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273" r:id="rId6"/>
    <p:sldId id="272" r:id="rId7"/>
    <p:sldId id="274"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Thomas" initials="KT" lastIdx="7" clrIdx="0">
    <p:extLst>
      <p:ext uri="{19B8F6BF-5375-455C-9EA6-DF929625EA0E}">
        <p15:presenceInfo xmlns:p15="http://schemas.microsoft.com/office/powerpoint/2012/main" userId="S::Kirsty.Thomas@erm.com::42095222-a91c-468d-bf09-94f69c4340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10"/>
  </p:normalViewPr>
  <p:slideViewPr>
    <p:cSldViewPr snapToGrid="0" showGuides="1">
      <p:cViewPr varScale="1">
        <p:scale>
          <a:sx n="105" d="100"/>
          <a:sy n="105" d="100"/>
        </p:scale>
        <p:origin x="138"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F747CF-9868-4300-ADC4-3CA1C83E19B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a:extLst>
              <a:ext uri="{FF2B5EF4-FFF2-40B4-BE49-F238E27FC236}">
                <a16:creationId xmlns:a16="http://schemas.microsoft.com/office/drawing/2014/main" id="{EF01B982-4C24-4B9F-90AF-B271C8CD7015}"/>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8CA8A19-F2F0-4092-ACEC-59F870C6B9E6}" type="datetimeFigureOut">
              <a:rPr lang="en-GB" smtClean="0"/>
              <a:t>18/01/2024</a:t>
            </a:fld>
            <a:endParaRPr lang="en-GB" dirty="0"/>
          </a:p>
        </p:txBody>
      </p:sp>
      <p:sp>
        <p:nvSpPr>
          <p:cNvPr id="4" name="Footer Placeholder 3">
            <a:extLst>
              <a:ext uri="{FF2B5EF4-FFF2-40B4-BE49-F238E27FC236}">
                <a16:creationId xmlns:a16="http://schemas.microsoft.com/office/drawing/2014/main" id="{7FA5121C-E136-4809-872A-AADC4CFAE063}"/>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771041DB-BB4F-49F3-A843-CC27BB698C7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6B21D43-B77A-4F53-9368-56B9385688E3}" type="slidenum">
              <a:rPr lang="en-GB" smtClean="0"/>
              <a:t>‹#›</a:t>
            </a:fld>
            <a:endParaRPr lang="en-GB" dirty="0"/>
          </a:p>
        </p:txBody>
      </p:sp>
    </p:spTree>
    <p:extLst>
      <p:ext uri="{BB962C8B-B14F-4D97-AF65-F5344CB8AC3E}">
        <p14:creationId xmlns:p14="http://schemas.microsoft.com/office/powerpoint/2010/main" val="68022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453CFDC-DBA7-4CC9-92F1-656DDA8436F9}" type="datetimeFigureOut">
              <a:rPr lang="en-GB" smtClean="0"/>
              <a:t>18/01/2024</a:t>
            </a:fld>
            <a:endParaRPr lang="en-GB"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9EC15A3-D7C0-475F-8663-8998E8BACE5B}" type="slidenum">
              <a:rPr lang="en-GB" smtClean="0"/>
              <a:t>‹#›</a:t>
            </a:fld>
            <a:endParaRPr lang="en-GB" dirty="0"/>
          </a:p>
        </p:txBody>
      </p:sp>
    </p:spTree>
    <p:extLst>
      <p:ext uri="{BB962C8B-B14F-4D97-AF65-F5344CB8AC3E}">
        <p14:creationId xmlns:p14="http://schemas.microsoft.com/office/powerpoint/2010/main" val="217440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B347-73BD-41A4-8FA7-7FBDFB324AF8}"/>
              </a:ext>
            </a:extLst>
          </p:cNvPr>
          <p:cNvSpPr>
            <a:spLocks noGrp="1"/>
          </p:cNvSpPr>
          <p:nvPr>
            <p:ph type="ctrTitle"/>
          </p:nvPr>
        </p:nvSpPr>
        <p:spPr>
          <a:xfrm>
            <a:off x="6840000" y="387350"/>
            <a:ext cx="4704300" cy="1700650"/>
          </a:xfrm>
        </p:spPr>
        <p:txBody>
          <a:bodyPr anchor="b"/>
          <a:lstStyle>
            <a:lvl1pPr algn="l">
              <a:defRPr sz="3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5DAB893-EB02-4098-9292-09391239F63D}"/>
              </a:ext>
            </a:extLst>
          </p:cNvPr>
          <p:cNvSpPr>
            <a:spLocks noGrp="1"/>
          </p:cNvSpPr>
          <p:nvPr>
            <p:ph type="subTitle" idx="1"/>
          </p:nvPr>
        </p:nvSpPr>
        <p:spPr>
          <a:xfrm>
            <a:off x="6840000" y="2358000"/>
            <a:ext cx="4704300" cy="1581987"/>
          </a:xfrm>
        </p:spPr>
        <p:txBody>
          <a:bodyPr/>
          <a:lstStyle>
            <a:lvl1pPr marL="0" indent="0" algn="l">
              <a:spcAft>
                <a:spcPts val="0"/>
              </a:spcAft>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TextBox 8">
            <a:extLst>
              <a:ext uri="{FF2B5EF4-FFF2-40B4-BE49-F238E27FC236}">
                <a16:creationId xmlns:a16="http://schemas.microsoft.com/office/drawing/2014/main" id="{BC3DE9A3-5AB7-4502-A89A-14D92487F1BF}"/>
              </a:ext>
            </a:extLst>
          </p:cNvPr>
          <p:cNvSpPr txBox="1"/>
          <p:nvPr userDrawn="1"/>
        </p:nvSpPr>
        <p:spPr>
          <a:xfrm>
            <a:off x="6840000" y="4096800"/>
            <a:ext cx="4704298" cy="403412"/>
          </a:xfrm>
          <a:prstGeom prst="rect">
            <a:avLst/>
          </a:prstGeom>
          <a:noFill/>
        </p:spPr>
        <p:txBody>
          <a:bodyPr wrap="square" lIns="0" tIns="0" rIns="0" bIns="0" rtlCol="0">
            <a:noAutofit/>
          </a:bodyPr>
          <a:lstStyle/>
          <a:p>
            <a:pPr algn="l"/>
            <a:endParaRPr lang="en-GB" sz="600" dirty="0">
              <a:solidFill>
                <a:schemeClr val="tx1"/>
              </a:solidFill>
            </a:endParaRPr>
          </a:p>
        </p:txBody>
      </p:sp>
      <p:sp>
        <p:nvSpPr>
          <p:cNvPr id="11" name="Picture Placeholder 10">
            <a:extLst>
              <a:ext uri="{FF2B5EF4-FFF2-40B4-BE49-F238E27FC236}">
                <a16:creationId xmlns:a16="http://schemas.microsoft.com/office/drawing/2014/main" id="{C9F103DC-EE5D-4BA0-BE78-6FE1E39E9628}"/>
              </a:ext>
            </a:extLst>
          </p:cNvPr>
          <p:cNvSpPr>
            <a:spLocks noGrp="1"/>
          </p:cNvSpPr>
          <p:nvPr>
            <p:ph type="pic" sz="quarter" idx="10"/>
          </p:nvPr>
        </p:nvSpPr>
        <p:spPr>
          <a:xfrm>
            <a:off x="0" y="0"/>
            <a:ext cx="6480000" cy="6858000"/>
          </a:xfrm>
          <a:solidFill>
            <a:schemeClr val="bg1">
              <a:lumMod val="85000"/>
            </a:schemeClr>
          </a:solidFill>
        </p:spPr>
        <p:txBody>
          <a:bodyPr/>
          <a:lstStyle/>
          <a:p>
            <a:r>
              <a:rPr lang="en-US" dirty="0"/>
              <a:t>Click icon to add picture</a:t>
            </a:r>
            <a:endParaRPr lang="en-GB" dirty="0"/>
          </a:p>
        </p:txBody>
      </p:sp>
      <p:sp>
        <p:nvSpPr>
          <p:cNvPr id="12" name="TextBox 11">
            <a:extLst>
              <a:ext uri="{FF2B5EF4-FFF2-40B4-BE49-F238E27FC236}">
                <a16:creationId xmlns:a16="http://schemas.microsoft.com/office/drawing/2014/main" id="{079A8441-F77E-4E46-AF50-73165A96B27F}"/>
              </a:ext>
            </a:extLst>
          </p:cNvPr>
          <p:cNvSpPr txBox="1"/>
          <p:nvPr userDrawn="1"/>
        </p:nvSpPr>
        <p:spPr>
          <a:xfrm>
            <a:off x="6822899" y="6173047"/>
            <a:ext cx="3299363" cy="416737"/>
          </a:xfrm>
          <a:prstGeom prst="rect">
            <a:avLst/>
          </a:prstGeom>
          <a:noFill/>
        </p:spPr>
        <p:txBody>
          <a:bodyPr wrap="square" lIns="0" tIns="0" rIns="0" bIns="0" rtlCol="0" anchor="b">
            <a:noAutofit/>
          </a:bodyPr>
          <a:lstStyle/>
          <a:p>
            <a:pPr algn="l"/>
            <a:r>
              <a:rPr lang="en-GB" sz="1200" i="1" dirty="0">
                <a:solidFill>
                  <a:schemeClr val="bg2"/>
                </a:solidFill>
              </a:rPr>
              <a:t>The business of sustainability</a:t>
            </a:r>
          </a:p>
        </p:txBody>
      </p:sp>
      <p:pic>
        <p:nvPicPr>
          <p:cNvPr id="14" name="Picture 13">
            <a:extLst>
              <a:ext uri="{FF2B5EF4-FFF2-40B4-BE49-F238E27FC236}">
                <a16:creationId xmlns:a16="http://schemas.microsoft.com/office/drawing/2014/main" id="{5A8EE293-1958-4B94-8FB7-B3FFFFC3F25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32800" y="5857754"/>
            <a:ext cx="540000" cy="697846"/>
          </a:xfrm>
          <a:prstGeom prst="rect">
            <a:avLst/>
          </a:prstGeom>
        </p:spPr>
      </p:pic>
      <p:sp>
        <p:nvSpPr>
          <p:cNvPr id="10" name="TextBox 9">
            <a:extLst>
              <a:ext uri="{FF2B5EF4-FFF2-40B4-BE49-F238E27FC236}">
                <a16:creationId xmlns:a16="http://schemas.microsoft.com/office/drawing/2014/main" id="{BC3DE9A3-5AB7-4502-A89A-14D92487F1BF}"/>
              </a:ext>
            </a:extLst>
          </p:cNvPr>
          <p:cNvSpPr txBox="1"/>
          <p:nvPr userDrawn="1"/>
        </p:nvSpPr>
        <p:spPr>
          <a:xfrm>
            <a:off x="6840000" y="5612821"/>
            <a:ext cx="3456000" cy="505403"/>
          </a:xfrm>
          <a:prstGeom prst="rect">
            <a:avLst/>
          </a:prstGeom>
          <a:noFill/>
        </p:spPr>
        <p:txBody>
          <a:bodyPr wrap="square" lIns="0" tIns="0" rIns="0" bIns="0" rtlCol="0">
            <a:noAutofit/>
          </a:bodyPr>
          <a:lstStyle/>
          <a:p>
            <a:pPr algn="l"/>
            <a:r>
              <a:rPr lang="en-GB" sz="600" dirty="0">
                <a:solidFill>
                  <a:schemeClr val="tx1"/>
                </a:solidFill>
              </a:rPr>
              <a:t>© Copyright 2022 by The ERM International Group Limited and/or its affiliates (‘ERM’). All Rights Reserved. No part of this work may be reproduced or transmitted in any form or by any means, without prior written permission of ERM.</a:t>
            </a:r>
          </a:p>
        </p:txBody>
      </p:sp>
    </p:spTree>
    <p:extLst>
      <p:ext uri="{BB962C8B-B14F-4D97-AF65-F5344CB8AC3E}">
        <p14:creationId xmlns:p14="http://schemas.microsoft.com/office/powerpoint/2010/main" val="56950031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1B79F3A-2055-4125-974A-2A21F706578F}"/>
              </a:ext>
            </a:extLst>
          </p:cNvPr>
          <p:cNvSpPr>
            <a:spLocks noGrp="1"/>
          </p:cNvSpPr>
          <p:nvPr>
            <p:ph type="ctrTitle"/>
          </p:nvPr>
        </p:nvSpPr>
        <p:spPr>
          <a:xfrm>
            <a:off x="6840000" y="3276000"/>
            <a:ext cx="4704300" cy="1530000"/>
          </a:xfrm>
        </p:spPr>
        <p:txBody>
          <a:bodyPr anchor="b"/>
          <a:lstStyle>
            <a:lvl1pPr algn="l">
              <a:defRPr sz="3000">
                <a:solidFill>
                  <a:schemeClr val="bg1"/>
                </a:solidFill>
              </a:defRPr>
            </a:lvl1pPr>
          </a:lstStyle>
          <a:p>
            <a:r>
              <a:rPr lang="en-US"/>
              <a:t>Click to edit Master title style</a:t>
            </a:r>
            <a:endParaRPr lang="en-GB" dirty="0"/>
          </a:p>
        </p:txBody>
      </p:sp>
      <p:sp>
        <p:nvSpPr>
          <p:cNvPr id="12" name="Subtitle 2">
            <a:extLst>
              <a:ext uri="{FF2B5EF4-FFF2-40B4-BE49-F238E27FC236}">
                <a16:creationId xmlns:a16="http://schemas.microsoft.com/office/drawing/2014/main" id="{DE3E8D6F-A55D-4F92-8404-86D5E88BF336}"/>
              </a:ext>
            </a:extLst>
          </p:cNvPr>
          <p:cNvSpPr>
            <a:spLocks noGrp="1"/>
          </p:cNvSpPr>
          <p:nvPr>
            <p:ph type="subTitle" idx="1"/>
          </p:nvPr>
        </p:nvSpPr>
        <p:spPr>
          <a:xfrm>
            <a:off x="6840000" y="5176800"/>
            <a:ext cx="4704300" cy="941425"/>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2" name="Rectangle 1">
            <a:extLst>
              <a:ext uri="{FF2B5EF4-FFF2-40B4-BE49-F238E27FC236}">
                <a16:creationId xmlns:a16="http://schemas.microsoft.com/office/drawing/2014/main" id="{4740E168-5C14-422F-B91D-EC3D8EA29503}"/>
              </a:ext>
            </a:extLst>
          </p:cNvPr>
          <p:cNvSpPr/>
          <p:nvPr userDrawn="1"/>
        </p:nvSpPr>
        <p:spPr>
          <a:xfrm>
            <a:off x="0" y="0"/>
            <a:ext cx="6480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Tree>
    <p:extLst>
      <p:ext uri="{BB962C8B-B14F-4D97-AF65-F5344CB8AC3E}">
        <p14:creationId xmlns:p14="http://schemas.microsoft.com/office/powerpoint/2010/main" val="35744579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1B79F3A-2055-4125-974A-2A21F706578F}"/>
              </a:ext>
            </a:extLst>
          </p:cNvPr>
          <p:cNvSpPr>
            <a:spLocks noGrp="1"/>
          </p:cNvSpPr>
          <p:nvPr>
            <p:ph type="ctrTitle"/>
          </p:nvPr>
        </p:nvSpPr>
        <p:spPr>
          <a:xfrm>
            <a:off x="6840000" y="3276000"/>
            <a:ext cx="4704300" cy="1530000"/>
          </a:xfrm>
        </p:spPr>
        <p:txBody>
          <a:bodyPr anchor="b"/>
          <a:lstStyle>
            <a:lvl1pPr algn="l">
              <a:defRPr sz="3000">
                <a:solidFill>
                  <a:schemeClr val="bg1"/>
                </a:solidFill>
              </a:defRPr>
            </a:lvl1pPr>
          </a:lstStyle>
          <a:p>
            <a:r>
              <a:rPr lang="en-US"/>
              <a:t>Click to edit Master title style</a:t>
            </a:r>
            <a:endParaRPr lang="en-GB" dirty="0"/>
          </a:p>
        </p:txBody>
      </p:sp>
      <p:sp>
        <p:nvSpPr>
          <p:cNvPr id="12" name="Subtitle 2">
            <a:extLst>
              <a:ext uri="{FF2B5EF4-FFF2-40B4-BE49-F238E27FC236}">
                <a16:creationId xmlns:a16="http://schemas.microsoft.com/office/drawing/2014/main" id="{DE3E8D6F-A55D-4F92-8404-86D5E88BF336}"/>
              </a:ext>
            </a:extLst>
          </p:cNvPr>
          <p:cNvSpPr>
            <a:spLocks noGrp="1"/>
          </p:cNvSpPr>
          <p:nvPr>
            <p:ph type="subTitle" idx="1"/>
          </p:nvPr>
        </p:nvSpPr>
        <p:spPr>
          <a:xfrm>
            <a:off x="6840000" y="5176800"/>
            <a:ext cx="4704300" cy="941425"/>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Picture Placeholder 10">
            <a:extLst>
              <a:ext uri="{FF2B5EF4-FFF2-40B4-BE49-F238E27FC236}">
                <a16:creationId xmlns:a16="http://schemas.microsoft.com/office/drawing/2014/main" id="{F65AC061-4716-4E42-8AAD-90D6BD1E44FC}"/>
              </a:ext>
            </a:extLst>
          </p:cNvPr>
          <p:cNvSpPr>
            <a:spLocks noGrp="1"/>
          </p:cNvSpPr>
          <p:nvPr>
            <p:ph type="pic" sz="quarter" idx="10"/>
          </p:nvPr>
        </p:nvSpPr>
        <p:spPr>
          <a:xfrm>
            <a:off x="0" y="0"/>
            <a:ext cx="6480000" cy="6858000"/>
          </a:xfrm>
          <a:solidFill>
            <a:schemeClr val="bg1">
              <a:lumMod val="85000"/>
            </a:schemeClr>
          </a:solidFill>
        </p:spPr>
        <p:txBody>
          <a:bodyPr/>
          <a:lstStyle/>
          <a:p>
            <a:r>
              <a:rPr lang="en-US" dirty="0"/>
              <a:t>Click icon to add picture</a:t>
            </a:r>
            <a:endParaRPr lang="en-GB" dirty="0"/>
          </a:p>
        </p:txBody>
      </p:sp>
    </p:spTree>
    <p:extLst>
      <p:ext uri="{BB962C8B-B14F-4D97-AF65-F5344CB8AC3E}">
        <p14:creationId xmlns:p14="http://schemas.microsoft.com/office/powerpoint/2010/main" val="24041825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122CAF-957F-4208-A144-79D082A30FCA}"/>
              </a:ext>
            </a:extLst>
          </p:cNvPr>
          <p:cNvSpPr>
            <a:spLocks noGrp="1"/>
          </p:cNvSpPr>
          <p:nvPr>
            <p:ph type="pic" sz="quarter" idx="10"/>
          </p:nvPr>
        </p:nvSpPr>
        <p:spPr>
          <a:xfrm>
            <a:off x="0" y="-1"/>
            <a:ext cx="12192000" cy="4140000"/>
          </a:xfrm>
          <a:solidFill>
            <a:schemeClr val="bg1">
              <a:lumMod val="85000"/>
            </a:schemeClr>
          </a:solidFill>
        </p:spPr>
        <p:txBody>
          <a:bodyPr/>
          <a:lstStyle/>
          <a:p>
            <a:r>
              <a:rPr lang="en-US" dirty="0"/>
              <a:t>Click icon to add picture</a:t>
            </a:r>
            <a:endParaRPr lang="en-GB" dirty="0"/>
          </a:p>
        </p:txBody>
      </p:sp>
      <p:sp>
        <p:nvSpPr>
          <p:cNvPr id="8" name="TextBox 7">
            <a:extLst>
              <a:ext uri="{FF2B5EF4-FFF2-40B4-BE49-F238E27FC236}">
                <a16:creationId xmlns:a16="http://schemas.microsoft.com/office/drawing/2014/main" id="{3625FA8C-9AEE-4770-9B9F-0C67940B4A58}"/>
              </a:ext>
            </a:extLst>
          </p:cNvPr>
          <p:cNvSpPr txBox="1"/>
          <p:nvPr userDrawn="1"/>
        </p:nvSpPr>
        <p:spPr>
          <a:xfrm>
            <a:off x="639449" y="6143863"/>
            <a:ext cx="5448000" cy="437375"/>
          </a:xfrm>
          <a:prstGeom prst="rect">
            <a:avLst/>
          </a:prstGeom>
          <a:noFill/>
        </p:spPr>
        <p:txBody>
          <a:bodyPr wrap="square" lIns="0" tIns="0" rIns="0" bIns="0" rtlCol="0" anchor="b">
            <a:noAutofit/>
          </a:bodyPr>
          <a:lstStyle/>
          <a:p>
            <a:pPr algn="l"/>
            <a:r>
              <a:rPr lang="en-GB" sz="1200" i="1" dirty="0">
                <a:solidFill>
                  <a:schemeClr val="bg2"/>
                </a:solidFill>
              </a:rPr>
              <a:t>The business of sustainability</a:t>
            </a:r>
          </a:p>
        </p:txBody>
      </p:sp>
      <p:sp>
        <p:nvSpPr>
          <p:cNvPr id="9" name="Title 8">
            <a:extLst>
              <a:ext uri="{FF2B5EF4-FFF2-40B4-BE49-F238E27FC236}">
                <a16:creationId xmlns:a16="http://schemas.microsoft.com/office/drawing/2014/main" id="{1879C211-2572-451F-85FF-E83018BA66F6}"/>
              </a:ext>
            </a:extLst>
          </p:cNvPr>
          <p:cNvSpPr>
            <a:spLocks noGrp="1"/>
          </p:cNvSpPr>
          <p:nvPr>
            <p:ph type="title"/>
          </p:nvPr>
        </p:nvSpPr>
        <p:spPr>
          <a:xfrm>
            <a:off x="647700" y="4446000"/>
            <a:ext cx="3917576" cy="1052650"/>
          </a:xfrm>
        </p:spPr>
        <p:txBody>
          <a:body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9381BD96-BA91-43F1-A2A3-CF8E5D21067C}"/>
              </a:ext>
            </a:extLst>
          </p:cNvPr>
          <p:cNvSpPr>
            <a:spLocks noGrp="1"/>
          </p:cNvSpPr>
          <p:nvPr>
            <p:ph type="body" sz="quarter" idx="11"/>
          </p:nvPr>
        </p:nvSpPr>
        <p:spPr>
          <a:xfrm>
            <a:off x="4816800" y="4446587"/>
            <a:ext cx="2464782" cy="1671638"/>
          </a:xfrm>
        </p:spPr>
        <p:txBody>
          <a:bodyPr/>
          <a:lstStyle>
            <a:lvl1pPr>
              <a:spcBef>
                <a:spcPts val="0"/>
              </a:spcBef>
              <a:spcAft>
                <a:spcPts val="0"/>
              </a:spcAft>
              <a:defRPr sz="1400"/>
            </a:lvl1pPr>
            <a:lvl2pPr>
              <a:spcBef>
                <a:spcPts val="0"/>
              </a:spcBef>
              <a:spcAft>
                <a:spcPts val="0"/>
              </a:spcAft>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2" name="Text Placeholder 10">
            <a:extLst>
              <a:ext uri="{FF2B5EF4-FFF2-40B4-BE49-F238E27FC236}">
                <a16:creationId xmlns:a16="http://schemas.microsoft.com/office/drawing/2014/main" id="{B4B9976B-7F6C-4A2E-BF0A-6750257DEFE0}"/>
              </a:ext>
            </a:extLst>
          </p:cNvPr>
          <p:cNvSpPr>
            <a:spLocks noGrp="1"/>
          </p:cNvSpPr>
          <p:nvPr>
            <p:ph type="body" sz="quarter" idx="12"/>
          </p:nvPr>
        </p:nvSpPr>
        <p:spPr>
          <a:xfrm>
            <a:off x="7592400" y="4446000"/>
            <a:ext cx="2464782" cy="1671638"/>
          </a:xfrm>
        </p:spPr>
        <p:txBody>
          <a:bodyPr/>
          <a:lstStyle>
            <a:lvl1pPr>
              <a:spcBef>
                <a:spcPts val="0"/>
              </a:spcBef>
              <a:spcAft>
                <a:spcPts val="0"/>
              </a:spcAft>
              <a:defRPr sz="1400"/>
            </a:lvl1pPr>
            <a:lvl2pPr>
              <a:spcBef>
                <a:spcPts val="0"/>
              </a:spcBef>
              <a:spcAft>
                <a:spcPts val="0"/>
              </a:spcAft>
              <a:defRPr sz="1400"/>
            </a:lvl2pPr>
            <a:lvl3pPr>
              <a:defRPr sz="1400"/>
            </a:lvl3pPr>
            <a:lvl4pPr>
              <a:defRPr sz="1400"/>
            </a:lvl4pPr>
            <a:lvl5pPr>
              <a:defRPr sz="1400"/>
            </a:lvl5pPr>
          </a:lstStyle>
          <a:p>
            <a:pPr lvl="0"/>
            <a:r>
              <a:rPr lang="en-US"/>
              <a:t>Click to edit Master text styles</a:t>
            </a:r>
          </a:p>
          <a:p>
            <a:pPr lvl="1"/>
            <a:r>
              <a:rPr lang="en-US"/>
              <a:t>Second level</a:t>
            </a:r>
          </a:p>
        </p:txBody>
      </p:sp>
      <p:pic>
        <p:nvPicPr>
          <p:cNvPr id="13" name="Picture 12">
            <a:extLst>
              <a:ext uri="{FF2B5EF4-FFF2-40B4-BE49-F238E27FC236}">
                <a16:creationId xmlns:a16="http://schemas.microsoft.com/office/drawing/2014/main" id="{361BAC1D-9079-4660-9D30-01CAC692CB3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32800" y="5857754"/>
            <a:ext cx="540000" cy="697846"/>
          </a:xfrm>
          <a:prstGeom prst="rect">
            <a:avLst/>
          </a:prstGeom>
        </p:spPr>
      </p:pic>
    </p:spTree>
    <p:extLst>
      <p:ext uri="{BB962C8B-B14F-4D97-AF65-F5344CB8AC3E}">
        <p14:creationId xmlns:p14="http://schemas.microsoft.com/office/powerpoint/2010/main" val="18298090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15CF-6922-4E9F-9BF9-215BEC21FFBD}"/>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8EFC8477-7EFF-4B72-914E-3F5AD3C3B802}"/>
              </a:ext>
            </a:extLst>
          </p:cNvPr>
          <p:cNvSpPr>
            <a:spLocks noGrp="1"/>
          </p:cNvSpPr>
          <p:nvPr>
            <p:ph type="dt" sz="half" idx="10"/>
          </p:nvPr>
        </p:nvSpPr>
        <p:spPr/>
        <p:txBody>
          <a:bodyPr/>
          <a:lstStyle/>
          <a:p>
            <a:fld id="{E82DD8FA-62A9-4E5F-BDEE-E7EA49D2E0C1}" type="datetime1">
              <a:rPr lang="en-GB" smtClean="0"/>
              <a:t>18/01/2024</a:t>
            </a:fld>
            <a:endParaRPr lang="en-GB" dirty="0"/>
          </a:p>
        </p:txBody>
      </p:sp>
      <p:sp>
        <p:nvSpPr>
          <p:cNvPr id="4" name="Footer Placeholder 3">
            <a:extLst>
              <a:ext uri="{FF2B5EF4-FFF2-40B4-BE49-F238E27FC236}">
                <a16:creationId xmlns:a16="http://schemas.microsoft.com/office/drawing/2014/main" id="{6F0B407F-0B21-471D-9D94-5B948A7E7BBA}"/>
              </a:ext>
            </a:extLst>
          </p:cNvPr>
          <p:cNvSpPr>
            <a:spLocks noGrp="1"/>
          </p:cNvSpPr>
          <p:nvPr>
            <p:ph type="ftr" sz="quarter" idx="11"/>
          </p:nvPr>
        </p:nvSpPr>
        <p:spPr/>
        <p:txBody>
          <a:bodyPr/>
          <a:lstStyle/>
          <a:p>
            <a:r>
              <a:rPr lang="en-GB" dirty="0"/>
              <a:t>Title of Presentation (Insert &gt; Header &amp; Footer to edit)</a:t>
            </a:r>
          </a:p>
        </p:txBody>
      </p:sp>
      <p:sp>
        <p:nvSpPr>
          <p:cNvPr id="5" name="Slide Number Placeholder 4">
            <a:extLst>
              <a:ext uri="{FF2B5EF4-FFF2-40B4-BE49-F238E27FC236}">
                <a16:creationId xmlns:a16="http://schemas.microsoft.com/office/drawing/2014/main" id="{68D3E5C0-A919-43DA-B5DA-A83751EC5D9A}"/>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Tree>
    <p:extLst>
      <p:ext uri="{BB962C8B-B14F-4D97-AF65-F5344CB8AC3E}">
        <p14:creationId xmlns:p14="http://schemas.microsoft.com/office/powerpoint/2010/main" val="14490827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C7E34-E6CF-4BB2-A303-B74484921E9A}"/>
              </a:ext>
            </a:extLst>
          </p:cNvPr>
          <p:cNvSpPr>
            <a:spLocks noGrp="1"/>
          </p:cNvSpPr>
          <p:nvPr>
            <p:ph type="dt" sz="half" idx="10"/>
          </p:nvPr>
        </p:nvSpPr>
        <p:spPr/>
        <p:txBody>
          <a:bodyPr/>
          <a:lstStyle/>
          <a:p>
            <a:fld id="{8943FD3F-A591-4407-83C1-FCC1179DE4F7}" type="datetime1">
              <a:rPr lang="en-GB" smtClean="0"/>
              <a:t>18/01/2024</a:t>
            </a:fld>
            <a:endParaRPr lang="en-GB" dirty="0"/>
          </a:p>
        </p:txBody>
      </p:sp>
      <p:sp>
        <p:nvSpPr>
          <p:cNvPr id="3" name="Footer Placeholder 2">
            <a:extLst>
              <a:ext uri="{FF2B5EF4-FFF2-40B4-BE49-F238E27FC236}">
                <a16:creationId xmlns:a16="http://schemas.microsoft.com/office/drawing/2014/main" id="{F0EDEB95-E8B8-422B-AF25-0A8952F417C3}"/>
              </a:ext>
            </a:extLst>
          </p:cNvPr>
          <p:cNvSpPr>
            <a:spLocks noGrp="1"/>
          </p:cNvSpPr>
          <p:nvPr>
            <p:ph type="ftr" sz="quarter" idx="11"/>
          </p:nvPr>
        </p:nvSpPr>
        <p:spPr/>
        <p:txBody>
          <a:bodyPr/>
          <a:lstStyle/>
          <a:p>
            <a:r>
              <a:rPr lang="en-GB" dirty="0"/>
              <a:t>Title of Presentation (Insert &gt; Header &amp; Footer to edit)</a:t>
            </a:r>
          </a:p>
        </p:txBody>
      </p:sp>
      <p:sp>
        <p:nvSpPr>
          <p:cNvPr id="4" name="Slide Number Placeholder 3">
            <a:extLst>
              <a:ext uri="{FF2B5EF4-FFF2-40B4-BE49-F238E27FC236}">
                <a16:creationId xmlns:a16="http://schemas.microsoft.com/office/drawing/2014/main" id="{66364E44-7DF0-4B45-B1A1-18E82552ADAC}"/>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
        <p:nvSpPr>
          <p:cNvPr id="5" name="TextBox 4">
            <a:extLst>
              <a:ext uri="{FF2B5EF4-FFF2-40B4-BE49-F238E27FC236}">
                <a16:creationId xmlns:a16="http://schemas.microsoft.com/office/drawing/2014/main" id="{16C93810-B908-41EF-AB03-193E6739D848}"/>
              </a:ext>
            </a:extLst>
          </p:cNvPr>
          <p:cNvSpPr txBox="1"/>
          <p:nvPr userDrawn="1"/>
        </p:nvSpPr>
        <p:spPr>
          <a:xfrm>
            <a:off x="720000" y="6462000"/>
            <a:ext cx="712694" cy="255494"/>
          </a:xfrm>
          <a:prstGeom prst="rect">
            <a:avLst/>
          </a:prstGeom>
          <a:noFill/>
        </p:spPr>
        <p:txBody>
          <a:bodyPr wrap="square" lIns="0" tIns="0" rIns="0" bIns="0" rtlCol="0">
            <a:noAutofit/>
          </a:bodyPr>
          <a:lstStyle/>
          <a:p>
            <a:r>
              <a:rPr lang="en-GB" sz="800" dirty="0"/>
              <a:t>www.erm.com</a:t>
            </a:r>
          </a:p>
        </p:txBody>
      </p:sp>
      <p:sp>
        <p:nvSpPr>
          <p:cNvPr id="6" name="Freeform: Shape 5">
            <a:extLst>
              <a:ext uri="{FF2B5EF4-FFF2-40B4-BE49-F238E27FC236}">
                <a16:creationId xmlns:a16="http://schemas.microsoft.com/office/drawing/2014/main" id="{AC8A9039-1FE4-44BB-9217-67838D51C952}"/>
              </a:ext>
            </a:extLst>
          </p:cNvPr>
          <p:cNvSpPr/>
          <p:nvPr userDrawn="1"/>
        </p:nvSpPr>
        <p:spPr>
          <a:xfrm>
            <a:off x="647698" y="6411600"/>
            <a:ext cx="10896600" cy="144000"/>
          </a:xfrm>
          <a:custGeom>
            <a:avLst/>
            <a:gdLst>
              <a:gd name="connsiteX0" fmla="*/ 0 w 10905565"/>
              <a:gd name="connsiteY0" fmla="*/ 376518 h 376518"/>
              <a:gd name="connsiteX1" fmla="*/ 0 w 10905565"/>
              <a:gd name="connsiteY1" fmla="*/ 0 h 376518"/>
              <a:gd name="connsiteX2" fmla="*/ 10905565 w 10905565"/>
              <a:gd name="connsiteY2" fmla="*/ 0 h 376518"/>
            </a:gdLst>
            <a:ahLst/>
            <a:cxnLst>
              <a:cxn ang="0">
                <a:pos x="connsiteX0" y="connsiteY0"/>
              </a:cxn>
              <a:cxn ang="0">
                <a:pos x="connsiteX1" y="connsiteY1"/>
              </a:cxn>
              <a:cxn ang="0">
                <a:pos x="connsiteX2" y="connsiteY2"/>
              </a:cxn>
            </a:cxnLst>
            <a:rect l="l" t="t" r="r" b="b"/>
            <a:pathLst>
              <a:path w="10905565" h="376518">
                <a:moveTo>
                  <a:pt x="0" y="376518"/>
                </a:moveTo>
                <a:lnTo>
                  <a:pt x="0" y="0"/>
                </a:lnTo>
                <a:lnTo>
                  <a:pt x="10905565" y="0"/>
                </a:lnTo>
              </a:path>
            </a:pathLst>
          </a:cu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452819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2368-10B6-43CB-BAB0-9AE4FEADC2B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1BADED0-5494-4E9A-94F7-6B260B14F3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393460E-3D90-48F8-B340-E76B48F4FB2F}"/>
              </a:ext>
            </a:extLst>
          </p:cNvPr>
          <p:cNvSpPr>
            <a:spLocks noGrp="1"/>
          </p:cNvSpPr>
          <p:nvPr>
            <p:ph type="dt" sz="half" idx="10"/>
          </p:nvPr>
        </p:nvSpPr>
        <p:spPr/>
        <p:txBody>
          <a:bodyPr/>
          <a:lstStyle/>
          <a:p>
            <a:fld id="{BB676B6D-4E7D-4993-A3F8-FEA89A195B03}" type="datetime1">
              <a:rPr lang="en-GB" smtClean="0"/>
              <a:t>18/01/2024</a:t>
            </a:fld>
            <a:endParaRPr lang="en-GB" dirty="0"/>
          </a:p>
        </p:txBody>
      </p:sp>
      <p:sp>
        <p:nvSpPr>
          <p:cNvPr id="5" name="Footer Placeholder 4">
            <a:extLst>
              <a:ext uri="{FF2B5EF4-FFF2-40B4-BE49-F238E27FC236}">
                <a16:creationId xmlns:a16="http://schemas.microsoft.com/office/drawing/2014/main" id="{DA87DFE9-8844-4487-8604-875BF65E2DDC}"/>
              </a:ext>
            </a:extLst>
          </p:cNvPr>
          <p:cNvSpPr>
            <a:spLocks noGrp="1"/>
          </p:cNvSpPr>
          <p:nvPr>
            <p:ph type="ftr" sz="quarter" idx="11"/>
          </p:nvPr>
        </p:nvSpPr>
        <p:spPr/>
        <p:txBody>
          <a:bodyPr/>
          <a:lstStyle/>
          <a:p>
            <a:r>
              <a:rPr lang="en-GB" dirty="0"/>
              <a:t>Title of Presentation (Insert &gt; Header &amp; Footer to edit)</a:t>
            </a:r>
          </a:p>
        </p:txBody>
      </p:sp>
      <p:sp>
        <p:nvSpPr>
          <p:cNvPr id="6" name="Slide Number Placeholder 5">
            <a:extLst>
              <a:ext uri="{FF2B5EF4-FFF2-40B4-BE49-F238E27FC236}">
                <a16:creationId xmlns:a16="http://schemas.microsoft.com/office/drawing/2014/main" id="{5B653F84-FC26-454D-9131-10DED528E861}"/>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Tree>
    <p:extLst>
      <p:ext uri="{BB962C8B-B14F-4D97-AF65-F5344CB8AC3E}">
        <p14:creationId xmlns:p14="http://schemas.microsoft.com/office/powerpoint/2010/main" val="25729827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 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2368-10B6-43CB-BAB0-9AE4FEADC2B2}"/>
              </a:ext>
            </a:extLst>
          </p:cNvPr>
          <p:cNvSpPr>
            <a:spLocks noGrp="1"/>
          </p:cNvSpPr>
          <p:nvPr>
            <p:ph type="title"/>
          </p:nvPr>
        </p:nvSpPr>
        <p:spPr>
          <a:xfrm>
            <a:off x="720000" y="387350"/>
            <a:ext cx="8045699" cy="105265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1BADED0-5494-4E9A-94F7-6B260B14F3DB}"/>
              </a:ext>
            </a:extLst>
          </p:cNvPr>
          <p:cNvSpPr>
            <a:spLocks noGrp="1"/>
          </p:cNvSpPr>
          <p:nvPr>
            <p:ph idx="1"/>
          </p:nvPr>
        </p:nvSpPr>
        <p:spPr>
          <a:xfrm>
            <a:off x="647699" y="1798638"/>
            <a:ext cx="9491664"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393460E-3D90-48F8-B340-E76B48F4FB2F}"/>
              </a:ext>
            </a:extLst>
          </p:cNvPr>
          <p:cNvSpPr>
            <a:spLocks noGrp="1"/>
          </p:cNvSpPr>
          <p:nvPr>
            <p:ph type="dt" sz="half" idx="10"/>
          </p:nvPr>
        </p:nvSpPr>
        <p:spPr/>
        <p:txBody>
          <a:bodyPr/>
          <a:lstStyle/>
          <a:p>
            <a:fld id="{CF0C53E7-A74E-4375-B9D1-5E0E03B35BB7}" type="datetime1">
              <a:rPr lang="en-GB" smtClean="0"/>
              <a:t>18/01/2024</a:t>
            </a:fld>
            <a:endParaRPr lang="en-GB" dirty="0"/>
          </a:p>
        </p:txBody>
      </p:sp>
      <p:sp>
        <p:nvSpPr>
          <p:cNvPr id="5" name="Footer Placeholder 4">
            <a:extLst>
              <a:ext uri="{FF2B5EF4-FFF2-40B4-BE49-F238E27FC236}">
                <a16:creationId xmlns:a16="http://schemas.microsoft.com/office/drawing/2014/main" id="{DA87DFE9-8844-4487-8604-875BF65E2DDC}"/>
              </a:ext>
            </a:extLst>
          </p:cNvPr>
          <p:cNvSpPr>
            <a:spLocks noGrp="1"/>
          </p:cNvSpPr>
          <p:nvPr>
            <p:ph type="ftr" sz="quarter" idx="11"/>
          </p:nvPr>
        </p:nvSpPr>
        <p:spPr/>
        <p:txBody>
          <a:bodyPr/>
          <a:lstStyle/>
          <a:p>
            <a:r>
              <a:rPr lang="en-GB" dirty="0"/>
              <a:t>Title of Presentation (Insert &gt; Header &amp; Footer to edit)</a:t>
            </a:r>
          </a:p>
        </p:txBody>
      </p:sp>
      <p:sp>
        <p:nvSpPr>
          <p:cNvPr id="6" name="Slide Number Placeholder 5">
            <a:extLst>
              <a:ext uri="{FF2B5EF4-FFF2-40B4-BE49-F238E27FC236}">
                <a16:creationId xmlns:a16="http://schemas.microsoft.com/office/drawing/2014/main" id="{5B653F84-FC26-454D-9131-10DED528E861}"/>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
        <p:nvSpPr>
          <p:cNvPr id="7" name="Freeform: Shape 6">
            <a:extLst>
              <a:ext uri="{FF2B5EF4-FFF2-40B4-BE49-F238E27FC236}">
                <a16:creationId xmlns:a16="http://schemas.microsoft.com/office/drawing/2014/main" id="{261ED320-078B-4A3B-AB3C-9CE4186127C3}"/>
              </a:ext>
            </a:extLst>
          </p:cNvPr>
          <p:cNvSpPr/>
          <p:nvPr userDrawn="1"/>
        </p:nvSpPr>
        <p:spPr>
          <a:xfrm>
            <a:off x="647699" y="288000"/>
            <a:ext cx="8118000" cy="1152000"/>
          </a:xfrm>
          <a:custGeom>
            <a:avLst/>
            <a:gdLst>
              <a:gd name="connsiteX0" fmla="*/ 0 w 10905565"/>
              <a:gd name="connsiteY0" fmla="*/ 376518 h 376518"/>
              <a:gd name="connsiteX1" fmla="*/ 0 w 10905565"/>
              <a:gd name="connsiteY1" fmla="*/ 0 h 376518"/>
              <a:gd name="connsiteX2" fmla="*/ 10905565 w 10905565"/>
              <a:gd name="connsiteY2" fmla="*/ 0 h 376518"/>
            </a:gdLst>
            <a:ahLst/>
            <a:cxnLst>
              <a:cxn ang="0">
                <a:pos x="connsiteX0" y="connsiteY0"/>
              </a:cxn>
              <a:cxn ang="0">
                <a:pos x="connsiteX1" y="connsiteY1"/>
              </a:cxn>
              <a:cxn ang="0">
                <a:pos x="connsiteX2" y="connsiteY2"/>
              </a:cxn>
            </a:cxnLst>
            <a:rect l="l" t="t" r="r" b="b"/>
            <a:pathLst>
              <a:path w="10905565" h="376518">
                <a:moveTo>
                  <a:pt x="0" y="376518"/>
                </a:moveTo>
                <a:lnTo>
                  <a:pt x="0" y="0"/>
                </a:lnTo>
                <a:lnTo>
                  <a:pt x="10905565" y="0"/>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858F64D5-AFA4-4FB3-8887-3CF4A9131E15}"/>
              </a:ext>
            </a:extLst>
          </p:cNvPr>
          <p:cNvSpPr/>
          <p:nvPr userDrawn="1"/>
        </p:nvSpPr>
        <p:spPr>
          <a:xfrm>
            <a:off x="647698" y="6411600"/>
            <a:ext cx="10896600" cy="144000"/>
          </a:xfrm>
          <a:custGeom>
            <a:avLst/>
            <a:gdLst>
              <a:gd name="connsiteX0" fmla="*/ 0 w 10905565"/>
              <a:gd name="connsiteY0" fmla="*/ 376518 h 376518"/>
              <a:gd name="connsiteX1" fmla="*/ 0 w 10905565"/>
              <a:gd name="connsiteY1" fmla="*/ 0 h 376518"/>
              <a:gd name="connsiteX2" fmla="*/ 10905565 w 10905565"/>
              <a:gd name="connsiteY2" fmla="*/ 0 h 376518"/>
            </a:gdLst>
            <a:ahLst/>
            <a:cxnLst>
              <a:cxn ang="0">
                <a:pos x="connsiteX0" y="connsiteY0"/>
              </a:cxn>
              <a:cxn ang="0">
                <a:pos x="connsiteX1" y="connsiteY1"/>
              </a:cxn>
              <a:cxn ang="0">
                <a:pos x="connsiteX2" y="connsiteY2"/>
              </a:cxn>
            </a:cxnLst>
            <a:rect l="l" t="t" r="r" b="b"/>
            <a:pathLst>
              <a:path w="10905565" h="376518">
                <a:moveTo>
                  <a:pt x="0" y="376518"/>
                </a:moveTo>
                <a:lnTo>
                  <a:pt x="0" y="0"/>
                </a:lnTo>
                <a:lnTo>
                  <a:pt x="10905565" y="0"/>
                </a:lnTo>
              </a:path>
            </a:pathLst>
          </a:cu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EA38F85-DE84-4469-AA87-B83594D7FFE2}"/>
              </a:ext>
            </a:extLst>
          </p:cNvPr>
          <p:cNvSpPr txBox="1"/>
          <p:nvPr userDrawn="1"/>
        </p:nvSpPr>
        <p:spPr>
          <a:xfrm>
            <a:off x="720000" y="6462000"/>
            <a:ext cx="712694" cy="255494"/>
          </a:xfrm>
          <a:prstGeom prst="rect">
            <a:avLst/>
          </a:prstGeom>
          <a:noFill/>
        </p:spPr>
        <p:txBody>
          <a:bodyPr wrap="square" lIns="0" tIns="0" rIns="0" bIns="0" rtlCol="0">
            <a:noAutofit/>
          </a:bodyPr>
          <a:lstStyle/>
          <a:p>
            <a:r>
              <a:rPr lang="en-GB" sz="800" dirty="0"/>
              <a:t>www.erm.com</a:t>
            </a:r>
          </a:p>
        </p:txBody>
      </p:sp>
      <p:sp>
        <p:nvSpPr>
          <p:cNvPr id="11" name="Picture Placeholder 10">
            <a:extLst>
              <a:ext uri="{FF2B5EF4-FFF2-40B4-BE49-F238E27FC236}">
                <a16:creationId xmlns:a16="http://schemas.microsoft.com/office/drawing/2014/main" id="{CF0775CB-F394-480C-B2FF-F04798CDCF58}"/>
              </a:ext>
            </a:extLst>
          </p:cNvPr>
          <p:cNvSpPr>
            <a:spLocks noGrp="1"/>
          </p:cNvSpPr>
          <p:nvPr>
            <p:ph type="pic" sz="quarter" idx="13"/>
          </p:nvPr>
        </p:nvSpPr>
        <p:spPr>
          <a:xfrm>
            <a:off x="8945098" y="288000"/>
            <a:ext cx="2599200" cy="1152000"/>
          </a:xfrm>
          <a:solidFill>
            <a:schemeClr val="bg1">
              <a:lumMod val="85000"/>
            </a:schemeClr>
          </a:solidFill>
        </p:spPr>
        <p:txBody>
          <a:bodyPr/>
          <a:lstStyle/>
          <a:p>
            <a:r>
              <a:rPr lang="en-US" dirty="0"/>
              <a:t>Click icon to add picture</a:t>
            </a:r>
            <a:endParaRPr lang="en-GB" dirty="0"/>
          </a:p>
        </p:txBody>
      </p:sp>
    </p:spTree>
    <p:extLst>
      <p:ext uri="{BB962C8B-B14F-4D97-AF65-F5344CB8AC3E}">
        <p14:creationId xmlns:p14="http://schemas.microsoft.com/office/powerpoint/2010/main" val="9656936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5268-BFD6-4052-8DEA-172742ED700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0DAA079-9C91-4B2A-8595-B39FC5BA462E}"/>
              </a:ext>
            </a:extLst>
          </p:cNvPr>
          <p:cNvSpPr>
            <a:spLocks noGrp="1"/>
          </p:cNvSpPr>
          <p:nvPr>
            <p:ph sz="half" idx="1"/>
          </p:nvPr>
        </p:nvSpPr>
        <p:spPr>
          <a:xfrm>
            <a:off x="647701" y="1798639"/>
            <a:ext cx="5340349"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5A6B0BDD-9AAA-4595-9F4C-73A0AA2B0EF6}"/>
              </a:ext>
            </a:extLst>
          </p:cNvPr>
          <p:cNvSpPr>
            <a:spLocks noGrp="1"/>
          </p:cNvSpPr>
          <p:nvPr>
            <p:ph sz="half" idx="2"/>
          </p:nvPr>
        </p:nvSpPr>
        <p:spPr>
          <a:xfrm>
            <a:off x="6203950" y="1798637"/>
            <a:ext cx="5340350"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164E3602-3934-40B7-9E07-AFA752DD59DA}"/>
              </a:ext>
            </a:extLst>
          </p:cNvPr>
          <p:cNvSpPr>
            <a:spLocks noGrp="1"/>
          </p:cNvSpPr>
          <p:nvPr>
            <p:ph type="dt" sz="half" idx="10"/>
          </p:nvPr>
        </p:nvSpPr>
        <p:spPr/>
        <p:txBody>
          <a:bodyPr/>
          <a:lstStyle/>
          <a:p>
            <a:fld id="{9AEEE0E5-46CC-4A46-9AAB-FE72F5FAEFB2}" type="datetime1">
              <a:rPr lang="en-GB" smtClean="0"/>
              <a:t>18/01/2024</a:t>
            </a:fld>
            <a:endParaRPr lang="en-GB" dirty="0"/>
          </a:p>
        </p:txBody>
      </p:sp>
      <p:sp>
        <p:nvSpPr>
          <p:cNvPr id="6" name="Footer Placeholder 5">
            <a:extLst>
              <a:ext uri="{FF2B5EF4-FFF2-40B4-BE49-F238E27FC236}">
                <a16:creationId xmlns:a16="http://schemas.microsoft.com/office/drawing/2014/main" id="{6C9FA87A-D865-4A2D-B4E7-4C67B3AACB38}"/>
              </a:ext>
            </a:extLst>
          </p:cNvPr>
          <p:cNvSpPr>
            <a:spLocks noGrp="1"/>
          </p:cNvSpPr>
          <p:nvPr>
            <p:ph type="ftr" sz="quarter" idx="11"/>
          </p:nvPr>
        </p:nvSpPr>
        <p:spPr/>
        <p:txBody>
          <a:bodyPr/>
          <a:lstStyle/>
          <a:p>
            <a:r>
              <a:rPr lang="en-GB" dirty="0"/>
              <a:t>Title of Presentation (Insert &gt; Header &amp; Footer to edit)</a:t>
            </a:r>
          </a:p>
        </p:txBody>
      </p:sp>
      <p:sp>
        <p:nvSpPr>
          <p:cNvPr id="7" name="Slide Number Placeholder 6">
            <a:extLst>
              <a:ext uri="{FF2B5EF4-FFF2-40B4-BE49-F238E27FC236}">
                <a16:creationId xmlns:a16="http://schemas.microsoft.com/office/drawing/2014/main" id="{59EDC9C7-182D-4954-93B8-49D2E1FCC326}"/>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Tree>
    <p:extLst>
      <p:ext uri="{BB962C8B-B14F-4D97-AF65-F5344CB8AC3E}">
        <p14:creationId xmlns:p14="http://schemas.microsoft.com/office/powerpoint/2010/main" val="22386913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5268-BFD6-4052-8DEA-172742ED700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0DAA079-9C91-4B2A-8595-B39FC5BA462E}"/>
              </a:ext>
            </a:extLst>
          </p:cNvPr>
          <p:cNvSpPr>
            <a:spLocks noGrp="1"/>
          </p:cNvSpPr>
          <p:nvPr>
            <p:ph sz="half" idx="1"/>
          </p:nvPr>
        </p:nvSpPr>
        <p:spPr>
          <a:xfrm>
            <a:off x="647701" y="1798639"/>
            <a:ext cx="5340349"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164E3602-3934-40B7-9E07-AFA752DD59DA}"/>
              </a:ext>
            </a:extLst>
          </p:cNvPr>
          <p:cNvSpPr>
            <a:spLocks noGrp="1"/>
          </p:cNvSpPr>
          <p:nvPr>
            <p:ph type="dt" sz="half" idx="10"/>
          </p:nvPr>
        </p:nvSpPr>
        <p:spPr/>
        <p:txBody>
          <a:bodyPr/>
          <a:lstStyle/>
          <a:p>
            <a:fld id="{9828322D-301F-432F-B94C-9E5619ABC190}" type="datetime1">
              <a:rPr lang="en-GB" smtClean="0"/>
              <a:t>18/01/2024</a:t>
            </a:fld>
            <a:endParaRPr lang="en-GB" dirty="0"/>
          </a:p>
        </p:txBody>
      </p:sp>
      <p:sp>
        <p:nvSpPr>
          <p:cNvPr id="6" name="Footer Placeholder 5">
            <a:extLst>
              <a:ext uri="{FF2B5EF4-FFF2-40B4-BE49-F238E27FC236}">
                <a16:creationId xmlns:a16="http://schemas.microsoft.com/office/drawing/2014/main" id="{6C9FA87A-D865-4A2D-B4E7-4C67B3AACB38}"/>
              </a:ext>
            </a:extLst>
          </p:cNvPr>
          <p:cNvSpPr>
            <a:spLocks noGrp="1"/>
          </p:cNvSpPr>
          <p:nvPr>
            <p:ph type="ftr" sz="quarter" idx="11"/>
          </p:nvPr>
        </p:nvSpPr>
        <p:spPr/>
        <p:txBody>
          <a:bodyPr/>
          <a:lstStyle/>
          <a:p>
            <a:r>
              <a:rPr lang="en-GB" dirty="0"/>
              <a:t>Title of Presentation (Insert &gt; Header &amp; Footer to edit)</a:t>
            </a:r>
          </a:p>
        </p:txBody>
      </p:sp>
      <p:sp>
        <p:nvSpPr>
          <p:cNvPr id="7" name="Slide Number Placeholder 6">
            <a:extLst>
              <a:ext uri="{FF2B5EF4-FFF2-40B4-BE49-F238E27FC236}">
                <a16:creationId xmlns:a16="http://schemas.microsoft.com/office/drawing/2014/main" id="{59EDC9C7-182D-4954-93B8-49D2E1FCC326}"/>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
        <p:nvSpPr>
          <p:cNvPr id="9" name="Picture Placeholder 8">
            <a:extLst>
              <a:ext uri="{FF2B5EF4-FFF2-40B4-BE49-F238E27FC236}">
                <a16:creationId xmlns:a16="http://schemas.microsoft.com/office/drawing/2014/main" id="{57096BC9-322C-4311-8C7E-1006AE6E6324}"/>
              </a:ext>
            </a:extLst>
          </p:cNvPr>
          <p:cNvSpPr>
            <a:spLocks noGrp="1"/>
          </p:cNvSpPr>
          <p:nvPr>
            <p:ph type="pic" sz="quarter" idx="13"/>
          </p:nvPr>
        </p:nvSpPr>
        <p:spPr>
          <a:xfrm>
            <a:off x="6203950" y="1798638"/>
            <a:ext cx="5340350" cy="4319587"/>
          </a:xfrm>
          <a:solidFill>
            <a:schemeClr val="bg1">
              <a:lumMod val="85000"/>
            </a:schemeClr>
          </a:solidFill>
        </p:spPr>
        <p:txBody>
          <a:bodyPr/>
          <a:lstStyle/>
          <a:p>
            <a:r>
              <a:rPr lang="en-US" dirty="0"/>
              <a:t>Click icon to add picture</a:t>
            </a:r>
            <a:endParaRPr lang="en-GB" dirty="0"/>
          </a:p>
        </p:txBody>
      </p:sp>
    </p:spTree>
    <p:extLst>
      <p:ext uri="{BB962C8B-B14F-4D97-AF65-F5344CB8AC3E}">
        <p14:creationId xmlns:p14="http://schemas.microsoft.com/office/powerpoint/2010/main" val="8627756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5268-BFD6-4052-8DEA-172742ED700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0DAA079-9C91-4B2A-8595-B39FC5BA462E}"/>
              </a:ext>
            </a:extLst>
          </p:cNvPr>
          <p:cNvSpPr>
            <a:spLocks noGrp="1"/>
          </p:cNvSpPr>
          <p:nvPr>
            <p:ph sz="half" idx="1"/>
          </p:nvPr>
        </p:nvSpPr>
        <p:spPr>
          <a:xfrm>
            <a:off x="647701" y="1798639"/>
            <a:ext cx="5340349" cy="4321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164E3602-3934-40B7-9E07-AFA752DD59DA}"/>
              </a:ext>
            </a:extLst>
          </p:cNvPr>
          <p:cNvSpPr>
            <a:spLocks noGrp="1"/>
          </p:cNvSpPr>
          <p:nvPr>
            <p:ph type="dt" sz="half" idx="10"/>
          </p:nvPr>
        </p:nvSpPr>
        <p:spPr/>
        <p:txBody>
          <a:bodyPr/>
          <a:lstStyle/>
          <a:p>
            <a:fld id="{DFA1CF53-3B83-4D0D-A1B7-19F0792987D0}" type="datetime1">
              <a:rPr lang="en-GB" smtClean="0"/>
              <a:t>18/01/2024</a:t>
            </a:fld>
            <a:endParaRPr lang="en-GB" dirty="0"/>
          </a:p>
        </p:txBody>
      </p:sp>
      <p:sp>
        <p:nvSpPr>
          <p:cNvPr id="6" name="Footer Placeholder 5">
            <a:extLst>
              <a:ext uri="{FF2B5EF4-FFF2-40B4-BE49-F238E27FC236}">
                <a16:creationId xmlns:a16="http://schemas.microsoft.com/office/drawing/2014/main" id="{6C9FA87A-D865-4A2D-B4E7-4C67B3AACB38}"/>
              </a:ext>
            </a:extLst>
          </p:cNvPr>
          <p:cNvSpPr>
            <a:spLocks noGrp="1"/>
          </p:cNvSpPr>
          <p:nvPr>
            <p:ph type="ftr" sz="quarter" idx="11"/>
          </p:nvPr>
        </p:nvSpPr>
        <p:spPr/>
        <p:txBody>
          <a:bodyPr/>
          <a:lstStyle/>
          <a:p>
            <a:r>
              <a:rPr lang="en-GB" dirty="0"/>
              <a:t>Title of Presentation (Insert &gt; Header &amp; Footer to edit)</a:t>
            </a:r>
          </a:p>
        </p:txBody>
      </p:sp>
      <p:sp>
        <p:nvSpPr>
          <p:cNvPr id="7" name="Slide Number Placeholder 6">
            <a:extLst>
              <a:ext uri="{FF2B5EF4-FFF2-40B4-BE49-F238E27FC236}">
                <a16:creationId xmlns:a16="http://schemas.microsoft.com/office/drawing/2014/main" id="{59EDC9C7-182D-4954-93B8-49D2E1FCC326}"/>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
        <p:nvSpPr>
          <p:cNvPr id="9" name="Picture Placeholder 8">
            <a:extLst>
              <a:ext uri="{FF2B5EF4-FFF2-40B4-BE49-F238E27FC236}">
                <a16:creationId xmlns:a16="http://schemas.microsoft.com/office/drawing/2014/main" id="{57096BC9-322C-4311-8C7E-1006AE6E6324}"/>
              </a:ext>
            </a:extLst>
          </p:cNvPr>
          <p:cNvSpPr>
            <a:spLocks noGrp="1"/>
          </p:cNvSpPr>
          <p:nvPr>
            <p:ph type="pic" sz="quarter" idx="13"/>
          </p:nvPr>
        </p:nvSpPr>
        <p:spPr>
          <a:xfrm>
            <a:off x="6203950" y="1798637"/>
            <a:ext cx="2563200" cy="2052000"/>
          </a:xfrm>
          <a:solidFill>
            <a:schemeClr val="bg1">
              <a:lumMod val="85000"/>
            </a:schemeClr>
          </a:solidFill>
        </p:spPr>
        <p:txBody>
          <a:bodyPr/>
          <a:lstStyle/>
          <a:p>
            <a:r>
              <a:rPr lang="en-US" dirty="0"/>
              <a:t>Click icon to add picture</a:t>
            </a:r>
            <a:endParaRPr lang="en-GB" dirty="0"/>
          </a:p>
        </p:txBody>
      </p:sp>
      <p:sp>
        <p:nvSpPr>
          <p:cNvPr id="8" name="Picture Placeholder 8">
            <a:extLst>
              <a:ext uri="{FF2B5EF4-FFF2-40B4-BE49-F238E27FC236}">
                <a16:creationId xmlns:a16="http://schemas.microsoft.com/office/drawing/2014/main" id="{3A99C1CE-AD61-4C9E-9CEB-98A1A18B1F53}"/>
              </a:ext>
            </a:extLst>
          </p:cNvPr>
          <p:cNvSpPr>
            <a:spLocks noGrp="1"/>
          </p:cNvSpPr>
          <p:nvPr>
            <p:ph type="pic" sz="quarter" idx="14"/>
          </p:nvPr>
        </p:nvSpPr>
        <p:spPr>
          <a:xfrm>
            <a:off x="8981098" y="1798637"/>
            <a:ext cx="2563200" cy="2052000"/>
          </a:xfrm>
          <a:solidFill>
            <a:schemeClr val="bg1">
              <a:lumMod val="85000"/>
            </a:schemeClr>
          </a:solidFill>
        </p:spPr>
        <p:txBody>
          <a:bodyPr/>
          <a:lstStyle/>
          <a:p>
            <a:r>
              <a:rPr lang="en-US" dirty="0"/>
              <a:t>Click icon to add picture</a:t>
            </a:r>
            <a:endParaRPr lang="en-GB" dirty="0"/>
          </a:p>
        </p:txBody>
      </p:sp>
      <p:sp>
        <p:nvSpPr>
          <p:cNvPr id="10" name="Picture Placeholder 8">
            <a:extLst>
              <a:ext uri="{FF2B5EF4-FFF2-40B4-BE49-F238E27FC236}">
                <a16:creationId xmlns:a16="http://schemas.microsoft.com/office/drawing/2014/main" id="{00B670FA-8F68-422E-8F6E-1BE721EEBBA7}"/>
              </a:ext>
            </a:extLst>
          </p:cNvPr>
          <p:cNvSpPr>
            <a:spLocks noGrp="1"/>
          </p:cNvSpPr>
          <p:nvPr>
            <p:ph type="pic" sz="quarter" idx="15"/>
          </p:nvPr>
        </p:nvSpPr>
        <p:spPr>
          <a:xfrm>
            <a:off x="8981098" y="4068000"/>
            <a:ext cx="2563200" cy="2052000"/>
          </a:xfrm>
          <a:solidFill>
            <a:schemeClr val="bg1">
              <a:lumMod val="85000"/>
            </a:schemeClr>
          </a:solidFill>
        </p:spPr>
        <p:txBody>
          <a:bodyPr/>
          <a:lstStyle/>
          <a:p>
            <a:r>
              <a:rPr lang="en-US" dirty="0"/>
              <a:t>Click icon to add picture</a:t>
            </a:r>
            <a:endParaRPr lang="en-GB" dirty="0"/>
          </a:p>
        </p:txBody>
      </p:sp>
      <p:sp>
        <p:nvSpPr>
          <p:cNvPr id="11" name="Picture Placeholder 8">
            <a:extLst>
              <a:ext uri="{FF2B5EF4-FFF2-40B4-BE49-F238E27FC236}">
                <a16:creationId xmlns:a16="http://schemas.microsoft.com/office/drawing/2014/main" id="{5B027EA1-9A13-474A-B6EF-BD98923BDF51}"/>
              </a:ext>
            </a:extLst>
          </p:cNvPr>
          <p:cNvSpPr>
            <a:spLocks noGrp="1"/>
          </p:cNvSpPr>
          <p:nvPr>
            <p:ph type="pic" sz="quarter" idx="16"/>
          </p:nvPr>
        </p:nvSpPr>
        <p:spPr>
          <a:xfrm>
            <a:off x="6202974" y="4068000"/>
            <a:ext cx="2563200" cy="2052000"/>
          </a:xfrm>
          <a:solidFill>
            <a:schemeClr val="bg1">
              <a:lumMod val="85000"/>
            </a:schemeClr>
          </a:solidFill>
        </p:spPr>
        <p:txBody>
          <a:bodyPr/>
          <a:lstStyle/>
          <a:p>
            <a:r>
              <a:rPr lang="en-US" dirty="0"/>
              <a:t>Click icon to add picture</a:t>
            </a:r>
            <a:endParaRPr lang="en-GB" dirty="0"/>
          </a:p>
        </p:txBody>
      </p:sp>
    </p:spTree>
    <p:extLst>
      <p:ext uri="{BB962C8B-B14F-4D97-AF65-F5344CB8AC3E}">
        <p14:creationId xmlns:p14="http://schemas.microsoft.com/office/powerpoint/2010/main" val="6082978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D146-5394-4379-B664-9EB429B2A341}"/>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83273CDE-E03E-4A95-98D9-8327D17C3FFA}"/>
              </a:ext>
            </a:extLst>
          </p:cNvPr>
          <p:cNvSpPr>
            <a:spLocks noGrp="1"/>
          </p:cNvSpPr>
          <p:nvPr>
            <p:ph type="dt" sz="half" idx="10"/>
          </p:nvPr>
        </p:nvSpPr>
        <p:spPr/>
        <p:txBody>
          <a:bodyPr/>
          <a:lstStyle/>
          <a:p>
            <a:fld id="{07D58DCD-4B53-4A49-A05B-7D653E66CC1B}" type="datetime1">
              <a:rPr lang="en-GB" smtClean="0"/>
              <a:t>18/01/2024</a:t>
            </a:fld>
            <a:endParaRPr lang="en-GB" dirty="0"/>
          </a:p>
        </p:txBody>
      </p:sp>
      <p:sp>
        <p:nvSpPr>
          <p:cNvPr id="4" name="Footer Placeholder 3">
            <a:extLst>
              <a:ext uri="{FF2B5EF4-FFF2-40B4-BE49-F238E27FC236}">
                <a16:creationId xmlns:a16="http://schemas.microsoft.com/office/drawing/2014/main" id="{0EA2DD1F-C590-49CD-8EC3-66B915D84DAE}"/>
              </a:ext>
            </a:extLst>
          </p:cNvPr>
          <p:cNvSpPr>
            <a:spLocks noGrp="1"/>
          </p:cNvSpPr>
          <p:nvPr>
            <p:ph type="ftr" sz="quarter" idx="11"/>
          </p:nvPr>
        </p:nvSpPr>
        <p:spPr/>
        <p:txBody>
          <a:bodyPr/>
          <a:lstStyle/>
          <a:p>
            <a:r>
              <a:rPr lang="en-GB" dirty="0"/>
              <a:t>Title of Presentation (Insert &gt; Header &amp; Footer to edit)</a:t>
            </a:r>
          </a:p>
        </p:txBody>
      </p:sp>
      <p:sp>
        <p:nvSpPr>
          <p:cNvPr id="5" name="Slide Number Placeholder 4">
            <a:extLst>
              <a:ext uri="{FF2B5EF4-FFF2-40B4-BE49-F238E27FC236}">
                <a16:creationId xmlns:a16="http://schemas.microsoft.com/office/drawing/2014/main" id="{59A642CD-41E3-4C2B-BB30-5A8140B1AF15}"/>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
        <p:nvSpPr>
          <p:cNvPr id="7" name="Picture Placeholder 6">
            <a:extLst>
              <a:ext uri="{FF2B5EF4-FFF2-40B4-BE49-F238E27FC236}">
                <a16:creationId xmlns:a16="http://schemas.microsoft.com/office/drawing/2014/main" id="{94FA2507-7424-4BC3-B5E0-F21C1FEEE37C}"/>
              </a:ext>
            </a:extLst>
          </p:cNvPr>
          <p:cNvSpPr>
            <a:spLocks noGrp="1"/>
          </p:cNvSpPr>
          <p:nvPr>
            <p:ph type="pic" sz="quarter" idx="13"/>
          </p:nvPr>
        </p:nvSpPr>
        <p:spPr>
          <a:xfrm>
            <a:off x="647700" y="1798638"/>
            <a:ext cx="1540800" cy="1843200"/>
          </a:xfrm>
          <a:solidFill>
            <a:schemeClr val="bg1">
              <a:lumMod val="85000"/>
            </a:schemeClr>
          </a:solidFill>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5011D52-9898-4183-9DDE-A777A5591647}"/>
              </a:ext>
            </a:extLst>
          </p:cNvPr>
          <p:cNvSpPr>
            <a:spLocks noGrp="1"/>
          </p:cNvSpPr>
          <p:nvPr>
            <p:ph type="body" sz="quarter" idx="14"/>
          </p:nvPr>
        </p:nvSpPr>
        <p:spPr>
          <a:xfrm>
            <a:off x="2591999" y="1798638"/>
            <a:ext cx="4319101" cy="4319587"/>
          </a:xfrm>
        </p:spPr>
        <p:txBody>
          <a:bodyPr/>
          <a:lstStyle>
            <a:lvl1pPr>
              <a:spcBef>
                <a:spcPts val="0"/>
              </a:spcBef>
              <a:spcAft>
                <a:spcPts val="0"/>
              </a:spcAft>
              <a:defRPr sz="1200"/>
            </a:lvl1pPr>
            <a:lvl2pPr>
              <a:spcBef>
                <a:spcPts val="0"/>
              </a:spcBef>
              <a:spcAft>
                <a:spcPts val="0"/>
              </a:spcAft>
              <a:defRPr sz="1200">
                <a:solidFill>
                  <a:schemeClr val="tx2"/>
                </a:solidFill>
              </a:defRPr>
            </a:lvl2pPr>
            <a:lvl3pPr marL="180000" indent="-180000">
              <a:spcBef>
                <a:spcPts val="0"/>
              </a:spcBef>
              <a:spcAft>
                <a:spcPts val="0"/>
              </a:spcAft>
              <a:defRPr sz="1200"/>
            </a:lvl3pPr>
            <a:lvl4pPr marL="360000" indent="-180000">
              <a:spcBef>
                <a:spcPts val="0"/>
              </a:spcBef>
              <a:spcAft>
                <a:spcPts val="0"/>
              </a:spcAft>
              <a:defRPr sz="1200"/>
            </a:lvl4pPr>
            <a:lvl5pPr marL="540000" indent="-180000">
              <a:spcBef>
                <a:spcPts val="0"/>
              </a:spcBef>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a:extLst>
              <a:ext uri="{FF2B5EF4-FFF2-40B4-BE49-F238E27FC236}">
                <a16:creationId xmlns:a16="http://schemas.microsoft.com/office/drawing/2014/main" id="{C7C12CF7-F2AB-479E-9E14-75B1CBB75082}"/>
              </a:ext>
            </a:extLst>
          </p:cNvPr>
          <p:cNvSpPr>
            <a:spLocks noGrp="1"/>
          </p:cNvSpPr>
          <p:nvPr>
            <p:ph type="body" sz="quarter" idx="15"/>
          </p:nvPr>
        </p:nvSpPr>
        <p:spPr>
          <a:xfrm>
            <a:off x="7225199" y="1798638"/>
            <a:ext cx="4319101" cy="4319587"/>
          </a:xfrm>
        </p:spPr>
        <p:txBody>
          <a:bodyPr/>
          <a:lstStyle>
            <a:lvl1pPr>
              <a:spcBef>
                <a:spcPts val="0"/>
              </a:spcBef>
              <a:spcAft>
                <a:spcPts val="0"/>
              </a:spcAft>
              <a:defRPr sz="1200"/>
            </a:lvl1pPr>
            <a:lvl2pPr>
              <a:spcBef>
                <a:spcPts val="0"/>
              </a:spcBef>
              <a:spcAft>
                <a:spcPts val="0"/>
              </a:spcAft>
              <a:defRPr sz="1200">
                <a:solidFill>
                  <a:schemeClr val="tx2"/>
                </a:solidFill>
              </a:defRPr>
            </a:lvl2pPr>
            <a:lvl3pPr marL="180000" indent="-180000">
              <a:spcBef>
                <a:spcPts val="0"/>
              </a:spcBef>
              <a:spcAft>
                <a:spcPts val="0"/>
              </a:spcAft>
              <a:defRPr sz="1200"/>
            </a:lvl3pPr>
            <a:lvl4pPr marL="360000" indent="-180000">
              <a:spcBef>
                <a:spcPts val="0"/>
              </a:spcBef>
              <a:spcAft>
                <a:spcPts val="0"/>
              </a:spcAft>
              <a:defRPr sz="1200"/>
            </a:lvl4pPr>
            <a:lvl5pPr marL="540000" indent="-180000">
              <a:spcBef>
                <a:spcPts val="0"/>
              </a:spcBef>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76113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906C-A931-4122-872F-7DE51204EED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D0EC72-E5E5-46EC-9922-635D2735CD61}"/>
              </a:ext>
            </a:extLst>
          </p:cNvPr>
          <p:cNvSpPr>
            <a:spLocks noGrp="1"/>
          </p:cNvSpPr>
          <p:nvPr>
            <p:ph type="dt" sz="half" idx="10"/>
          </p:nvPr>
        </p:nvSpPr>
        <p:spPr/>
        <p:txBody>
          <a:bodyPr/>
          <a:lstStyle/>
          <a:p>
            <a:fld id="{4DBE3237-9506-4139-BA38-C01B1CA7BC6E}" type="datetime1">
              <a:rPr lang="en-GB" smtClean="0"/>
              <a:t>18/01/2024</a:t>
            </a:fld>
            <a:endParaRPr lang="en-GB" dirty="0"/>
          </a:p>
        </p:txBody>
      </p:sp>
      <p:sp>
        <p:nvSpPr>
          <p:cNvPr id="4" name="Footer Placeholder 3">
            <a:extLst>
              <a:ext uri="{FF2B5EF4-FFF2-40B4-BE49-F238E27FC236}">
                <a16:creationId xmlns:a16="http://schemas.microsoft.com/office/drawing/2014/main" id="{7E0DAABC-BD49-4B07-93E8-117C51C1B41F}"/>
              </a:ext>
            </a:extLst>
          </p:cNvPr>
          <p:cNvSpPr>
            <a:spLocks noGrp="1"/>
          </p:cNvSpPr>
          <p:nvPr>
            <p:ph type="ftr" sz="quarter" idx="11"/>
          </p:nvPr>
        </p:nvSpPr>
        <p:spPr/>
        <p:txBody>
          <a:bodyPr/>
          <a:lstStyle/>
          <a:p>
            <a:r>
              <a:rPr lang="en-GB" dirty="0"/>
              <a:t>Title of Presentation (Insert &gt; Header &amp; Footer to edit)</a:t>
            </a:r>
          </a:p>
        </p:txBody>
      </p:sp>
      <p:sp>
        <p:nvSpPr>
          <p:cNvPr id="5" name="Slide Number Placeholder 4">
            <a:extLst>
              <a:ext uri="{FF2B5EF4-FFF2-40B4-BE49-F238E27FC236}">
                <a16:creationId xmlns:a16="http://schemas.microsoft.com/office/drawing/2014/main" id="{DBA7E376-3FBA-48FB-96D1-8AC4093C47B4}"/>
              </a:ext>
            </a:extLst>
          </p:cNvPr>
          <p:cNvSpPr>
            <a:spLocks noGrp="1"/>
          </p:cNvSpPr>
          <p:nvPr>
            <p:ph type="sldNum" sz="quarter" idx="12"/>
          </p:nvPr>
        </p:nvSpPr>
        <p:spPr/>
        <p:txBody>
          <a:bodyPr/>
          <a:lstStyle/>
          <a:p>
            <a:pPr algn="r"/>
            <a:fld id="{0B12063C-9A34-41FE-BD41-DD9A793D09C1}" type="slidenum">
              <a:rPr lang="en-GB" smtClean="0"/>
              <a:pPr algn="r"/>
              <a:t>‹#›</a:t>
            </a:fld>
            <a:endParaRPr lang="en-GB" dirty="0"/>
          </a:p>
        </p:txBody>
      </p:sp>
      <p:sp>
        <p:nvSpPr>
          <p:cNvPr id="7" name="Picture Placeholder 6">
            <a:extLst>
              <a:ext uri="{FF2B5EF4-FFF2-40B4-BE49-F238E27FC236}">
                <a16:creationId xmlns:a16="http://schemas.microsoft.com/office/drawing/2014/main" id="{8D8409BB-B9EB-4EAC-9110-1DE60201DA04}"/>
              </a:ext>
            </a:extLst>
          </p:cNvPr>
          <p:cNvSpPr>
            <a:spLocks noGrp="1"/>
          </p:cNvSpPr>
          <p:nvPr>
            <p:ph type="pic" sz="quarter" idx="13"/>
          </p:nvPr>
        </p:nvSpPr>
        <p:spPr>
          <a:xfrm>
            <a:off x="647700" y="1798638"/>
            <a:ext cx="10896600" cy="4319587"/>
          </a:xfrm>
          <a:solidFill>
            <a:schemeClr val="bg1">
              <a:lumMod val="85000"/>
            </a:schemeClr>
          </a:solidFill>
        </p:spPr>
        <p:txBody>
          <a:bodyPr/>
          <a:lstStyle/>
          <a:p>
            <a:r>
              <a:rPr lang="en-US" dirty="0"/>
              <a:t>Click icon to add picture</a:t>
            </a:r>
            <a:endParaRPr lang="en-GB" dirty="0"/>
          </a:p>
        </p:txBody>
      </p:sp>
    </p:spTree>
    <p:extLst>
      <p:ext uri="{BB962C8B-B14F-4D97-AF65-F5344CB8AC3E}">
        <p14:creationId xmlns:p14="http://schemas.microsoft.com/office/powerpoint/2010/main" val="330211171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906C-A931-4122-872F-7DE51204EED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D0EC72-E5E5-46EC-9922-635D2735CD61}"/>
              </a:ext>
            </a:extLst>
          </p:cNvPr>
          <p:cNvSpPr>
            <a:spLocks noGrp="1"/>
          </p:cNvSpPr>
          <p:nvPr>
            <p:ph type="dt" sz="half" idx="10"/>
          </p:nvPr>
        </p:nvSpPr>
        <p:spPr/>
        <p:txBody>
          <a:bodyPr/>
          <a:lstStyle/>
          <a:p>
            <a:fld id="{DA4EC44B-86B5-41AC-B288-D7189EDE3614}" type="datetime1">
              <a:rPr lang="en-GB" smtClean="0"/>
              <a:t>18/01/2024</a:t>
            </a:fld>
            <a:endParaRPr lang="en-GB" dirty="0"/>
          </a:p>
        </p:txBody>
      </p:sp>
      <p:sp>
        <p:nvSpPr>
          <p:cNvPr id="4" name="Footer Placeholder 3">
            <a:extLst>
              <a:ext uri="{FF2B5EF4-FFF2-40B4-BE49-F238E27FC236}">
                <a16:creationId xmlns:a16="http://schemas.microsoft.com/office/drawing/2014/main" id="{7E0DAABC-BD49-4B07-93E8-117C51C1B41F}"/>
              </a:ext>
            </a:extLst>
          </p:cNvPr>
          <p:cNvSpPr>
            <a:spLocks noGrp="1"/>
          </p:cNvSpPr>
          <p:nvPr>
            <p:ph type="ftr" sz="quarter" idx="11"/>
          </p:nvPr>
        </p:nvSpPr>
        <p:spPr/>
        <p:txBody>
          <a:bodyPr/>
          <a:lstStyle/>
          <a:p>
            <a:r>
              <a:rPr lang="en-GB" dirty="0"/>
              <a:t>Title of Presentation (Insert &gt; Header &amp; Footer to edit)</a:t>
            </a:r>
          </a:p>
        </p:txBody>
      </p:sp>
      <p:sp>
        <p:nvSpPr>
          <p:cNvPr id="5" name="Slide Number Placeholder 4">
            <a:extLst>
              <a:ext uri="{FF2B5EF4-FFF2-40B4-BE49-F238E27FC236}">
                <a16:creationId xmlns:a16="http://schemas.microsoft.com/office/drawing/2014/main" id="{DBA7E376-3FBA-48FB-96D1-8AC4093C47B4}"/>
              </a:ext>
            </a:extLst>
          </p:cNvPr>
          <p:cNvSpPr>
            <a:spLocks noGrp="1"/>
          </p:cNvSpPr>
          <p:nvPr>
            <p:ph type="sldNum" sz="quarter" idx="12"/>
          </p:nvPr>
        </p:nvSpPr>
        <p:spPr/>
        <p:txBody>
          <a:bodyPr/>
          <a:lstStyle>
            <a:lvl1pPr algn="r">
              <a:defRPr/>
            </a:lvl1pPr>
          </a:lstStyle>
          <a:p>
            <a:fld id="{0B12063C-9A34-41FE-BD41-DD9A793D09C1}" type="slidenum">
              <a:rPr lang="en-GB" smtClean="0"/>
              <a:pPr/>
              <a:t>‹#›</a:t>
            </a:fld>
            <a:endParaRPr lang="en-GB" dirty="0"/>
          </a:p>
        </p:txBody>
      </p:sp>
      <p:sp>
        <p:nvSpPr>
          <p:cNvPr id="6" name="Rectangle 5">
            <a:extLst>
              <a:ext uri="{FF2B5EF4-FFF2-40B4-BE49-F238E27FC236}">
                <a16:creationId xmlns:a16="http://schemas.microsoft.com/office/drawing/2014/main" id="{F1EC871D-AD3A-45F6-9C43-6EEB11B16E53}"/>
              </a:ext>
            </a:extLst>
          </p:cNvPr>
          <p:cNvSpPr/>
          <p:nvPr userDrawn="1"/>
        </p:nvSpPr>
        <p:spPr>
          <a:xfrm>
            <a:off x="647700" y="1798637"/>
            <a:ext cx="10896600" cy="4319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35276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DEAD7-3A52-4D15-AF58-4F97714F709B}"/>
              </a:ext>
            </a:extLst>
          </p:cNvPr>
          <p:cNvSpPr>
            <a:spLocks noGrp="1"/>
          </p:cNvSpPr>
          <p:nvPr>
            <p:ph type="title"/>
          </p:nvPr>
        </p:nvSpPr>
        <p:spPr>
          <a:xfrm>
            <a:off x="720001" y="387350"/>
            <a:ext cx="9419362" cy="105265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9623E01-8C83-4BEF-AC8B-01A5594C2AE4}"/>
              </a:ext>
            </a:extLst>
          </p:cNvPr>
          <p:cNvSpPr>
            <a:spLocks noGrp="1"/>
          </p:cNvSpPr>
          <p:nvPr>
            <p:ph type="body" idx="1"/>
          </p:nvPr>
        </p:nvSpPr>
        <p:spPr>
          <a:xfrm>
            <a:off x="647699" y="1798638"/>
            <a:ext cx="9491664" cy="4319587"/>
          </a:xfrm>
          <a:prstGeom prst="rect">
            <a:avLst/>
          </a:prstGeom>
        </p:spPr>
        <p:txBody>
          <a:bodyPr vert="horz" lIns="0" tIns="0" rIns="0" bIns="0" rtlCol="0" anchor="t">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E7FE076E-7C27-4E6A-A826-AB66574747F1}"/>
              </a:ext>
            </a:extLst>
          </p:cNvPr>
          <p:cNvSpPr>
            <a:spLocks noGrp="1"/>
          </p:cNvSpPr>
          <p:nvPr>
            <p:ph type="dt" sz="half" idx="2"/>
          </p:nvPr>
        </p:nvSpPr>
        <p:spPr>
          <a:xfrm>
            <a:off x="8856000" y="6462001"/>
            <a:ext cx="2142485" cy="255494"/>
          </a:xfrm>
          <a:prstGeom prst="rect">
            <a:avLst/>
          </a:prstGeom>
        </p:spPr>
        <p:txBody>
          <a:bodyPr vert="horz" lIns="0" tIns="0" rIns="0" bIns="0" rtlCol="0" anchor="t">
            <a:noAutofit/>
          </a:bodyPr>
          <a:lstStyle>
            <a:lvl1pPr algn="r">
              <a:defRPr sz="800">
                <a:solidFill>
                  <a:schemeClr val="tx1"/>
                </a:solidFill>
              </a:defRPr>
            </a:lvl1pPr>
          </a:lstStyle>
          <a:p>
            <a:fld id="{1C9E28CD-CBB7-4BF5-B7C7-FD95D56E2083}" type="datetime1">
              <a:rPr lang="en-GB" smtClean="0"/>
              <a:t>18/01/2024</a:t>
            </a:fld>
            <a:endParaRPr lang="en-GB" dirty="0"/>
          </a:p>
        </p:txBody>
      </p:sp>
      <p:sp>
        <p:nvSpPr>
          <p:cNvPr id="5" name="Footer Placeholder 4">
            <a:extLst>
              <a:ext uri="{FF2B5EF4-FFF2-40B4-BE49-F238E27FC236}">
                <a16:creationId xmlns:a16="http://schemas.microsoft.com/office/drawing/2014/main" id="{E1DE715B-A230-4390-832E-1EBE38BD8FA8}"/>
              </a:ext>
            </a:extLst>
          </p:cNvPr>
          <p:cNvSpPr>
            <a:spLocks noGrp="1"/>
          </p:cNvSpPr>
          <p:nvPr>
            <p:ph type="ftr" sz="quarter" idx="3"/>
          </p:nvPr>
        </p:nvSpPr>
        <p:spPr>
          <a:xfrm>
            <a:off x="1800000" y="6462001"/>
            <a:ext cx="7056000" cy="255494"/>
          </a:xfrm>
          <a:prstGeom prst="rect">
            <a:avLst/>
          </a:prstGeom>
        </p:spPr>
        <p:txBody>
          <a:bodyPr vert="horz" lIns="0" tIns="0" rIns="0" bIns="0" rtlCol="0" anchor="t">
            <a:noAutofit/>
          </a:bodyPr>
          <a:lstStyle>
            <a:lvl1pPr algn="l">
              <a:defRPr sz="800" b="1">
                <a:solidFill>
                  <a:schemeClr val="tx1"/>
                </a:solidFill>
              </a:defRPr>
            </a:lvl1pPr>
          </a:lstStyle>
          <a:p>
            <a:r>
              <a:rPr lang="en-GB" dirty="0"/>
              <a:t>Title of Presentation (Insert &gt; Header &amp; Footer to edit)</a:t>
            </a:r>
          </a:p>
        </p:txBody>
      </p:sp>
      <p:sp>
        <p:nvSpPr>
          <p:cNvPr id="6" name="Slide Number Placeholder 5">
            <a:extLst>
              <a:ext uri="{FF2B5EF4-FFF2-40B4-BE49-F238E27FC236}">
                <a16:creationId xmlns:a16="http://schemas.microsoft.com/office/drawing/2014/main" id="{A6BC4DD2-ECF3-45B9-908C-82F90D5B3004}"/>
              </a:ext>
            </a:extLst>
          </p:cNvPr>
          <p:cNvSpPr>
            <a:spLocks noGrp="1"/>
          </p:cNvSpPr>
          <p:nvPr>
            <p:ph type="sldNum" sz="quarter" idx="4"/>
          </p:nvPr>
        </p:nvSpPr>
        <p:spPr>
          <a:xfrm>
            <a:off x="11201400" y="6462001"/>
            <a:ext cx="342898" cy="255494"/>
          </a:xfrm>
          <a:prstGeom prst="rect">
            <a:avLst/>
          </a:prstGeom>
        </p:spPr>
        <p:txBody>
          <a:bodyPr vert="horz" lIns="0" tIns="0" rIns="0" bIns="0" rtlCol="0" anchor="t">
            <a:noAutofit/>
          </a:bodyPr>
          <a:lstStyle>
            <a:lvl1pPr algn="l">
              <a:defRPr sz="800">
                <a:solidFill>
                  <a:schemeClr val="tx1"/>
                </a:solidFill>
              </a:defRPr>
            </a:lvl1pPr>
          </a:lstStyle>
          <a:p>
            <a:fld id="{0B12063C-9A34-41FE-BD41-DD9A793D09C1}" type="slidenum">
              <a:rPr lang="en-GB" smtClean="0"/>
              <a:pPr/>
              <a:t>‹#›</a:t>
            </a:fld>
            <a:endParaRPr lang="en-GB" dirty="0"/>
          </a:p>
        </p:txBody>
      </p:sp>
      <p:sp>
        <p:nvSpPr>
          <p:cNvPr id="7" name="TextBox 6">
            <a:extLst>
              <a:ext uri="{FF2B5EF4-FFF2-40B4-BE49-F238E27FC236}">
                <a16:creationId xmlns:a16="http://schemas.microsoft.com/office/drawing/2014/main" id="{4B43746B-0224-44DF-AF40-79E2F3ECCB38}"/>
              </a:ext>
            </a:extLst>
          </p:cNvPr>
          <p:cNvSpPr txBox="1"/>
          <p:nvPr userDrawn="1"/>
        </p:nvSpPr>
        <p:spPr>
          <a:xfrm>
            <a:off x="720000" y="6462000"/>
            <a:ext cx="712694" cy="255494"/>
          </a:xfrm>
          <a:prstGeom prst="rect">
            <a:avLst/>
          </a:prstGeom>
          <a:noFill/>
        </p:spPr>
        <p:txBody>
          <a:bodyPr wrap="square" lIns="0" tIns="0" rIns="0" bIns="0" rtlCol="0">
            <a:noAutofit/>
          </a:bodyPr>
          <a:lstStyle/>
          <a:p>
            <a:r>
              <a:rPr lang="en-GB" sz="800" dirty="0"/>
              <a:t>www.erm.com</a:t>
            </a:r>
          </a:p>
        </p:txBody>
      </p:sp>
      <p:sp>
        <p:nvSpPr>
          <p:cNvPr id="10" name="Freeform: Shape 9">
            <a:extLst>
              <a:ext uri="{FF2B5EF4-FFF2-40B4-BE49-F238E27FC236}">
                <a16:creationId xmlns:a16="http://schemas.microsoft.com/office/drawing/2014/main" id="{0C1AEFF4-DEEB-4676-BE49-5C79B8F36001}"/>
              </a:ext>
            </a:extLst>
          </p:cNvPr>
          <p:cNvSpPr/>
          <p:nvPr userDrawn="1"/>
        </p:nvSpPr>
        <p:spPr>
          <a:xfrm>
            <a:off x="647699" y="288000"/>
            <a:ext cx="10896600" cy="1152000"/>
          </a:xfrm>
          <a:custGeom>
            <a:avLst/>
            <a:gdLst>
              <a:gd name="connsiteX0" fmla="*/ 0 w 10905565"/>
              <a:gd name="connsiteY0" fmla="*/ 376518 h 376518"/>
              <a:gd name="connsiteX1" fmla="*/ 0 w 10905565"/>
              <a:gd name="connsiteY1" fmla="*/ 0 h 376518"/>
              <a:gd name="connsiteX2" fmla="*/ 10905565 w 10905565"/>
              <a:gd name="connsiteY2" fmla="*/ 0 h 376518"/>
            </a:gdLst>
            <a:ahLst/>
            <a:cxnLst>
              <a:cxn ang="0">
                <a:pos x="connsiteX0" y="connsiteY0"/>
              </a:cxn>
              <a:cxn ang="0">
                <a:pos x="connsiteX1" y="connsiteY1"/>
              </a:cxn>
              <a:cxn ang="0">
                <a:pos x="connsiteX2" y="connsiteY2"/>
              </a:cxn>
            </a:cxnLst>
            <a:rect l="l" t="t" r="r" b="b"/>
            <a:pathLst>
              <a:path w="10905565" h="376518">
                <a:moveTo>
                  <a:pt x="0" y="376518"/>
                </a:moveTo>
                <a:lnTo>
                  <a:pt x="0" y="0"/>
                </a:lnTo>
                <a:lnTo>
                  <a:pt x="10905565" y="0"/>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B5AB4FEF-AB48-4942-9A32-58ABA7599C3C}"/>
              </a:ext>
            </a:extLst>
          </p:cNvPr>
          <p:cNvSpPr/>
          <p:nvPr userDrawn="1"/>
        </p:nvSpPr>
        <p:spPr>
          <a:xfrm>
            <a:off x="647698" y="6411600"/>
            <a:ext cx="10896600" cy="144000"/>
          </a:xfrm>
          <a:custGeom>
            <a:avLst/>
            <a:gdLst>
              <a:gd name="connsiteX0" fmla="*/ 0 w 10905565"/>
              <a:gd name="connsiteY0" fmla="*/ 376518 h 376518"/>
              <a:gd name="connsiteX1" fmla="*/ 0 w 10905565"/>
              <a:gd name="connsiteY1" fmla="*/ 0 h 376518"/>
              <a:gd name="connsiteX2" fmla="*/ 10905565 w 10905565"/>
              <a:gd name="connsiteY2" fmla="*/ 0 h 376518"/>
            </a:gdLst>
            <a:ahLst/>
            <a:cxnLst>
              <a:cxn ang="0">
                <a:pos x="connsiteX0" y="connsiteY0"/>
              </a:cxn>
              <a:cxn ang="0">
                <a:pos x="connsiteX1" y="connsiteY1"/>
              </a:cxn>
              <a:cxn ang="0">
                <a:pos x="connsiteX2" y="connsiteY2"/>
              </a:cxn>
            </a:cxnLst>
            <a:rect l="l" t="t" r="r" b="b"/>
            <a:pathLst>
              <a:path w="10905565" h="376518">
                <a:moveTo>
                  <a:pt x="0" y="376518"/>
                </a:moveTo>
                <a:lnTo>
                  <a:pt x="0" y="0"/>
                </a:lnTo>
                <a:lnTo>
                  <a:pt x="10905565" y="0"/>
                </a:lnTo>
              </a:path>
            </a:pathLst>
          </a:cu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74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62" r:id="rId6"/>
    <p:sldLayoutId id="2147483663" r:id="rId7"/>
    <p:sldLayoutId id="2147483664" r:id="rId8"/>
    <p:sldLayoutId id="2147483665" r:id="rId9"/>
    <p:sldLayoutId id="2147483666" r:id="rId10"/>
    <p:sldLayoutId id="2147483651" r:id="rId11"/>
    <p:sldLayoutId id="2147483667" r:id="rId12"/>
    <p:sldLayoutId id="2147483654" r:id="rId13"/>
    <p:sldLayoutId id="2147483655" r:id="rId14"/>
  </p:sldLayoutIdLst>
  <p:transition>
    <p:fade/>
  </p:transition>
  <p:hf hdr="0" dt="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049"/>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00000"/>
        </a:lnSpc>
        <a:spcBef>
          <a:spcPts val="992"/>
        </a:spcBef>
        <a:spcAft>
          <a:spcPts val="992"/>
        </a:spcAft>
        <a:buFont typeface="Arial" panose="020B0604020202020204" pitchFamily="34" charset="0"/>
        <a:buNone/>
        <a:defRPr sz="2000" b="1" kern="1200">
          <a:solidFill>
            <a:schemeClr val="tx1"/>
          </a:solidFill>
          <a:latin typeface="+mn-lt"/>
          <a:ea typeface="+mn-ea"/>
          <a:cs typeface="+mn-cs"/>
        </a:defRPr>
      </a:lvl2pPr>
      <a:lvl3pPr marL="266700" indent="-266700" algn="l" defTabSz="914400" rtl="0" eaLnBrk="1" latinLnBrk="0" hangingPunct="1">
        <a:lnSpc>
          <a:spcPct val="100000"/>
        </a:lnSpc>
        <a:spcBef>
          <a:spcPts val="0"/>
        </a:spcBef>
        <a:spcAft>
          <a:spcPts val="1049"/>
        </a:spcAft>
        <a:buClr>
          <a:schemeClr val="tx2"/>
        </a:buClr>
        <a:buSzPct val="85000"/>
        <a:buFont typeface="Wingdings" panose="05000000000000000000" pitchFamily="2" charset="2"/>
        <a:buChar char="n"/>
        <a:defRPr sz="1800" kern="1200">
          <a:solidFill>
            <a:schemeClr val="tx1"/>
          </a:solidFill>
          <a:latin typeface="+mn-lt"/>
          <a:ea typeface="+mn-ea"/>
          <a:cs typeface="+mn-cs"/>
        </a:defRPr>
      </a:lvl3pPr>
      <a:lvl4pPr marL="539750" indent="-273050" algn="l" defTabSz="914400" rtl="0" eaLnBrk="1" latinLnBrk="0" hangingPunct="1">
        <a:lnSpc>
          <a:spcPct val="100000"/>
        </a:lnSpc>
        <a:spcBef>
          <a:spcPts val="0"/>
        </a:spcBef>
        <a:spcAft>
          <a:spcPts val="1049"/>
        </a:spcAft>
        <a:buClr>
          <a:schemeClr val="tx2"/>
        </a:buClr>
        <a:buSzPct val="85000"/>
        <a:buFont typeface="Wingdings" panose="05000000000000000000" pitchFamily="2" charset="2"/>
        <a:buChar char="n"/>
        <a:defRPr sz="1800" kern="1200">
          <a:solidFill>
            <a:schemeClr val="tx1"/>
          </a:solidFill>
          <a:latin typeface="+mn-lt"/>
          <a:ea typeface="+mn-ea"/>
          <a:cs typeface="+mn-cs"/>
        </a:defRPr>
      </a:lvl4pPr>
      <a:lvl5pPr marL="806450" indent="-266700" algn="l" defTabSz="914400" rtl="0" eaLnBrk="1" latinLnBrk="0" hangingPunct="1">
        <a:lnSpc>
          <a:spcPct val="100000"/>
        </a:lnSpc>
        <a:spcBef>
          <a:spcPts val="0"/>
        </a:spcBef>
        <a:spcAft>
          <a:spcPts val="1049"/>
        </a:spcAft>
        <a:buClr>
          <a:schemeClr val="tx2"/>
        </a:buClr>
        <a:buSzPct val="85000"/>
        <a:buFont typeface="Wingdings" panose="05000000000000000000" pitchFamily="2" charset="2"/>
        <a:buChar char="n"/>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08" userDrawn="1">
          <p15:clr>
            <a:srgbClr val="F26B43"/>
          </p15:clr>
        </p15:guide>
        <p15:guide id="4" pos="7272" userDrawn="1">
          <p15:clr>
            <a:srgbClr val="F26B43"/>
          </p15:clr>
        </p15:guide>
        <p15:guide id="5" pos="3772" userDrawn="1">
          <p15:clr>
            <a:srgbClr val="F26B43"/>
          </p15:clr>
        </p15:guide>
        <p15:guide id="6" pos="3908" userDrawn="1">
          <p15:clr>
            <a:srgbClr val="F26B43"/>
          </p15:clr>
        </p15:guide>
        <p15:guide id="7" orient="horz" pos="244" userDrawn="1">
          <p15:clr>
            <a:srgbClr val="F26B43"/>
          </p15:clr>
        </p15:guide>
        <p15:guide id="8" orient="horz" pos="1133" userDrawn="1">
          <p15:clr>
            <a:srgbClr val="F26B43"/>
          </p15:clr>
        </p15:guide>
        <p15:guide id="9" orient="horz" pos="3854" userDrawn="1">
          <p15:clr>
            <a:srgbClr val="F26B43"/>
          </p15:clr>
        </p15:guide>
        <p15:guide id="10" pos="63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epa.org.uk/media/399169/ied_tg_44_derogation_guidanc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4F911-AEFD-4ADF-AE19-38F53A3501DC}"/>
              </a:ext>
            </a:extLst>
          </p:cNvPr>
          <p:cNvSpPr>
            <a:spLocks noGrp="1"/>
          </p:cNvSpPr>
          <p:nvPr>
            <p:ph type="ctrTitle"/>
          </p:nvPr>
        </p:nvSpPr>
        <p:spPr>
          <a:xfrm>
            <a:off x="6763800" y="1473200"/>
            <a:ext cx="4704300" cy="1700650"/>
          </a:xfrm>
        </p:spPr>
        <p:txBody>
          <a:bodyPr/>
          <a:lstStyle/>
          <a:p>
            <a:r>
              <a:rPr lang="en-GB" dirty="0"/>
              <a:t>Derogation Process</a:t>
            </a:r>
            <a:br>
              <a:rPr lang="en-GB" dirty="0"/>
            </a:br>
            <a:r>
              <a:rPr lang="en-GB" dirty="0"/>
              <a:t>Article 15(4) of the Industrial Emissions Directive (IED) </a:t>
            </a:r>
            <a:br>
              <a:rPr lang="en-GB" dirty="0"/>
            </a:br>
            <a:br>
              <a:rPr lang="en-GB" dirty="0"/>
            </a:br>
            <a:r>
              <a:rPr lang="en-GB" dirty="0"/>
              <a:t>Derogation Reasons</a:t>
            </a:r>
            <a:endParaRPr lang="en-GB" sz="2400" b="0" i="1" dirty="0"/>
          </a:p>
        </p:txBody>
      </p:sp>
      <p:sp>
        <p:nvSpPr>
          <p:cNvPr id="5" name="Subtitle 4">
            <a:extLst>
              <a:ext uri="{FF2B5EF4-FFF2-40B4-BE49-F238E27FC236}">
                <a16:creationId xmlns:a16="http://schemas.microsoft.com/office/drawing/2014/main" id="{AC35CCE7-FC9C-4AC6-A950-2E88C7C01EA4}"/>
              </a:ext>
            </a:extLst>
          </p:cNvPr>
          <p:cNvSpPr>
            <a:spLocks noGrp="1"/>
          </p:cNvSpPr>
          <p:nvPr>
            <p:ph type="subTitle" idx="1"/>
          </p:nvPr>
        </p:nvSpPr>
        <p:spPr>
          <a:xfrm>
            <a:off x="6763800" y="3339075"/>
            <a:ext cx="4704300" cy="1581987"/>
          </a:xfrm>
        </p:spPr>
        <p:txBody>
          <a:bodyPr/>
          <a:lstStyle/>
          <a:p>
            <a:endParaRPr lang="en-GB" dirty="0"/>
          </a:p>
          <a:p>
            <a:r>
              <a:rPr lang="en-GB" dirty="0"/>
              <a:t>Date: 27</a:t>
            </a:r>
            <a:r>
              <a:rPr lang="en-GB" baseline="30000" dirty="0"/>
              <a:t>th</a:t>
            </a:r>
            <a:r>
              <a:rPr lang="en-GB" dirty="0"/>
              <a:t> April 2022</a:t>
            </a:r>
          </a:p>
        </p:txBody>
      </p:sp>
      <p:pic>
        <p:nvPicPr>
          <p:cNvPr id="6" name="Picture Placeholder 5">
            <a:extLst>
              <a:ext uri="{FF2B5EF4-FFF2-40B4-BE49-F238E27FC236}">
                <a16:creationId xmlns:a16="http://schemas.microsoft.com/office/drawing/2014/main" id="{E2B276AE-1A58-439F-9993-214F993EE037}"/>
              </a:ext>
            </a:extLst>
          </p:cNvPr>
          <p:cNvPicPr>
            <a:picLocks noGrp="1"/>
          </p:cNvPicPr>
          <p:nvPr>
            <p:ph type="pic" sz="quarter" idx="10"/>
          </p:nvPr>
        </p:nvPicPr>
        <p:blipFill>
          <a:blip r:embed="rId2">
            <a:extLst>
              <a:ext uri="{28A0092B-C50C-407E-A947-70E740481C1C}">
                <a14:useLocalDpi xmlns:a14="http://schemas.microsoft.com/office/drawing/2010/main" val="0"/>
              </a:ext>
            </a:extLst>
          </a:blip>
          <a:srcRect l="16466" r="16466"/>
          <a:stretch>
            <a:fillRect/>
          </a:stretch>
        </p:blipFill>
        <p:spPr bwMode="auto">
          <a:xfrm>
            <a:off x="0" y="0"/>
            <a:ext cx="6480175" cy="6858000"/>
          </a:xfrm>
          <a:prstGeom prst="rect">
            <a:avLst/>
          </a:prstGeom>
          <a:noFill/>
        </p:spPr>
      </p:pic>
    </p:spTree>
    <p:extLst>
      <p:ext uri="{BB962C8B-B14F-4D97-AF65-F5344CB8AC3E}">
        <p14:creationId xmlns:p14="http://schemas.microsoft.com/office/powerpoint/2010/main" val="10326994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6201-9C04-42EC-B072-829A4A79B5C1}"/>
              </a:ext>
            </a:extLst>
          </p:cNvPr>
          <p:cNvSpPr>
            <a:spLocks noGrp="1"/>
          </p:cNvSpPr>
          <p:nvPr>
            <p:ph type="title"/>
          </p:nvPr>
        </p:nvSpPr>
        <p:spPr/>
        <p:txBody>
          <a:bodyPr/>
          <a:lstStyle/>
          <a:p>
            <a:r>
              <a:rPr lang="en-GB" dirty="0"/>
              <a:t>Derogation process overview</a:t>
            </a:r>
          </a:p>
        </p:txBody>
      </p:sp>
      <p:sp>
        <p:nvSpPr>
          <p:cNvPr id="4" name="Footer Placeholder 3">
            <a:extLst>
              <a:ext uri="{FF2B5EF4-FFF2-40B4-BE49-F238E27FC236}">
                <a16:creationId xmlns:a16="http://schemas.microsoft.com/office/drawing/2014/main" id="{E021C96B-6A92-4C19-A071-25488F472F67}"/>
              </a:ext>
            </a:extLst>
          </p:cNvPr>
          <p:cNvSpPr>
            <a:spLocks noGrp="1"/>
          </p:cNvSpPr>
          <p:nvPr>
            <p:ph type="ftr" sz="quarter" idx="11"/>
          </p:nvPr>
        </p:nvSpPr>
        <p:spPr/>
        <p:txBody>
          <a:bodyPr/>
          <a:lstStyle/>
          <a:p>
            <a:r>
              <a:rPr lang="en-GB" dirty="0"/>
              <a:t>Derogation Process - Article 15(4) of the Industrial Emissions Directive (IED)</a:t>
            </a:r>
          </a:p>
        </p:txBody>
      </p:sp>
      <p:sp>
        <p:nvSpPr>
          <p:cNvPr id="5" name="Slide Number Placeholder 4">
            <a:extLst>
              <a:ext uri="{FF2B5EF4-FFF2-40B4-BE49-F238E27FC236}">
                <a16:creationId xmlns:a16="http://schemas.microsoft.com/office/drawing/2014/main" id="{39092F69-2828-4444-956B-29AF5340D4C8}"/>
              </a:ext>
            </a:extLst>
          </p:cNvPr>
          <p:cNvSpPr>
            <a:spLocks noGrp="1"/>
          </p:cNvSpPr>
          <p:nvPr>
            <p:ph type="sldNum" sz="quarter" idx="12"/>
          </p:nvPr>
        </p:nvSpPr>
        <p:spPr/>
        <p:txBody>
          <a:bodyPr/>
          <a:lstStyle/>
          <a:p>
            <a:fld id="{0B12063C-9A34-41FE-BD41-DD9A793D09C1}" type="slidenum">
              <a:rPr lang="en-GB" smtClean="0"/>
              <a:pPr/>
              <a:t>2</a:t>
            </a:fld>
            <a:endParaRPr lang="en-GB" dirty="0"/>
          </a:p>
        </p:txBody>
      </p:sp>
      <p:sp>
        <p:nvSpPr>
          <p:cNvPr id="6" name="Oval 5">
            <a:extLst>
              <a:ext uri="{FF2B5EF4-FFF2-40B4-BE49-F238E27FC236}">
                <a16:creationId xmlns:a16="http://schemas.microsoft.com/office/drawing/2014/main" id="{1DE9D4A0-DA5D-4D76-8777-F848AE199254}"/>
              </a:ext>
            </a:extLst>
          </p:cNvPr>
          <p:cNvSpPr/>
          <p:nvPr/>
        </p:nvSpPr>
        <p:spPr>
          <a:xfrm>
            <a:off x="742949" y="914408"/>
            <a:ext cx="2631058" cy="818922"/>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baseline="0" dirty="0">
                <a:solidFill>
                  <a:srgbClr val="000000"/>
                </a:solidFill>
              </a:rPr>
              <a:t>Request for an IED Article 15(4) derogation </a:t>
            </a:r>
            <a:endParaRPr lang="en-GB" sz="1600" b="1" dirty="0">
              <a:solidFill>
                <a:schemeClr val="bg1"/>
              </a:solidFill>
            </a:endParaRPr>
          </a:p>
        </p:txBody>
      </p:sp>
      <p:sp>
        <p:nvSpPr>
          <p:cNvPr id="14" name="Rectangle: Rounded Corners 13">
            <a:extLst>
              <a:ext uri="{FF2B5EF4-FFF2-40B4-BE49-F238E27FC236}">
                <a16:creationId xmlns:a16="http://schemas.microsoft.com/office/drawing/2014/main" id="{8186F466-CF27-4AFD-A6E1-9A3143388843}"/>
              </a:ext>
            </a:extLst>
          </p:cNvPr>
          <p:cNvSpPr/>
          <p:nvPr/>
        </p:nvSpPr>
        <p:spPr>
          <a:xfrm>
            <a:off x="742950" y="1984221"/>
            <a:ext cx="2619374" cy="5810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1. Installation is BAT</a:t>
            </a:r>
          </a:p>
        </p:txBody>
      </p:sp>
      <p:sp>
        <p:nvSpPr>
          <p:cNvPr id="15" name="Rectangle: Rounded Corners 14">
            <a:extLst>
              <a:ext uri="{FF2B5EF4-FFF2-40B4-BE49-F238E27FC236}">
                <a16:creationId xmlns:a16="http://schemas.microsoft.com/office/drawing/2014/main" id="{9B1AEF9A-9AC1-420D-B53F-85302F739077}"/>
              </a:ext>
            </a:extLst>
          </p:cNvPr>
          <p:cNvSpPr/>
          <p:nvPr/>
        </p:nvSpPr>
        <p:spPr>
          <a:xfrm>
            <a:off x="742950" y="2708474"/>
            <a:ext cx="2619374" cy="5810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2. Request compliant with legal requirements</a:t>
            </a:r>
          </a:p>
        </p:txBody>
      </p:sp>
      <p:sp>
        <p:nvSpPr>
          <p:cNvPr id="16" name="Rectangle: Rounded Corners 15">
            <a:extLst>
              <a:ext uri="{FF2B5EF4-FFF2-40B4-BE49-F238E27FC236}">
                <a16:creationId xmlns:a16="http://schemas.microsoft.com/office/drawing/2014/main" id="{1FC3FB10-921E-497C-AAFB-4FF175CD3DE5}"/>
              </a:ext>
            </a:extLst>
          </p:cNvPr>
          <p:cNvSpPr/>
          <p:nvPr/>
        </p:nvSpPr>
        <p:spPr>
          <a:xfrm>
            <a:off x="742950" y="3481161"/>
            <a:ext cx="2619374" cy="5810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3. Justification of an IED Article 15(4) request</a:t>
            </a:r>
          </a:p>
        </p:txBody>
      </p:sp>
      <p:sp>
        <p:nvSpPr>
          <p:cNvPr id="17" name="Rectangle: Rounded Corners 16">
            <a:extLst>
              <a:ext uri="{FF2B5EF4-FFF2-40B4-BE49-F238E27FC236}">
                <a16:creationId xmlns:a16="http://schemas.microsoft.com/office/drawing/2014/main" id="{9F1BB098-96FD-461E-8821-1C7A55624657}"/>
              </a:ext>
            </a:extLst>
          </p:cNvPr>
          <p:cNvSpPr/>
          <p:nvPr/>
        </p:nvSpPr>
        <p:spPr>
          <a:xfrm>
            <a:off x="742950" y="4246034"/>
            <a:ext cx="2619374" cy="5810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4. Assessment of cost and benefit</a:t>
            </a:r>
          </a:p>
        </p:txBody>
      </p:sp>
      <p:sp>
        <p:nvSpPr>
          <p:cNvPr id="18" name="Rectangle: Rounded Corners 17">
            <a:extLst>
              <a:ext uri="{FF2B5EF4-FFF2-40B4-BE49-F238E27FC236}">
                <a16:creationId xmlns:a16="http://schemas.microsoft.com/office/drawing/2014/main" id="{5EFBF3CD-6B63-4104-AE4D-5A70E316AB37}"/>
              </a:ext>
            </a:extLst>
          </p:cNvPr>
          <p:cNvSpPr/>
          <p:nvPr/>
        </p:nvSpPr>
        <p:spPr>
          <a:xfrm>
            <a:off x="742950" y="5018721"/>
            <a:ext cx="2619374" cy="5810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5. Disproportionality statement</a:t>
            </a:r>
          </a:p>
        </p:txBody>
      </p:sp>
      <p:sp>
        <p:nvSpPr>
          <p:cNvPr id="19" name="Oval 18">
            <a:extLst>
              <a:ext uri="{FF2B5EF4-FFF2-40B4-BE49-F238E27FC236}">
                <a16:creationId xmlns:a16="http://schemas.microsoft.com/office/drawing/2014/main" id="{D7F666FC-DCE7-4753-AB2F-FAAFBD52DBFF}"/>
              </a:ext>
            </a:extLst>
          </p:cNvPr>
          <p:cNvSpPr/>
          <p:nvPr/>
        </p:nvSpPr>
        <p:spPr>
          <a:xfrm>
            <a:off x="720002" y="5696974"/>
            <a:ext cx="2643076" cy="67546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rPr>
              <a:t>EA consider an IED Article 15(4) derogation request</a:t>
            </a:r>
            <a:endParaRPr lang="en-GB" sz="1200" b="1" dirty="0">
              <a:solidFill>
                <a:schemeClr val="bg1"/>
              </a:solidFill>
            </a:endParaRPr>
          </a:p>
        </p:txBody>
      </p:sp>
      <p:sp>
        <p:nvSpPr>
          <p:cNvPr id="29" name="Rectangle: Single Corner Rounded 28">
            <a:extLst>
              <a:ext uri="{FF2B5EF4-FFF2-40B4-BE49-F238E27FC236}">
                <a16:creationId xmlns:a16="http://schemas.microsoft.com/office/drawing/2014/main" id="{AF5C3149-23E8-4C8E-A291-48EAC552D89D}"/>
              </a:ext>
            </a:extLst>
          </p:cNvPr>
          <p:cNvSpPr/>
          <p:nvPr/>
        </p:nvSpPr>
        <p:spPr>
          <a:xfrm>
            <a:off x="3596844" y="2690286"/>
            <a:ext cx="4133073" cy="601341"/>
          </a:xfrm>
          <a:prstGeom prst="round1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u="none" strike="noStrike" baseline="0" dirty="0">
                <a:solidFill>
                  <a:srgbClr val="000000"/>
                </a:solidFill>
              </a:rPr>
              <a:t>Ensure complian</a:t>
            </a:r>
            <a:r>
              <a:rPr lang="en-GB" sz="1050" dirty="0">
                <a:solidFill>
                  <a:srgbClr val="000000"/>
                </a:solidFill>
              </a:rPr>
              <a:t>ce with legal requirements such as </a:t>
            </a:r>
            <a:r>
              <a:rPr lang="en-GB" sz="1050" b="0" i="0" u="none" strike="noStrike" baseline="0" dirty="0">
                <a:solidFill>
                  <a:srgbClr val="000000"/>
                </a:solidFill>
              </a:rPr>
              <a:t>Environmental Quality Standards </a:t>
            </a:r>
            <a:r>
              <a:rPr lang="en-GB" sz="1050" dirty="0">
                <a:solidFill>
                  <a:srgbClr val="000000"/>
                </a:solidFill>
              </a:rPr>
              <a:t>(</a:t>
            </a:r>
            <a:r>
              <a:rPr lang="en-GB" sz="1050" b="0" i="0" u="none" strike="noStrike" baseline="0" dirty="0">
                <a:solidFill>
                  <a:srgbClr val="000000"/>
                </a:solidFill>
              </a:rPr>
              <a:t>EQS) and ensure no significant pollution is caused/ high level of protection of the environment.</a:t>
            </a:r>
            <a:endParaRPr lang="en-GB" dirty="0">
              <a:solidFill>
                <a:schemeClr val="bg1"/>
              </a:solidFill>
            </a:endParaRPr>
          </a:p>
        </p:txBody>
      </p:sp>
      <p:sp>
        <p:nvSpPr>
          <p:cNvPr id="34" name="Rectangle: Single Corner Rounded 33">
            <a:extLst>
              <a:ext uri="{FF2B5EF4-FFF2-40B4-BE49-F238E27FC236}">
                <a16:creationId xmlns:a16="http://schemas.microsoft.com/office/drawing/2014/main" id="{3EA7369B-D11B-4D37-99E8-8FF0E4C7B278}"/>
              </a:ext>
            </a:extLst>
          </p:cNvPr>
          <p:cNvSpPr/>
          <p:nvPr/>
        </p:nvSpPr>
        <p:spPr>
          <a:xfrm>
            <a:off x="3596844" y="1984221"/>
            <a:ext cx="4133080" cy="581026"/>
          </a:xfrm>
          <a:prstGeom prst="round1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u="none" strike="noStrike" baseline="0" dirty="0">
                <a:solidFill>
                  <a:srgbClr val="000000"/>
                </a:solidFill>
              </a:rPr>
              <a:t>Demonstrate the Site is compliant with the applicable BREF/BATc.</a:t>
            </a:r>
            <a:r>
              <a:rPr lang="en-GB" sz="1050" dirty="0">
                <a:solidFill>
                  <a:srgbClr val="000000"/>
                </a:solidFill>
              </a:rPr>
              <a:t> </a:t>
            </a:r>
            <a:endParaRPr lang="en-GB" sz="1050" b="0" i="0" u="none" strike="noStrike" baseline="0" dirty="0">
              <a:solidFill>
                <a:srgbClr val="000000"/>
              </a:solidFill>
            </a:endParaRPr>
          </a:p>
        </p:txBody>
      </p:sp>
      <p:sp>
        <p:nvSpPr>
          <p:cNvPr id="35" name="Rectangle: Single Corner Rounded 34">
            <a:extLst>
              <a:ext uri="{FF2B5EF4-FFF2-40B4-BE49-F238E27FC236}">
                <a16:creationId xmlns:a16="http://schemas.microsoft.com/office/drawing/2014/main" id="{A32EEFFD-4B7F-4F88-8E71-82A4EA68D857}"/>
              </a:ext>
            </a:extLst>
          </p:cNvPr>
          <p:cNvSpPr/>
          <p:nvPr/>
        </p:nvSpPr>
        <p:spPr>
          <a:xfrm>
            <a:off x="3596844" y="3432628"/>
            <a:ext cx="4133055" cy="685044"/>
          </a:xfrm>
          <a:prstGeom prst="round1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u="none" strike="noStrike" baseline="0" dirty="0">
                <a:solidFill>
                  <a:srgbClr val="000000"/>
                </a:solidFill>
              </a:rPr>
              <a:t> Justify need for a derogation:</a:t>
            </a:r>
          </a:p>
          <a:p>
            <a:pPr marL="171450" indent="-171450" algn="ctr">
              <a:buFont typeface="Wingdings" panose="05000000000000000000" pitchFamily="2" charset="2"/>
              <a:buChar char="§"/>
            </a:pPr>
            <a:r>
              <a:rPr lang="en-GB" sz="1050" b="0" i="0" u="none" strike="noStrike" baseline="0" dirty="0">
                <a:solidFill>
                  <a:srgbClr val="000000"/>
                </a:solidFill>
              </a:rPr>
              <a:t>Geographical location or local environmental conditions of the installation concerned; or</a:t>
            </a:r>
          </a:p>
          <a:p>
            <a:pPr marL="171450" indent="-171450" algn="ctr">
              <a:buFont typeface="Wingdings" panose="05000000000000000000" pitchFamily="2" charset="2"/>
              <a:buChar char="§"/>
            </a:pPr>
            <a:r>
              <a:rPr lang="en-GB" sz="1050" b="0" i="0" u="none" strike="noStrike" baseline="0" dirty="0">
                <a:solidFill>
                  <a:srgbClr val="000000"/>
                </a:solidFill>
              </a:rPr>
              <a:t>Technical characteristics of the installation concerned</a:t>
            </a:r>
          </a:p>
        </p:txBody>
      </p:sp>
      <p:sp>
        <p:nvSpPr>
          <p:cNvPr id="36" name="Rectangle: Single Corner Rounded 35">
            <a:extLst>
              <a:ext uri="{FF2B5EF4-FFF2-40B4-BE49-F238E27FC236}">
                <a16:creationId xmlns:a16="http://schemas.microsoft.com/office/drawing/2014/main" id="{E90DAE99-179A-47DB-A3E7-1C526C71FD50}"/>
              </a:ext>
            </a:extLst>
          </p:cNvPr>
          <p:cNvSpPr/>
          <p:nvPr/>
        </p:nvSpPr>
        <p:spPr>
          <a:xfrm>
            <a:off x="3596844" y="4251235"/>
            <a:ext cx="4133048" cy="581026"/>
          </a:xfrm>
          <a:prstGeom prst="round1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rgbClr val="000000"/>
                </a:solidFill>
                <a:latin typeface="Calibri" panose="020F0502020204030204" pitchFamily="34" charset="0"/>
              </a:rPr>
              <a:t> </a:t>
            </a:r>
            <a:r>
              <a:rPr lang="en-GB" sz="1050" dirty="0">
                <a:solidFill>
                  <a:srgbClr val="000000"/>
                </a:solidFill>
              </a:rPr>
              <a:t>Demonstrate</a:t>
            </a:r>
            <a:r>
              <a:rPr lang="en-GB" dirty="0">
                <a:solidFill>
                  <a:srgbClr val="000000"/>
                </a:solidFill>
                <a:latin typeface="Calibri" panose="020F0502020204030204" pitchFamily="34" charset="0"/>
              </a:rPr>
              <a:t> </a:t>
            </a:r>
            <a:r>
              <a:rPr lang="en-GB" sz="1050" dirty="0">
                <a:solidFill>
                  <a:srgbClr val="000000"/>
                </a:solidFill>
              </a:rPr>
              <a:t>disproportionate cost against benefit.</a:t>
            </a:r>
          </a:p>
        </p:txBody>
      </p:sp>
      <p:sp>
        <p:nvSpPr>
          <p:cNvPr id="37" name="Rectangle: Single Corner Rounded 36">
            <a:extLst>
              <a:ext uri="{FF2B5EF4-FFF2-40B4-BE49-F238E27FC236}">
                <a16:creationId xmlns:a16="http://schemas.microsoft.com/office/drawing/2014/main" id="{47BBF9DC-7940-4903-817C-41BF8F43009A}"/>
              </a:ext>
            </a:extLst>
          </p:cNvPr>
          <p:cNvSpPr/>
          <p:nvPr/>
        </p:nvSpPr>
        <p:spPr>
          <a:xfrm>
            <a:off x="3596844" y="5016262"/>
            <a:ext cx="4133047" cy="581026"/>
          </a:xfrm>
          <a:prstGeom prst="round1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000000"/>
                </a:solidFill>
              </a:rPr>
              <a:t>Summaries disproportionality findings within a statement. Evidence based on</a:t>
            </a:r>
            <a:r>
              <a:rPr lang="en-GB" sz="1050" b="0" i="0" u="none" strike="noStrike" baseline="0" dirty="0">
                <a:solidFill>
                  <a:srgbClr val="000000"/>
                </a:solidFill>
              </a:rPr>
              <a:t> CBA output, any additional factors and expert judgement.</a:t>
            </a:r>
          </a:p>
        </p:txBody>
      </p:sp>
      <p:cxnSp>
        <p:nvCxnSpPr>
          <p:cNvPr id="39" name="Straight Arrow Connector 38">
            <a:extLst>
              <a:ext uri="{FF2B5EF4-FFF2-40B4-BE49-F238E27FC236}">
                <a16:creationId xmlns:a16="http://schemas.microsoft.com/office/drawing/2014/main" id="{D4B58AE2-9386-4BA1-9EBF-7ED3DF4BD34C}"/>
              </a:ext>
            </a:extLst>
          </p:cNvPr>
          <p:cNvCxnSpPr>
            <a:cxnSpLocks/>
            <a:stCxn id="6" idx="4"/>
            <a:endCxn id="14" idx="0"/>
          </p:cNvCxnSpPr>
          <p:nvPr/>
        </p:nvCxnSpPr>
        <p:spPr>
          <a:xfrm flipH="1">
            <a:off x="2052637" y="1733330"/>
            <a:ext cx="5841" cy="25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D359A8F-E80D-4DFB-8C90-CA6054693E0F}"/>
              </a:ext>
            </a:extLst>
          </p:cNvPr>
          <p:cNvCxnSpPr>
            <a:cxnSpLocks/>
            <a:stCxn id="14" idx="2"/>
            <a:endCxn id="15" idx="0"/>
          </p:cNvCxnSpPr>
          <p:nvPr/>
        </p:nvCxnSpPr>
        <p:spPr>
          <a:xfrm>
            <a:off x="2052637" y="2565246"/>
            <a:ext cx="0" cy="14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E92C25E-75A6-405C-91EB-5E8080DED5FA}"/>
              </a:ext>
            </a:extLst>
          </p:cNvPr>
          <p:cNvCxnSpPr>
            <a:cxnSpLocks/>
            <a:stCxn id="15" idx="2"/>
            <a:endCxn id="16" idx="0"/>
          </p:cNvCxnSpPr>
          <p:nvPr/>
        </p:nvCxnSpPr>
        <p:spPr>
          <a:xfrm>
            <a:off x="2052637" y="3289499"/>
            <a:ext cx="0" cy="191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D8D80A7-9D49-4DFD-ADEF-B9BE81538283}"/>
              </a:ext>
            </a:extLst>
          </p:cNvPr>
          <p:cNvCxnSpPr>
            <a:cxnSpLocks/>
            <a:stCxn id="16" idx="2"/>
            <a:endCxn id="17" idx="0"/>
          </p:cNvCxnSpPr>
          <p:nvPr/>
        </p:nvCxnSpPr>
        <p:spPr>
          <a:xfrm>
            <a:off x="2052637" y="4062186"/>
            <a:ext cx="0" cy="183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8EA21FE-DFCB-4C5B-B237-108307B33ED8}"/>
              </a:ext>
            </a:extLst>
          </p:cNvPr>
          <p:cNvCxnSpPr>
            <a:stCxn id="17" idx="2"/>
            <a:endCxn id="18" idx="0"/>
          </p:cNvCxnSpPr>
          <p:nvPr/>
        </p:nvCxnSpPr>
        <p:spPr>
          <a:xfrm>
            <a:off x="2052637" y="4827059"/>
            <a:ext cx="0" cy="191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350A051-04B5-47EB-8711-D697AAE51116}"/>
              </a:ext>
            </a:extLst>
          </p:cNvPr>
          <p:cNvCxnSpPr>
            <a:cxnSpLocks/>
            <a:stCxn id="18" idx="2"/>
            <a:endCxn id="19" idx="0"/>
          </p:cNvCxnSpPr>
          <p:nvPr/>
        </p:nvCxnSpPr>
        <p:spPr>
          <a:xfrm flipH="1">
            <a:off x="2041540" y="5599746"/>
            <a:ext cx="11097" cy="97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E439572-BBAD-4FA0-A275-871B642CC3AF}"/>
              </a:ext>
            </a:extLst>
          </p:cNvPr>
          <p:cNvCxnSpPr>
            <a:stCxn id="14" idx="3"/>
            <a:endCxn id="14" idx="3"/>
          </p:cNvCxnSpPr>
          <p:nvPr/>
        </p:nvCxnSpPr>
        <p:spPr>
          <a:xfrm>
            <a:off x="3362324" y="227473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9A3CED8-8573-4B59-9A30-3C211E67FE5A}"/>
              </a:ext>
            </a:extLst>
          </p:cNvPr>
          <p:cNvCxnSpPr>
            <a:cxnSpLocks/>
            <a:stCxn id="14" idx="3"/>
            <a:endCxn id="34" idx="1"/>
          </p:cNvCxnSpPr>
          <p:nvPr/>
        </p:nvCxnSpPr>
        <p:spPr>
          <a:xfrm>
            <a:off x="3362324" y="2274734"/>
            <a:ext cx="234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A48F96A-848D-4B25-965D-991715D153BA}"/>
              </a:ext>
            </a:extLst>
          </p:cNvPr>
          <p:cNvCxnSpPr>
            <a:cxnSpLocks/>
            <a:stCxn id="15" idx="3"/>
            <a:endCxn id="29" idx="1"/>
          </p:cNvCxnSpPr>
          <p:nvPr/>
        </p:nvCxnSpPr>
        <p:spPr>
          <a:xfrm flipV="1">
            <a:off x="3362324" y="2990957"/>
            <a:ext cx="234520" cy="8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3F7D075-D191-4DE4-9338-E29005B24E26}"/>
              </a:ext>
            </a:extLst>
          </p:cNvPr>
          <p:cNvCxnSpPr>
            <a:cxnSpLocks/>
            <a:stCxn id="16" idx="3"/>
            <a:endCxn id="35" idx="1"/>
          </p:cNvCxnSpPr>
          <p:nvPr/>
        </p:nvCxnSpPr>
        <p:spPr>
          <a:xfrm>
            <a:off x="3362324" y="3771674"/>
            <a:ext cx="234520" cy="3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2AE2A49-CE21-4798-95DB-B55688E35D5C}"/>
              </a:ext>
            </a:extLst>
          </p:cNvPr>
          <p:cNvCxnSpPr>
            <a:cxnSpLocks/>
            <a:stCxn id="17" idx="3"/>
            <a:endCxn id="36" idx="1"/>
          </p:cNvCxnSpPr>
          <p:nvPr/>
        </p:nvCxnSpPr>
        <p:spPr>
          <a:xfrm>
            <a:off x="3362324" y="4536547"/>
            <a:ext cx="234520" cy="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25CEF98-17F5-4258-BF7F-623344D4EC51}"/>
              </a:ext>
            </a:extLst>
          </p:cNvPr>
          <p:cNvCxnSpPr>
            <a:cxnSpLocks/>
            <a:stCxn id="18" idx="3"/>
            <a:endCxn id="37" idx="1"/>
          </p:cNvCxnSpPr>
          <p:nvPr/>
        </p:nvCxnSpPr>
        <p:spPr>
          <a:xfrm flipV="1">
            <a:off x="3362324" y="5306775"/>
            <a:ext cx="234520" cy="2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Single Corner Rounded 37">
            <a:extLst>
              <a:ext uri="{FF2B5EF4-FFF2-40B4-BE49-F238E27FC236}">
                <a16:creationId xmlns:a16="http://schemas.microsoft.com/office/drawing/2014/main" id="{D76769DF-CB30-469C-B193-D9EABF867370}"/>
              </a:ext>
            </a:extLst>
          </p:cNvPr>
          <p:cNvSpPr/>
          <p:nvPr/>
        </p:nvSpPr>
        <p:spPr>
          <a:xfrm>
            <a:off x="3597186" y="1286822"/>
            <a:ext cx="4133081" cy="581026"/>
          </a:xfrm>
          <a:prstGeom prst="round1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baseline="0" dirty="0">
                <a:solidFill>
                  <a:srgbClr val="000000"/>
                </a:solidFill>
              </a:rPr>
              <a:t>Process</a:t>
            </a:r>
          </a:p>
        </p:txBody>
      </p:sp>
      <p:sp>
        <p:nvSpPr>
          <p:cNvPr id="40" name="Rectangle: Single Corner Rounded 39">
            <a:extLst>
              <a:ext uri="{FF2B5EF4-FFF2-40B4-BE49-F238E27FC236}">
                <a16:creationId xmlns:a16="http://schemas.microsoft.com/office/drawing/2014/main" id="{A7B0206A-60E0-4945-AC01-9336AE66A4CB}"/>
              </a:ext>
            </a:extLst>
          </p:cNvPr>
          <p:cNvSpPr/>
          <p:nvPr/>
        </p:nvSpPr>
        <p:spPr>
          <a:xfrm>
            <a:off x="7965129" y="1298795"/>
            <a:ext cx="2162551" cy="581026"/>
          </a:xfrm>
          <a:prstGeom prst="round1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rPr>
              <a:t>What is required</a:t>
            </a:r>
            <a:endParaRPr lang="en-GB" sz="1600" b="1" i="0" u="none" strike="noStrike" baseline="0" dirty="0">
              <a:solidFill>
                <a:srgbClr val="000000"/>
              </a:solidFill>
            </a:endParaRPr>
          </a:p>
        </p:txBody>
      </p:sp>
      <p:sp>
        <p:nvSpPr>
          <p:cNvPr id="41" name="Rectangle: Single Corner Rounded 40">
            <a:extLst>
              <a:ext uri="{FF2B5EF4-FFF2-40B4-BE49-F238E27FC236}">
                <a16:creationId xmlns:a16="http://schemas.microsoft.com/office/drawing/2014/main" id="{95FD1B52-822A-477C-A6E0-931C2B881E8B}"/>
              </a:ext>
            </a:extLst>
          </p:cNvPr>
          <p:cNvSpPr/>
          <p:nvPr/>
        </p:nvSpPr>
        <p:spPr>
          <a:xfrm>
            <a:off x="10362542" y="1313755"/>
            <a:ext cx="1549056" cy="581026"/>
          </a:xfrm>
          <a:prstGeom prst="round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rPr>
              <a:t>Status</a:t>
            </a:r>
            <a:endParaRPr lang="en-GB" sz="1600" b="1" i="0" u="none" strike="noStrike" baseline="0" dirty="0">
              <a:solidFill>
                <a:srgbClr val="000000"/>
              </a:solidFill>
            </a:endParaRPr>
          </a:p>
        </p:txBody>
      </p:sp>
      <p:sp>
        <p:nvSpPr>
          <p:cNvPr id="42" name="Rectangle: Single Corner Rounded 41">
            <a:extLst>
              <a:ext uri="{FF2B5EF4-FFF2-40B4-BE49-F238E27FC236}">
                <a16:creationId xmlns:a16="http://schemas.microsoft.com/office/drawing/2014/main" id="{A4B7B9BB-4E94-4285-8C36-940752334842}"/>
              </a:ext>
            </a:extLst>
          </p:cNvPr>
          <p:cNvSpPr/>
          <p:nvPr/>
        </p:nvSpPr>
        <p:spPr>
          <a:xfrm>
            <a:off x="7983281" y="1989349"/>
            <a:ext cx="2201416" cy="581026"/>
          </a:xfrm>
          <a:prstGeom prst="round1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u="none" strike="noStrike" baseline="0" dirty="0">
                <a:solidFill>
                  <a:srgbClr val="000000"/>
                </a:solidFill>
              </a:rPr>
              <a:t>Undertake a site specific BAT assessment.</a:t>
            </a:r>
          </a:p>
        </p:txBody>
      </p:sp>
      <p:sp>
        <p:nvSpPr>
          <p:cNvPr id="44" name="Rectangle: Single Corner Rounded 43">
            <a:extLst>
              <a:ext uri="{FF2B5EF4-FFF2-40B4-BE49-F238E27FC236}">
                <a16:creationId xmlns:a16="http://schemas.microsoft.com/office/drawing/2014/main" id="{EED10266-70B1-4EDF-A57E-520A34BC4655}"/>
              </a:ext>
            </a:extLst>
          </p:cNvPr>
          <p:cNvSpPr/>
          <p:nvPr/>
        </p:nvSpPr>
        <p:spPr>
          <a:xfrm>
            <a:off x="10386221" y="1994750"/>
            <a:ext cx="1549056" cy="581026"/>
          </a:xfrm>
          <a:prstGeom prst="round1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u="none" strike="noStrike" baseline="0" dirty="0">
                <a:solidFill>
                  <a:srgbClr val="000000"/>
                </a:solidFill>
              </a:rPr>
              <a:t>Complete.</a:t>
            </a:r>
          </a:p>
        </p:txBody>
      </p:sp>
      <p:sp>
        <p:nvSpPr>
          <p:cNvPr id="57" name="Rectangle: Single Corner Rounded 56">
            <a:extLst>
              <a:ext uri="{FF2B5EF4-FFF2-40B4-BE49-F238E27FC236}">
                <a16:creationId xmlns:a16="http://schemas.microsoft.com/office/drawing/2014/main" id="{26C945E2-064F-4DAC-A815-84572862E589}"/>
              </a:ext>
            </a:extLst>
          </p:cNvPr>
          <p:cNvSpPr/>
          <p:nvPr/>
        </p:nvSpPr>
        <p:spPr>
          <a:xfrm>
            <a:off x="7972705" y="2708247"/>
            <a:ext cx="2201416" cy="581026"/>
          </a:xfrm>
          <a:prstGeom prst="round1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000000"/>
                </a:solidFill>
              </a:rPr>
              <a:t>Review legal requirements:</a:t>
            </a:r>
          </a:p>
          <a:p>
            <a:pPr marL="171450" indent="-171450" algn="ctr">
              <a:buFont typeface="Arial" panose="020B0604020202020204" pitchFamily="34" charset="0"/>
              <a:buChar char="•"/>
            </a:pPr>
            <a:r>
              <a:rPr lang="en-GB" sz="1050" b="0" i="0" u="none" strike="noStrike" baseline="0" dirty="0">
                <a:solidFill>
                  <a:srgbClr val="000000"/>
                </a:solidFill>
              </a:rPr>
              <a:t>Undertake an H1 surface water risk assessment.</a:t>
            </a:r>
          </a:p>
        </p:txBody>
      </p:sp>
      <p:sp>
        <p:nvSpPr>
          <p:cNvPr id="58" name="Rectangle: Single Corner Rounded 57">
            <a:extLst>
              <a:ext uri="{FF2B5EF4-FFF2-40B4-BE49-F238E27FC236}">
                <a16:creationId xmlns:a16="http://schemas.microsoft.com/office/drawing/2014/main" id="{618AF08B-B1E2-492C-98AF-A3E35FBCB190}"/>
              </a:ext>
            </a:extLst>
          </p:cNvPr>
          <p:cNvSpPr/>
          <p:nvPr/>
        </p:nvSpPr>
        <p:spPr>
          <a:xfrm>
            <a:off x="10386221" y="2702320"/>
            <a:ext cx="1549056" cy="581026"/>
          </a:xfrm>
          <a:prstGeom prst="round1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u="none" strike="noStrike" baseline="0" dirty="0">
                <a:solidFill>
                  <a:srgbClr val="000000"/>
                </a:solidFill>
              </a:rPr>
              <a:t>In progress.</a:t>
            </a:r>
          </a:p>
        </p:txBody>
      </p:sp>
      <p:sp>
        <p:nvSpPr>
          <p:cNvPr id="66" name="Rectangle: Single Corner Rounded 65">
            <a:extLst>
              <a:ext uri="{FF2B5EF4-FFF2-40B4-BE49-F238E27FC236}">
                <a16:creationId xmlns:a16="http://schemas.microsoft.com/office/drawing/2014/main" id="{0C4B70A9-5476-4B66-858D-FABF06CAE54D}"/>
              </a:ext>
            </a:extLst>
          </p:cNvPr>
          <p:cNvSpPr/>
          <p:nvPr/>
        </p:nvSpPr>
        <p:spPr>
          <a:xfrm>
            <a:off x="7983281" y="3481452"/>
            <a:ext cx="2201416" cy="581026"/>
          </a:xfrm>
          <a:prstGeom prst="round1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u="none" strike="noStrike" baseline="0" dirty="0">
                <a:solidFill>
                  <a:srgbClr val="000000"/>
                </a:solidFill>
              </a:rPr>
              <a:t>Identify and demonstrate justification reasoning</a:t>
            </a:r>
          </a:p>
        </p:txBody>
      </p:sp>
      <p:sp>
        <p:nvSpPr>
          <p:cNvPr id="68" name="Rectangle: Single Corner Rounded 67">
            <a:extLst>
              <a:ext uri="{FF2B5EF4-FFF2-40B4-BE49-F238E27FC236}">
                <a16:creationId xmlns:a16="http://schemas.microsoft.com/office/drawing/2014/main" id="{6220F195-BF72-41FF-B5AD-DFB2A039F5A5}"/>
              </a:ext>
            </a:extLst>
          </p:cNvPr>
          <p:cNvSpPr/>
          <p:nvPr/>
        </p:nvSpPr>
        <p:spPr>
          <a:xfrm>
            <a:off x="10362542" y="3472011"/>
            <a:ext cx="1549056" cy="581026"/>
          </a:xfrm>
          <a:prstGeom prst="round1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000000"/>
                </a:solidFill>
              </a:rPr>
              <a:t>To be actioned</a:t>
            </a:r>
            <a:endParaRPr lang="en-GB" sz="1050" b="0" i="0" u="none" strike="noStrike" baseline="0" dirty="0">
              <a:solidFill>
                <a:srgbClr val="000000"/>
              </a:solidFill>
            </a:endParaRPr>
          </a:p>
        </p:txBody>
      </p:sp>
      <p:sp>
        <p:nvSpPr>
          <p:cNvPr id="71" name="Rectangle: Single Corner Rounded 70">
            <a:extLst>
              <a:ext uri="{FF2B5EF4-FFF2-40B4-BE49-F238E27FC236}">
                <a16:creationId xmlns:a16="http://schemas.microsoft.com/office/drawing/2014/main" id="{B21B51A7-37D6-4C5A-9C32-3F608FE11FF4}"/>
              </a:ext>
            </a:extLst>
          </p:cNvPr>
          <p:cNvSpPr/>
          <p:nvPr/>
        </p:nvSpPr>
        <p:spPr>
          <a:xfrm>
            <a:off x="7983281" y="4242973"/>
            <a:ext cx="2201417" cy="598990"/>
          </a:xfrm>
          <a:prstGeom prst="round1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Wingdings" panose="05000000000000000000" pitchFamily="2" charset="2"/>
              <a:buChar char="§"/>
            </a:pPr>
            <a:r>
              <a:rPr lang="en-GB" sz="1050" b="0" i="0" u="none" strike="noStrike" baseline="0" dirty="0">
                <a:solidFill>
                  <a:srgbClr val="000000"/>
                </a:solidFill>
              </a:rPr>
              <a:t>Identify and screen all potential options.</a:t>
            </a:r>
          </a:p>
          <a:p>
            <a:pPr marL="171450" indent="-171450" algn="ctr">
              <a:buFont typeface="Wingdings" panose="05000000000000000000" pitchFamily="2" charset="2"/>
              <a:buChar char="§"/>
            </a:pPr>
            <a:r>
              <a:rPr lang="en-GB" sz="1050" dirty="0">
                <a:solidFill>
                  <a:srgbClr val="000000"/>
                </a:solidFill>
              </a:rPr>
              <a:t>Complete EA </a:t>
            </a:r>
            <a:r>
              <a:rPr lang="en-GB" sz="1050" b="0" i="0" u="none" strike="noStrike" baseline="0" dirty="0">
                <a:solidFill>
                  <a:srgbClr val="000000"/>
                </a:solidFill>
              </a:rPr>
              <a:t>Cost Benefit Analysis (CBA) tool</a:t>
            </a:r>
            <a:r>
              <a:rPr lang="en-GB" sz="1050" dirty="0">
                <a:solidFill>
                  <a:srgbClr val="000000"/>
                </a:solidFill>
              </a:rPr>
              <a:t>.</a:t>
            </a:r>
            <a:endParaRPr lang="en-GB" sz="1050" b="0" i="0" u="none" strike="noStrike" baseline="0" dirty="0">
              <a:solidFill>
                <a:srgbClr val="000000"/>
              </a:solidFill>
            </a:endParaRPr>
          </a:p>
        </p:txBody>
      </p:sp>
      <p:sp>
        <p:nvSpPr>
          <p:cNvPr id="73" name="Rectangle: Single Corner Rounded 72">
            <a:extLst>
              <a:ext uri="{FF2B5EF4-FFF2-40B4-BE49-F238E27FC236}">
                <a16:creationId xmlns:a16="http://schemas.microsoft.com/office/drawing/2014/main" id="{62697CD6-26BC-49D4-BD04-6166531D2414}"/>
              </a:ext>
            </a:extLst>
          </p:cNvPr>
          <p:cNvSpPr/>
          <p:nvPr/>
        </p:nvSpPr>
        <p:spPr>
          <a:xfrm>
            <a:off x="10386221" y="4251235"/>
            <a:ext cx="1549056" cy="581026"/>
          </a:xfrm>
          <a:prstGeom prst="round1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000000"/>
                </a:solidFill>
              </a:rPr>
              <a:t>To be actioned</a:t>
            </a:r>
            <a:endParaRPr lang="en-GB" sz="1050" b="0" i="0" u="none" strike="noStrike" baseline="0" dirty="0">
              <a:solidFill>
                <a:srgbClr val="000000"/>
              </a:solidFill>
            </a:endParaRPr>
          </a:p>
        </p:txBody>
      </p:sp>
      <p:sp>
        <p:nvSpPr>
          <p:cNvPr id="78" name="Rectangle: Single Corner Rounded 77">
            <a:extLst>
              <a:ext uri="{FF2B5EF4-FFF2-40B4-BE49-F238E27FC236}">
                <a16:creationId xmlns:a16="http://schemas.microsoft.com/office/drawing/2014/main" id="{5245F3E2-F1B0-4716-AD35-F9824F7899E5}"/>
              </a:ext>
            </a:extLst>
          </p:cNvPr>
          <p:cNvSpPr/>
          <p:nvPr/>
        </p:nvSpPr>
        <p:spPr>
          <a:xfrm>
            <a:off x="10386221" y="5016262"/>
            <a:ext cx="1549056" cy="581026"/>
          </a:xfrm>
          <a:prstGeom prst="round1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000000"/>
                </a:solidFill>
              </a:rPr>
              <a:t>To be actioned</a:t>
            </a:r>
            <a:endParaRPr lang="en-GB" sz="1050" b="0" i="0" u="none" strike="noStrike" baseline="0" dirty="0">
              <a:solidFill>
                <a:srgbClr val="000000"/>
              </a:solidFill>
            </a:endParaRPr>
          </a:p>
        </p:txBody>
      </p:sp>
      <p:sp>
        <p:nvSpPr>
          <p:cNvPr id="79" name="Rectangle: Single Corner Rounded 78">
            <a:extLst>
              <a:ext uri="{FF2B5EF4-FFF2-40B4-BE49-F238E27FC236}">
                <a16:creationId xmlns:a16="http://schemas.microsoft.com/office/drawing/2014/main" id="{A2AFC06A-4AA0-4D56-A622-33F78B6ACEAF}"/>
              </a:ext>
            </a:extLst>
          </p:cNvPr>
          <p:cNvSpPr/>
          <p:nvPr/>
        </p:nvSpPr>
        <p:spPr>
          <a:xfrm>
            <a:off x="7983281" y="5016262"/>
            <a:ext cx="2201416" cy="581026"/>
          </a:xfrm>
          <a:prstGeom prst="round1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000000"/>
                </a:solidFill>
              </a:rPr>
              <a:t>Write up of disproportionality statement.</a:t>
            </a:r>
            <a:endParaRPr lang="en-GB" sz="1050" b="0" i="0" u="none" strike="noStrike" baseline="0" dirty="0">
              <a:solidFill>
                <a:srgbClr val="000000"/>
              </a:solidFill>
            </a:endParaRPr>
          </a:p>
        </p:txBody>
      </p:sp>
      <p:cxnSp>
        <p:nvCxnSpPr>
          <p:cNvPr id="81" name="Straight Arrow Connector 80">
            <a:extLst>
              <a:ext uri="{FF2B5EF4-FFF2-40B4-BE49-F238E27FC236}">
                <a16:creationId xmlns:a16="http://schemas.microsoft.com/office/drawing/2014/main" id="{3365E21E-949F-4A0B-9511-014490C7FFC0}"/>
              </a:ext>
            </a:extLst>
          </p:cNvPr>
          <p:cNvCxnSpPr>
            <a:cxnSpLocks/>
            <a:stCxn id="34" idx="3"/>
            <a:endCxn id="42" idx="1"/>
          </p:cNvCxnSpPr>
          <p:nvPr/>
        </p:nvCxnSpPr>
        <p:spPr>
          <a:xfrm>
            <a:off x="7729924" y="2274734"/>
            <a:ext cx="253357" cy="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ED7AA40-B0AC-440A-B066-E6531B69E1B2}"/>
              </a:ext>
            </a:extLst>
          </p:cNvPr>
          <p:cNvCxnSpPr>
            <a:stCxn id="42" idx="3"/>
            <a:endCxn id="44" idx="1"/>
          </p:cNvCxnSpPr>
          <p:nvPr/>
        </p:nvCxnSpPr>
        <p:spPr>
          <a:xfrm>
            <a:off x="10184697" y="2279862"/>
            <a:ext cx="201524" cy="5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B44AC5F-3D1F-4D56-A793-E6B88F4E745A}"/>
              </a:ext>
            </a:extLst>
          </p:cNvPr>
          <p:cNvCxnSpPr>
            <a:stCxn id="29" idx="3"/>
            <a:endCxn id="57" idx="1"/>
          </p:cNvCxnSpPr>
          <p:nvPr/>
        </p:nvCxnSpPr>
        <p:spPr>
          <a:xfrm>
            <a:off x="7729917" y="2990957"/>
            <a:ext cx="242788" cy="7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7995DC0-68D0-475E-831F-D8E788943DF9}"/>
              </a:ext>
            </a:extLst>
          </p:cNvPr>
          <p:cNvCxnSpPr>
            <a:stCxn id="35" idx="3"/>
            <a:endCxn id="66" idx="1"/>
          </p:cNvCxnSpPr>
          <p:nvPr/>
        </p:nvCxnSpPr>
        <p:spPr>
          <a:xfrm flipV="1">
            <a:off x="7729899" y="3771965"/>
            <a:ext cx="253382" cy="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59CB1F5-6BCA-4003-862C-32FED30ADB3C}"/>
              </a:ext>
            </a:extLst>
          </p:cNvPr>
          <p:cNvCxnSpPr>
            <a:stCxn id="36" idx="3"/>
            <a:endCxn id="71" idx="1"/>
          </p:cNvCxnSpPr>
          <p:nvPr/>
        </p:nvCxnSpPr>
        <p:spPr>
          <a:xfrm>
            <a:off x="7729892" y="4541748"/>
            <a:ext cx="253389" cy="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0A569E9-4194-4C87-9F3F-66604073778E}"/>
              </a:ext>
            </a:extLst>
          </p:cNvPr>
          <p:cNvCxnSpPr>
            <a:stCxn id="37" idx="3"/>
            <a:endCxn id="79" idx="1"/>
          </p:cNvCxnSpPr>
          <p:nvPr/>
        </p:nvCxnSpPr>
        <p:spPr>
          <a:xfrm>
            <a:off x="7729891" y="5306775"/>
            <a:ext cx="2533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B7E7AE9-E416-4761-A33C-39757B4985C8}"/>
              </a:ext>
            </a:extLst>
          </p:cNvPr>
          <p:cNvCxnSpPr>
            <a:stCxn id="57" idx="3"/>
            <a:endCxn id="58" idx="1"/>
          </p:cNvCxnSpPr>
          <p:nvPr/>
        </p:nvCxnSpPr>
        <p:spPr>
          <a:xfrm flipV="1">
            <a:off x="10174121" y="2992833"/>
            <a:ext cx="212100" cy="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6E7EA0A-DF7C-4681-90E4-CCBA4BF433CA}"/>
              </a:ext>
            </a:extLst>
          </p:cNvPr>
          <p:cNvCxnSpPr>
            <a:stCxn id="66" idx="3"/>
            <a:endCxn id="68" idx="1"/>
          </p:cNvCxnSpPr>
          <p:nvPr/>
        </p:nvCxnSpPr>
        <p:spPr>
          <a:xfrm flipV="1">
            <a:off x="10184697" y="3762524"/>
            <a:ext cx="177845" cy="9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1E12D46-DB08-46EB-83C8-2FC4CE100030}"/>
              </a:ext>
            </a:extLst>
          </p:cNvPr>
          <p:cNvCxnSpPr>
            <a:stCxn id="71" idx="3"/>
            <a:endCxn id="73" idx="1"/>
          </p:cNvCxnSpPr>
          <p:nvPr/>
        </p:nvCxnSpPr>
        <p:spPr>
          <a:xfrm flipV="1">
            <a:off x="10184698" y="4541748"/>
            <a:ext cx="201523" cy="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72FC218-DA2F-464E-8D9D-268B4A6C5C1F}"/>
              </a:ext>
            </a:extLst>
          </p:cNvPr>
          <p:cNvCxnSpPr>
            <a:stCxn id="79" idx="3"/>
            <a:endCxn id="78" idx="1"/>
          </p:cNvCxnSpPr>
          <p:nvPr/>
        </p:nvCxnSpPr>
        <p:spPr>
          <a:xfrm>
            <a:off x="10184697" y="5306775"/>
            <a:ext cx="2015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4045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a derogation</a:t>
            </a:r>
          </a:p>
        </p:txBody>
      </p:sp>
      <p:sp>
        <p:nvSpPr>
          <p:cNvPr id="3" name="Content Placeholder 2"/>
          <p:cNvSpPr>
            <a:spLocks noGrp="1"/>
          </p:cNvSpPr>
          <p:nvPr>
            <p:ph idx="1"/>
          </p:nvPr>
        </p:nvSpPr>
        <p:spPr>
          <a:xfrm>
            <a:off x="720000" y="1182197"/>
            <a:ext cx="11201373" cy="677816"/>
          </a:xfrm>
        </p:spPr>
        <p:txBody>
          <a:bodyPr/>
          <a:lstStyle/>
          <a:p>
            <a:r>
              <a:rPr lang="en-GB" dirty="0"/>
              <a:t>To be eligible for a derogation allowing for a deviation from best available techniques (BAT-AELs), the reasons should be due to the following:</a:t>
            </a:r>
          </a:p>
        </p:txBody>
      </p:sp>
      <p:sp>
        <p:nvSpPr>
          <p:cNvPr id="5" name="Footer Placeholder 4"/>
          <p:cNvSpPr>
            <a:spLocks noGrp="1"/>
          </p:cNvSpPr>
          <p:nvPr>
            <p:ph type="ftr" sz="quarter" idx="11"/>
          </p:nvPr>
        </p:nvSpPr>
        <p:spPr>
          <a:xfrm>
            <a:off x="1800000" y="6462001"/>
            <a:ext cx="7481160" cy="255494"/>
          </a:xfrm>
        </p:spPr>
        <p:txBody>
          <a:bodyPr/>
          <a:lstStyle/>
          <a:p>
            <a:r>
              <a:rPr lang="en-GB" dirty="0"/>
              <a:t>Derogation Process - Article 15(4) of the Industrial Emissions Directive (IED)</a:t>
            </a:r>
          </a:p>
        </p:txBody>
      </p:sp>
      <p:sp>
        <p:nvSpPr>
          <p:cNvPr id="6" name="Slide Number Placeholder 5"/>
          <p:cNvSpPr>
            <a:spLocks noGrp="1"/>
          </p:cNvSpPr>
          <p:nvPr>
            <p:ph type="sldNum" sz="quarter" idx="12"/>
          </p:nvPr>
        </p:nvSpPr>
        <p:spPr/>
        <p:txBody>
          <a:bodyPr/>
          <a:lstStyle/>
          <a:p>
            <a:fld id="{0B12063C-9A34-41FE-BD41-DD9A793D09C1}" type="slidenum">
              <a:rPr lang="en-GB" smtClean="0"/>
              <a:t>3</a:t>
            </a:fld>
            <a:endParaRPr lang="en-GB" dirty="0"/>
          </a:p>
        </p:txBody>
      </p:sp>
      <p:sp>
        <p:nvSpPr>
          <p:cNvPr id="7" name="TextBox 6">
            <a:extLst>
              <a:ext uri="{FF2B5EF4-FFF2-40B4-BE49-F238E27FC236}">
                <a16:creationId xmlns:a16="http://schemas.microsoft.com/office/drawing/2014/main" id="{C9E74FE1-8FFC-4DC9-9D16-C162DBA2CE30}"/>
              </a:ext>
            </a:extLst>
          </p:cNvPr>
          <p:cNvSpPr txBox="1"/>
          <p:nvPr/>
        </p:nvSpPr>
        <p:spPr>
          <a:xfrm>
            <a:off x="620052" y="2153120"/>
            <a:ext cx="5475948" cy="3934047"/>
          </a:xfrm>
          <a:prstGeom prst="rect">
            <a:avLst/>
          </a:prstGeom>
          <a:noFill/>
          <a:ln>
            <a:solidFill>
              <a:schemeClr val="tx1"/>
            </a:solidFill>
          </a:ln>
        </p:spPr>
        <p:txBody>
          <a:bodyPr wrap="square" lIns="0" tIns="0" rIns="0" bIns="0" rtlCol="0">
            <a:noAutofit/>
          </a:bodyPr>
          <a:lstStyle/>
          <a:p>
            <a:pPr marL="342900" indent="-342900" algn="l">
              <a:buAutoNum type="alphaLcParenBoth"/>
            </a:pPr>
            <a:r>
              <a:rPr lang="en-GB" sz="1600" b="1" dirty="0"/>
              <a:t>the geographical location or the local environmental conditions of the installation concerned, e.g:</a:t>
            </a:r>
          </a:p>
          <a:p>
            <a:pPr algn="l"/>
            <a:endParaRPr lang="en-GB" sz="1400" b="1" dirty="0"/>
          </a:p>
          <a:p>
            <a:pPr marL="285750" indent="-285750">
              <a:buFont typeface="Arial" panose="020B0604020202020204" pitchFamily="34" charset="0"/>
              <a:buChar char="•"/>
            </a:pPr>
            <a:r>
              <a:rPr lang="en-GB" sz="1400" b="0" i="0" u="none" strike="noStrike" baseline="0" dirty="0">
                <a:solidFill>
                  <a:srgbClr val="000000"/>
                </a:solidFill>
                <a:latin typeface="Calibri" panose="020F0502020204030204" pitchFamily="34" charset="0"/>
              </a:rPr>
              <a:t>higher construction and/or energy costs due to remote location; </a:t>
            </a:r>
          </a:p>
          <a:p>
            <a:endParaRPr lang="en-GB" sz="1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400" b="0" i="0" u="none" strike="noStrike" baseline="0" dirty="0">
                <a:solidFill>
                  <a:srgbClr val="000000"/>
                </a:solidFill>
                <a:latin typeface="Calibri" panose="020F0502020204030204" pitchFamily="34" charset="0"/>
              </a:rPr>
              <a:t>the installation uses a locally available raw material that affects the emissions, and importing the raw material upon which compliance with BAT-AEL depends would require substantial infrastructure investment and increased transport costs; </a:t>
            </a:r>
          </a:p>
          <a:p>
            <a:endParaRPr lang="en-GB" sz="1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400" dirty="0">
                <a:solidFill>
                  <a:srgbClr val="000000"/>
                </a:solidFill>
                <a:latin typeface="Calibri" panose="020F0502020204030204" pitchFamily="34" charset="0"/>
              </a:rPr>
              <a:t>the uses of alternative techniques at the installation would require additional infrastructure locally (e.g. remote locations without interconnector for power supply); </a:t>
            </a:r>
          </a:p>
          <a:p>
            <a:pPr marL="285750" indent="-285750">
              <a:buFont typeface="Arial" panose="020B0604020202020204" pitchFamily="34" charset="0"/>
              <a:buChar char="•"/>
            </a:pPr>
            <a:endParaRPr lang="en-GB" sz="14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400" dirty="0">
                <a:solidFill>
                  <a:srgbClr val="000000"/>
                </a:solidFill>
                <a:latin typeface="Calibri" panose="020F0502020204030204" pitchFamily="34" charset="0"/>
              </a:rPr>
              <a:t>the use of certain techniques is impossible due to the location, specifically techniques that do not operate effectively at very high or low temperatures, or at high altitudes;</a:t>
            </a:r>
          </a:p>
          <a:p>
            <a:pPr marL="285750" indent="-285750">
              <a:buFont typeface="Arial" panose="020B0604020202020204" pitchFamily="34" charset="0"/>
              <a:buChar char="•"/>
            </a:pPr>
            <a:endParaRPr lang="en-GB" sz="1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800" b="0" i="0" u="none" strike="noStrike" baseline="0" dirty="0">
              <a:solidFill>
                <a:srgbClr val="000000"/>
              </a:solidFill>
              <a:latin typeface="Calibri" panose="020F0502020204030204" pitchFamily="34" charset="0"/>
            </a:endParaRPr>
          </a:p>
          <a:p>
            <a:pPr marL="342900" indent="-342900" algn="l">
              <a:buAutoNum type="alphaLcParenBoth"/>
            </a:pPr>
            <a:endParaRPr lang="en-GB" dirty="0"/>
          </a:p>
          <a:p>
            <a:pPr algn="l"/>
            <a:endParaRPr lang="en-GB" dirty="0"/>
          </a:p>
        </p:txBody>
      </p:sp>
      <p:sp>
        <p:nvSpPr>
          <p:cNvPr id="11" name="TextBox 10">
            <a:extLst>
              <a:ext uri="{FF2B5EF4-FFF2-40B4-BE49-F238E27FC236}">
                <a16:creationId xmlns:a16="http://schemas.microsoft.com/office/drawing/2014/main" id="{4BF09F2A-E205-474C-BDCF-9FFD401620FC}"/>
              </a:ext>
            </a:extLst>
          </p:cNvPr>
          <p:cNvSpPr txBox="1"/>
          <p:nvPr/>
        </p:nvSpPr>
        <p:spPr>
          <a:xfrm>
            <a:off x="6320687" y="2156544"/>
            <a:ext cx="5663937" cy="3600986"/>
          </a:xfrm>
          <a:prstGeom prst="rect">
            <a:avLst/>
          </a:prstGeom>
          <a:noFill/>
          <a:ln>
            <a:solidFill>
              <a:schemeClr val="tx1"/>
            </a:solidFill>
          </a:ln>
        </p:spPr>
        <p:txBody>
          <a:bodyPr wrap="square">
            <a:spAutoFit/>
          </a:bodyPr>
          <a:lstStyle/>
          <a:p>
            <a:pPr algn="l"/>
            <a:r>
              <a:rPr lang="en-GB" sz="1400" b="1" dirty="0"/>
              <a:t>(b</a:t>
            </a:r>
            <a:r>
              <a:rPr lang="en-GB" sz="1600" b="1" dirty="0"/>
              <a:t>) the technical characteristics of the installation concerned e.g:</a:t>
            </a:r>
          </a:p>
          <a:p>
            <a:pPr algn="l"/>
            <a:endParaRPr lang="en-GB" sz="1600" b="1" dirty="0"/>
          </a:p>
          <a:p>
            <a:pPr marL="285750" indent="-285750" algn="l">
              <a:buFont typeface="Arial" panose="020B0604020202020204" pitchFamily="34" charset="0"/>
              <a:buChar char="•"/>
            </a:pPr>
            <a:r>
              <a:rPr lang="en-GB" sz="1400" dirty="0">
                <a:solidFill>
                  <a:srgbClr val="000000"/>
                </a:solidFill>
                <a:latin typeface="Calibri" panose="020F0502020204030204" pitchFamily="34" charset="0"/>
              </a:rPr>
              <a:t>A typical cross media impacts would arise whereby reducing the emissions of one pollutant increase the emissions of another;</a:t>
            </a:r>
          </a:p>
          <a:p>
            <a:pPr algn="l"/>
            <a:endParaRPr lang="en-GB" sz="1400" dirty="0">
              <a:solidFill>
                <a:srgbClr val="000000"/>
              </a:solidFill>
              <a:latin typeface="Calibri" panose="020F0502020204030204" pitchFamily="34" charset="0"/>
            </a:endParaRPr>
          </a:p>
          <a:p>
            <a:pPr marL="285750" indent="-285750" algn="l">
              <a:buFont typeface="Arial" panose="020B0604020202020204" pitchFamily="34" charset="0"/>
              <a:buChar char="•"/>
            </a:pPr>
            <a:r>
              <a:rPr lang="en-GB" sz="1400" dirty="0">
                <a:solidFill>
                  <a:srgbClr val="000000"/>
                </a:solidFill>
                <a:latin typeface="Calibri" panose="020F0502020204030204" pitchFamily="34" charset="0"/>
              </a:rPr>
              <a:t>the configuration of the plant within the site results in practical difficulties and increased costs, including lack of space for the construction of additional plant;</a:t>
            </a:r>
          </a:p>
          <a:p>
            <a:pPr algn="l"/>
            <a:endParaRPr lang="en-GB" sz="1400" dirty="0">
              <a:solidFill>
                <a:srgbClr val="000000"/>
              </a:solidFill>
              <a:latin typeface="Calibri" panose="020F0502020204030204" pitchFamily="34" charset="0"/>
            </a:endParaRPr>
          </a:p>
          <a:p>
            <a:pPr marL="285750" indent="-285750" algn="l">
              <a:buFont typeface="Arial" panose="020B0604020202020204" pitchFamily="34" charset="0"/>
              <a:buChar char="•"/>
            </a:pPr>
            <a:r>
              <a:rPr lang="en-GB" sz="1400" dirty="0">
                <a:solidFill>
                  <a:srgbClr val="000000"/>
                </a:solidFill>
                <a:latin typeface="Calibri" panose="020F0502020204030204" pitchFamily="34" charset="0"/>
              </a:rPr>
              <a:t> the general investment cycle for a particular type of installation;</a:t>
            </a:r>
          </a:p>
          <a:p>
            <a:pPr algn="l"/>
            <a:endParaRPr lang="en-GB" sz="1400" dirty="0">
              <a:solidFill>
                <a:srgbClr val="000000"/>
              </a:solidFill>
              <a:latin typeface="Calibri" panose="020F0502020204030204" pitchFamily="34" charset="0"/>
            </a:endParaRPr>
          </a:p>
          <a:p>
            <a:pPr marL="285750" indent="-285750" algn="l">
              <a:buFont typeface="Arial" panose="020B0604020202020204" pitchFamily="34" charset="0"/>
              <a:buChar char="•"/>
            </a:pPr>
            <a:r>
              <a:rPr lang="en-GB" sz="1400" dirty="0">
                <a:solidFill>
                  <a:srgbClr val="000000"/>
                </a:solidFill>
                <a:latin typeface="Calibri" panose="020F0502020204030204" pitchFamily="34" charset="0"/>
              </a:rPr>
              <a:t>the intended remaining operational lifetime of the installation as a whole or of the part giving rise to the emission of the pollutant(s), where the operator is prepared to commit to a timetable for closure; </a:t>
            </a:r>
          </a:p>
          <a:p>
            <a:pPr algn="l"/>
            <a:endParaRPr lang="en-GB" sz="1200" b="0" i="0" u="none" strike="noStrike" baseline="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89D5536A-3BE2-476E-986E-A4F788760B34}"/>
              </a:ext>
            </a:extLst>
          </p:cNvPr>
          <p:cNvSpPr txBox="1"/>
          <p:nvPr/>
        </p:nvSpPr>
        <p:spPr>
          <a:xfrm>
            <a:off x="6320686" y="5926313"/>
            <a:ext cx="5414114" cy="535687"/>
          </a:xfrm>
          <a:prstGeom prst="rect">
            <a:avLst/>
          </a:prstGeom>
          <a:noFill/>
        </p:spPr>
        <p:txBody>
          <a:bodyPr wrap="square" lIns="0" tIns="0" rIns="0" bIns="0" rtlCol="0">
            <a:noAutofit/>
          </a:bodyPr>
          <a:lstStyle/>
          <a:p>
            <a:pPr algn="l"/>
            <a:r>
              <a:rPr lang="en-GB" sz="1050" dirty="0"/>
              <a:t>Further examples are listed in SEPA’s guidance –</a:t>
            </a:r>
          </a:p>
          <a:p>
            <a:r>
              <a:rPr lang="en-GB" sz="1050" dirty="0">
                <a:hlinkClick r:id="rId2"/>
              </a:rPr>
              <a:t>https://www.sepa.org.uk/media/399169/ied_tg_44_derogation_guidance.pdf</a:t>
            </a:r>
            <a:r>
              <a:rPr lang="en-GB" sz="1050" dirty="0"/>
              <a:t> </a:t>
            </a:r>
            <a:endParaRPr lang="en-GB" sz="800" dirty="0"/>
          </a:p>
        </p:txBody>
      </p:sp>
    </p:spTree>
    <p:extLst>
      <p:ext uri="{BB962C8B-B14F-4D97-AF65-F5344CB8AC3E}">
        <p14:creationId xmlns:p14="http://schemas.microsoft.com/office/powerpoint/2010/main" val="32805458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B599-6901-4954-80F7-13E643C2B750}"/>
              </a:ext>
            </a:extLst>
          </p:cNvPr>
          <p:cNvSpPr>
            <a:spLocks noGrp="1"/>
          </p:cNvSpPr>
          <p:nvPr>
            <p:ph type="title"/>
          </p:nvPr>
        </p:nvSpPr>
        <p:spPr/>
        <p:txBody>
          <a:bodyPr/>
          <a:lstStyle/>
          <a:p>
            <a:r>
              <a:rPr lang="en-GB" dirty="0"/>
              <a:t>Huntsman Derogation Justification</a:t>
            </a:r>
          </a:p>
        </p:txBody>
      </p:sp>
      <p:sp>
        <p:nvSpPr>
          <p:cNvPr id="4" name="Footer Placeholder 3">
            <a:extLst>
              <a:ext uri="{FF2B5EF4-FFF2-40B4-BE49-F238E27FC236}">
                <a16:creationId xmlns:a16="http://schemas.microsoft.com/office/drawing/2014/main" id="{624612D8-38BF-4491-8DEE-CDBA9B3AAC4B}"/>
              </a:ext>
            </a:extLst>
          </p:cNvPr>
          <p:cNvSpPr>
            <a:spLocks noGrp="1"/>
          </p:cNvSpPr>
          <p:nvPr>
            <p:ph type="ftr" sz="quarter" idx="11"/>
          </p:nvPr>
        </p:nvSpPr>
        <p:spPr/>
        <p:txBody>
          <a:bodyPr/>
          <a:lstStyle/>
          <a:p>
            <a:r>
              <a:rPr lang="en-GB" dirty="0"/>
              <a:t>Derogation Process - Article 15(4) of the Industrial Emissions Directive (IED)</a:t>
            </a:r>
          </a:p>
        </p:txBody>
      </p:sp>
      <p:sp>
        <p:nvSpPr>
          <p:cNvPr id="5" name="Slide Number Placeholder 4">
            <a:extLst>
              <a:ext uri="{FF2B5EF4-FFF2-40B4-BE49-F238E27FC236}">
                <a16:creationId xmlns:a16="http://schemas.microsoft.com/office/drawing/2014/main" id="{34514E98-762B-485B-BD1E-FC73220CB6FC}"/>
              </a:ext>
            </a:extLst>
          </p:cNvPr>
          <p:cNvSpPr>
            <a:spLocks noGrp="1"/>
          </p:cNvSpPr>
          <p:nvPr>
            <p:ph type="sldNum" sz="quarter" idx="12"/>
          </p:nvPr>
        </p:nvSpPr>
        <p:spPr/>
        <p:txBody>
          <a:bodyPr/>
          <a:lstStyle/>
          <a:p>
            <a:fld id="{0B12063C-9A34-41FE-BD41-DD9A793D09C1}" type="slidenum">
              <a:rPr lang="en-GB" smtClean="0"/>
              <a:pPr/>
              <a:t>4</a:t>
            </a:fld>
            <a:endParaRPr lang="en-GB" dirty="0"/>
          </a:p>
        </p:txBody>
      </p:sp>
      <p:sp>
        <p:nvSpPr>
          <p:cNvPr id="7" name="TextBox 6">
            <a:extLst>
              <a:ext uri="{FF2B5EF4-FFF2-40B4-BE49-F238E27FC236}">
                <a16:creationId xmlns:a16="http://schemas.microsoft.com/office/drawing/2014/main" id="{8CFC5736-B107-4F1A-A5A1-44179EAFAE48}"/>
              </a:ext>
            </a:extLst>
          </p:cNvPr>
          <p:cNvSpPr txBox="1"/>
          <p:nvPr/>
        </p:nvSpPr>
        <p:spPr>
          <a:xfrm>
            <a:off x="620052" y="2057870"/>
            <a:ext cx="5475948" cy="3934047"/>
          </a:xfrm>
          <a:prstGeom prst="rect">
            <a:avLst/>
          </a:prstGeom>
          <a:noFill/>
          <a:ln>
            <a:solidFill>
              <a:schemeClr val="tx1"/>
            </a:solidFill>
          </a:ln>
        </p:spPr>
        <p:txBody>
          <a:bodyPr wrap="square" lIns="0" tIns="0" rIns="0" bIns="0" rtlCol="0">
            <a:noAutofit/>
          </a:bodyPr>
          <a:lstStyle/>
          <a:p>
            <a:pPr marL="342900" indent="-342900" algn="l">
              <a:buAutoNum type="alphaLcParenBoth"/>
            </a:pPr>
            <a:r>
              <a:rPr lang="en-GB" sz="1600" b="1" dirty="0"/>
              <a:t>the geographical location or the local environmental conditions of the installation concerned, e.g:</a:t>
            </a:r>
          </a:p>
          <a:p>
            <a:pPr algn="l"/>
            <a:endParaRPr lang="en-GB" sz="1400" b="1" dirty="0"/>
          </a:p>
          <a:p>
            <a:pPr marL="285750" indent="-285750">
              <a:buFont typeface="Arial" panose="020B0604020202020204" pitchFamily="34" charset="0"/>
              <a:buChar char="•"/>
            </a:pPr>
            <a:r>
              <a:rPr lang="en-GB" sz="1400" dirty="0">
                <a:solidFill>
                  <a:srgbClr val="000000"/>
                </a:solidFill>
                <a:latin typeface="Calibri" panose="020F0502020204030204" pitchFamily="34" charset="0"/>
              </a:rPr>
              <a:t>the installation uses a locally available raw material that affects the emissions, and importing the raw material upon which compliance with BAT-AEL depends would require substantial infrastructure investment and increased transport costs; </a:t>
            </a:r>
          </a:p>
          <a:p>
            <a:pPr marL="742950" lvl="1" indent="-285750">
              <a:buFont typeface="Arial" panose="020B0604020202020204" pitchFamily="34" charset="0"/>
              <a:buChar char="•"/>
            </a:pPr>
            <a:r>
              <a:rPr lang="en-GB" sz="1400" b="0" i="0" u="none" strike="noStrike" baseline="0" dirty="0">
                <a:solidFill>
                  <a:srgbClr val="000000"/>
                </a:solidFill>
                <a:latin typeface="Calibri" panose="020F0502020204030204" pitchFamily="34" charset="0"/>
              </a:rPr>
              <a:t>the installation uses locally available Nitric Acid that contains</a:t>
            </a:r>
            <a:r>
              <a:rPr lang="en-GB" sz="1400" b="0" i="0" u="none" strike="noStrike" dirty="0">
                <a:solidFill>
                  <a:srgbClr val="000000"/>
                </a:solidFill>
                <a:latin typeface="Calibri" panose="020F0502020204030204" pitchFamily="34" charset="0"/>
              </a:rPr>
              <a:t> sufficient Chromium and Nickel to result in the </a:t>
            </a:r>
            <a:r>
              <a:rPr lang="en-GB" sz="1400" dirty="0">
                <a:solidFill>
                  <a:srgbClr val="000000"/>
                </a:solidFill>
                <a:latin typeface="Calibri" panose="020F0502020204030204" pitchFamily="34" charset="0"/>
              </a:rPr>
              <a:t>Huntsman S1 discharge not meeting BAT-AELs for those substances</a:t>
            </a:r>
            <a:endParaRPr lang="en-GB" sz="14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GB" sz="1400" b="0" i="0" u="none" strike="noStrike" baseline="0" dirty="0">
                <a:solidFill>
                  <a:srgbClr val="000000"/>
                </a:solidFill>
                <a:latin typeface="Calibri" panose="020F0502020204030204" pitchFamily="34" charset="0"/>
              </a:rPr>
              <a:t>There is nowhere else in the UK /no other supply that can be used as an alternative.</a:t>
            </a:r>
          </a:p>
          <a:p>
            <a:pPr marL="742950" lvl="1" indent="-285750">
              <a:buFont typeface="Arial" panose="020B0604020202020204" pitchFamily="34" charset="0"/>
              <a:buChar char="•"/>
            </a:pPr>
            <a:r>
              <a:rPr lang="en-GB" sz="1400" b="0" i="0" u="none" strike="noStrike" baseline="0" dirty="0">
                <a:solidFill>
                  <a:srgbClr val="000000"/>
                </a:solidFill>
                <a:latin typeface="Calibri" panose="020F0502020204030204" pitchFamily="34" charset="0"/>
              </a:rPr>
              <a:t>Importing the raw material upon which compliance with the BAT-AEL depends from </a:t>
            </a:r>
            <a:r>
              <a:rPr lang="en-GB" sz="1400" dirty="0">
                <a:solidFill>
                  <a:srgbClr val="000000"/>
                </a:solidFill>
                <a:latin typeface="Calibri" panose="020F0502020204030204" pitchFamily="34" charset="0"/>
              </a:rPr>
              <a:t>other counties would result in the material travelling over significant distances, result in dramatically increased transportation costs, represent a safety risk through transportation of dangerous substances and may still not resolve the issue as Nitric Acid will leach Cr and Ni from stainless steel.</a:t>
            </a:r>
            <a:endParaRPr lang="en-GB" sz="1400" b="0" i="0" u="none" strike="noStrike" baseline="0" dirty="0">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3C08204E-946C-4175-85A6-B38A7687348B}"/>
              </a:ext>
            </a:extLst>
          </p:cNvPr>
          <p:cNvSpPr txBox="1"/>
          <p:nvPr/>
        </p:nvSpPr>
        <p:spPr>
          <a:xfrm>
            <a:off x="6234962" y="2057870"/>
            <a:ext cx="5663937" cy="3908762"/>
          </a:xfrm>
          <a:prstGeom prst="rect">
            <a:avLst/>
          </a:prstGeom>
          <a:noFill/>
          <a:ln>
            <a:solidFill>
              <a:schemeClr val="tx1"/>
            </a:solidFill>
          </a:ln>
        </p:spPr>
        <p:txBody>
          <a:bodyPr wrap="square">
            <a:spAutoFit/>
          </a:bodyPr>
          <a:lstStyle/>
          <a:p>
            <a:pPr algn="l"/>
            <a:r>
              <a:rPr lang="en-GB" sz="1400" b="1" dirty="0"/>
              <a:t>(b</a:t>
            </a:r>
            <a:r>
              <a:rPr lang="en-GB" sz="1600" b="1" dirty="0"/>
              <a:t>) the technical characteristics of the installation concerned </a:t>
            </a:r>
            <a:r>
              <a:rPr lang="en-GB" sz="1600" b="1" dirty="0" err="1"/>
              <a:t>e.g</a:t>
            </a:r>
            <a:r>
              <a:rPr lang="en-GB" sz="1600" b="1" dirty="0"/>
              <a:t>:</a:t>
            </a:r>
          </a:p>
          <a:p>
            <a:pPr algn="l"/>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400" dirty="0">
                <a:solidFill>
                  <a:srgbClr val="000000"/>
                </a:solidFill>
                <a:latin typeface="Calibri" panose="020F0502020204030204" pitchFamily="34" charset="0"/>
              </a:rPr>
              <a:t>atypical cross media impacts would arise whereby reducing the emissions of one pollutant increase the emissions of another;</a:t>
            </a:r>
          </a:p>
          <a:p>
            <a:pPr marL="742950" lvl="1" indent="-285750">
              <a:buFont typeface="Arial" panose="020B0604020202020204" pitchFamily="34" charset="0"/>
              <a:buChar char="•"/>
            </a:pPr>
            <a:r>
              <a:rPr lang="en-GB" sz="1400" dirty="0">
                <a:solidFill>
                  <a:srgbClr val="000000"/>
                </a:solidFill>
                <a:latin typeface="Calibri" panose="020F0502020204030204" pitchFamily="34" charset="0"/>
              </a:rPr>
              <a:t>Treatment of the Cr and Ni (under investigation) may result in requirement for use of considerable quantities of dosing chemicals to precipitate the metals due to the low concentration of Cr and Ni.</a:t>
            </a:r>
          </a:p>
          <a:p>
            <a:pPr marL="285750" indent="-285750">
              <a:buFont typeface="Arial" panose="020B0604020202020204" pitchFamily="34" charset="0"/>
              <a:buChar char="•"/>
            </a:pPr>
            <a:endParaRPr lang="en-GB" sz="1600" b="1" dirty="0">
              <a:solidFill>
                <a:srgbClr val="000000"/>
              </a:solidFill>
              <a:highlight>
                <a:srgbClr val="FFFF00"/>
              </a:highlight>
              <a:latin typeface="Calibri" panose="020F0502020204030204" pitchFamily="34" charset="0"/>
            </a:endParaRPr>
          </a:p>
          <a:p>
            <a:pPr marL="285750" indent="-285750">
              <a:buFont typeface="Arial" panose="020B0604020202020204" pitchFamily="34" charset="0"/>
              <a:buChar char="•"/>
            </a:pPr>
            <a:r>
              <a:rPr lang="en-GB" sz="1400" dirty="0">
                <a:solidFill>
                  <a:srgbClr val="000000"/>
                </a:solidFill>
                <a:latin typeface="Calibri" panose="020F0502020204030204" pitchFamily="34" charset="0"/>
              </a:rPr>
              <a:t>atypical cross media impacts would arise whereby reducing the emissions of one pollutant increase the emissions of another;</a:t>
            </a:r>
          </a:p>
          <a:p>
            <a:pPr marL="742950" lvl="1" indent="-285750">
              <a:buFont typeface="Arial" panose="020B0604020202020204" pitchFamily="34" charset="0"/>
              <a:buChar char="•"/>
            </a:pPr>
            <a:r>
              <a:rPr lang="en-GB" sz="1400" dirty="0">
                <a:solidFill>
                  <a:srgbClr val="000000"/>
                </a:solidFill>
                <a:latin typeface="Calibri" panose="020F0502020204030204" pitchFamily="34" charset="0"/>
              </a:rPr>
              <a:t>Use of alternate Ni catalysts has been extensively trialled in the operating plant and resulted in similar releases of Nickel</a:t>
            </a:r>
          </a:p>
          <a:p>
            <a:pPr marL="742950" lvl="1" indent="-285750">
              <a:buFont typeface="Arial" panose="020B0604020202020204" pitchFamily="34" charset="0"/>
              <a:buChar char="•"/>
            </a:pPr>
            <a:endParaRPr lang="en-GB" sz="1400" dirty="0">
              <a:solidFill>
                <a:srgbClr val="000000"/>
              </a:solidFill>
              <a:latin typeface="Calibri" panose="020F0502020204030204" pitchFamily="34" charset="0"/>
            </a:endParaRPr>
          </a:p>
          <a:p>
            <a:pPr marL="742950" lvl="1" indent="-285750">
              <a:buFont typeface="Arial" panose="020B0604020202020204" pitchFamily="34" charset="0"/>
              <a:buChar char="•"/>
            </a:pPr>
            <a:endParaRPr lang="en-GB" sz="1400" dirty="0">
              <a:solidFill>
                <a:srgbClr val="000000"/>
              </a:solidFill>
              <a:latin typeface="Calibri" panose="020F0502020204030204" pitchFamily="34" charset="0"/>
            </a:endParaRPr>
          </a:p>
          <a:p>
            <a:pPr lvl="1"/>
            <a:endParaRPr lang="en-GB" sz="1400" dirty="0">
              <a:solidFill>
                <a:srgbClr val="000000"/>
              </a:solidFill>
              <a:latin typeface="Calibri" panose="020F0502020204030204" pitchFamily="34" charset="0"/>
            </a:endParaRPr>
          </a:p>
        </p:txBody>
      </p:sp>
      <p:sp>
        <p:nvSpPr>
          <p:cNvPr id="9" name="Content Placeholder 2">
            <a:extLst>
              <a:ext uri="{FF2B5EF4-FFF2-40B4-BE49-F238E27FC236}">
                <a16:creationId xmlns:a16="http://schemas.microsoft.com/office/drawing/2014/main" id="{F32749B7-AAA7-42BF-997D-D43C91916B88}"/>
              </a:ext>
            </a:extLst>
          </p:cNvPr>
          <p:cNvSpPr>
            <a:spLocks noGrp="1"/>
          </p:cNvSpPr>
          <p:nvPr>
            <p:ph idx="1"/>
          </p:nvPr>
        </p:nvSpPr>
        <p:spPr>
          <a:xfrm>
            <a:off x="720000" y="1182197"/>
            <a:ext cx="11201373" cy="677816"/>
          </a:xfrm>
        </p:spPr>
        <p:txBody>
          <a:bodyPr/>
          <a:lstStyle/>
          <a:p>
            <a:r>
              <a:rPr lang="en-GB" dirty="0"/>
              <a:t>Huntsman’s proposed justification for requiring a derogation for the CWW BREF BAT-AELs are for the following reasons:</a:t>
            </a:r>
          </a:p>
        </p:txBody>
      </p:sp>
    </p:spTree>
    <p:extLst>
      <p:ext uri="{BB962C8B-B14F-4D97-AF65-F5344CB8AC3E}">
        <p14:creationId xmlns:p14="http://schemas.microsoft.com/office/powerpoint/2010/main" val="3304691265"/>
      </p:ext>
    </p:extLst>
  </p:cSld>
  <p:clrMapOvr>
    <a:masterClrMapping/>
  </p:clrMapOvr>
  <p:transition>
    <p:fade/>
  </p:transition>
</p:sld>
</file>

<file path=ppt/theme/theme1.xml><?xml version="1.0" encoding="utf-8"?>
<a:theme xmlns:a="http://schemas.openxmlformats.org/drawingml/2006/main" name="ERM PowerPoint Theme">
  <a:themeElements>
    <a:clrScheme name="ERM colours">
      <a:dk1>
        <a:sysClr val="windowText" lastClr="000000"/>
      </a:dk1>
      <a:lt1>
        <a:sysClr val="window" lastClr="FFFFFF"/>
      </a:lt1>
      <a:dk2>
        <a:srgbClr val="007A5F"/>
      </a:dk2>
      <a:lt2>
        <a:srgbClr val="666F74"/>
      </a:lt2>
      <a:accent1>
        <a:srgbClr val="003366"/>
      </a:accent1>
      <a:accent2>
        <a:srgbClr val="D28700"/>
      </a:accent2>
      <a:accent3>
        <a:srgbClr val="6A83B2"/>
      </a:accent3>
      <a:accent4>
        <a:srgbClr val="C40043"/>
      </a:accent4>
      <a:accent5>
        <a:srgbClr val="008DD6"/>
      </a:accent5>
      <a:accent6>
        <a:srgbClr val="B1A800"/>
      </a:accent6>
      <a:hlink>
        <a:srgbClr val="007A5F"/>
      </a:hlink>
      <a:folHlink>
        <a:srgbClr val="666F74"/>
      </a:folHlink>
    </a:clrScheme>
    <a:fontScheme name="E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Blank_ERM Powerpoint Template.potx" id="{F7601CAD-7A47-4A64-8D50-65E2434442E4}" vid="{79632EFB-728B-4680-B4AE-FF905D9AD4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2B7CA8FB5175F54D9E0CBA42E79C5691" ma:contentTypeVersion="33" ma:contentTypeDescription="Create a new document." ma:contentTypeScope="" ma:versionID="e6689d76012c6b9ad5946d9f639f10b7">
  <xsd:schema xmlns:xsd="http://www.w3.org/2001/XMLSchema" xmlns:xs="http://www.w3.org/2001/XMLSchema" xmlns:p="http://schemas.microsoft.com/office/2006/metadata/properties" xmlns:ns2="662745e8-e224-48e8-a2e3-254862b8c2f5" xmlns:ns3="bf263031-ffd2-4e86-8f4d-1e64fa475fec" xmlns:ns4="e76eb3f9-f7d4-4afe-8d75-1839375753c6" targetNamespace="http://schemas.microsoft.com/office/2006/metadata/properties" ma:root="true" ma:fieldsID="58c75edd420a70a213b218b3c631de6e" ns2:_="" ns3:_="" ns4:_="">
    <xsd:import namespace="662745e8-e224-48e8-a2e3-254862b8c2f5"/>
    <xsd:import namespace="bf263031-ffd2-4e86-8f4d-1e64fa475fec"/>
    <xsd:import namespace="e76eb3f9-f7d4-4afe-8d75-1839375753c6"/>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314b903-0b07-4e5f-bc01-af818658ec35}" ma:internalName="TaxCatchAll" ma:showField="CatchAllData" ma:web="e76eb3f9-f7d4-4afe-8d75-1839375753c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314b903-0b07-4e5f-bc01-af818658ec35}" ma:internalName="TaxCatchAllLabel" ma:readOnly="true" ma:showField="CatchAllDataLabel" ma:web="e76eb3f9-f7d4-4afe-8d75-1839375753c6">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National Permitting Service Installations Regime" ma:internalName="Team">
      <xsd:simpleType>
        <xsd:restriction base="dms:Text"/>
      </xsd:simpleType>
    </xsd:element>
    <xsd:element name="Topic" ma:index="20" nillable="true" ma:displayName="Topic" ma:default="Manufacturing WIP"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default="9;#Internal EA|b77da37e-7166-4741-8c12-4679faab22d9"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default="8;#EA|d5f78ddb-b1b6-4328-9877-d7e3ed06fdac"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263031-ffd2-4e86-8f4d-1e64fa475fec"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Location" ma:index="3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6eb3f9-f7d4-4afe-8d75-1839375753c6"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62745e8-e224-48e8-a2e3-254862b8c2f5">
      <Value>6</Value>
      <Value>10</Value>
      <Value>9</Value>
      <Value>8</Value>
      <Value>7</Value>
    </TaxCatchAll>
    <lcf76f155ced4ddcb4097134ff3c332f xmlns="bf263031-ffd2-4e86-8f4d-1e64fa475fec">
      <Terms xmlns="http://schemas.microsoft.com/office/infopath/2007/PartnerControls"/>
    </lcf76f155ced4ddcb4097134ff3c332f>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k85d23755b3a46b5a51451cf336b2e9b xmlns="662745e8-e224-48e8-a2e3-254862b8c2f5">
      <Terms xmlns="http://schemas.microsoft.com/office/infopath/2007/PartnerControls"/>
    </k85d23755b3a46b5a51451cf336b2e9b>
    <Topic xmlns="662745e8-e224-48e8-a2e3-254862b8c2f5">Manufacturing WIP</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EA</TermName>
          <TermId xmlns="http://schemas.microsoft.com/office/infopath/2007/PartnerControls">b77da37e-7166-4741-8c12-4679faab22d9</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EA</TermName>
          <TermId xmlns="http://schemas.microsoft.com/office/infopath/2007/PartnerControls">d5f78ddb-b1b6-4328-9877-d7e3ed06fdac</TermId>
        </TermInfo>
      </Terms>
    </fe59e9859d6a491389c5b03567f5dda5>
    <Team xmlns="662745e8-e224-48e8-a2e3-254862b8c2f5">National Permitting Service Installations Regime</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1117845-93f6-4da3-abaa-fcb4fa669c78" ContentTypeId="0x010100A5BF1C78D9F64B679A5EBDE1C6598EBC01" PreviousValue="false" LastSyncTimeStamp="2022-12-23T12:39:58.22Z"/>
</file>

<file path=customXml/itemProps1.xml><?xml version="1.0" encoding="utf-8"?>
<ds:datastoreItem xmlns:ds="http://schemas.openxmlformats.org/officeDocument/2006/customXml" ds:itemID="{49AFCBB6-40B2-4260-A59A-4CA875B1B631}"/>
</file>

<file path=customXml/itemProps2.xml><?xml version="1.0" encoding="utf-8"?>
<ds:datastoreItem xmlns:ds="http://schemas.openxmlformats.org/officeDocument/2006/customXml" ds:itemID="{39D19965-C11B-41B2-8069-507C304F40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4af29af-2c7f-4a8c-a6fc-72842d70a273"/>
    <ds:schemaRef ds:uri="http://www.w3.org/XML/1998/namespace"/>
    <ds:schemaRef ds:uri="http://purl.org/dc/dcmitype/"/>
  </ds:schemaRefs>
</ds:datastoreItem>
</file>

<file path=customXml/itemProps3.xml><?xml version="1.0" encoding="utf-8"?>
<ds:datastoreItem xmlns:ds="http://schemas.openxmlformats.org/officeDocument/2006/customXml" ds:itemID="{6E2C6F6E-4527-4FC4-B62F-7429FAEFF237}">
  <ds:schemaRefs>
    <ds:schemaRef ds:uri="http://schemas.microsoft.com/sharepoint/v3/contenttype/forms"/>
  </ds:schemaRefs>
</ds:datastoreItem>
</file>

<file path=customXml/itemProps4.xml><?xml version="1.0" encoding="utf-8"?>
<ds:datastoreItem xmlns:ds="http://schemas.openxmlformats.org/officeDocument/2006/customXml" ds:itemID="{CAA68B2B-DEA6-4CBD-AD50-37E7B1B58AF3}"/>
</file>

<file path=docProps/app.xml><?xml version="1.0" encoding="utf-8"?>
<Properties xmlns="http://schemas.openxmlformats.org/officeDocument/2006/extended-properties" xmlns:vt="http://schemas.openxmlformats.org/officeDocument/2006/docPropsVTypes">
  <Template>Blank_ERM Powerpoint Template</Template>
  <TotalTime>1</TotalTime>
  <Words>859</Words>
  <Application>Microsoft Office PowerPoint</Application>
  <PresentationFormat>Widescreen</PresentationFormat>
  <Paragraphs>80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ERM PowerPoint Theme</vt:lpstr>
      <vt:lpstr>Derogation Process Article 15(4) of the Industrial Emissions Directive (IED)   Derogation Reasons</vt:lpstr>
      <vt:lpstr>Derogation process overview</vt:lpstr>
      <vt:lpstr>Eligibility for a derogation</vt:lpstr>
      <vt:lpstr>Huntsman Derogation Justification</vt:lpstr>
    </vt:vector>
  </TitlesOfParts>
  <Company>ERM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Derogation Process Article 15(4) of the Industrial Emissions Directive (IED)</dc:title>
  <dc:creator>Kirsty Thomas</dc:creator>
  <cp:lastModifiedBy>Bett, Andy</cp:lastModifiedBy>
  <cp:revision>32</cp:revision>
  <cp:lastPrinted>2018-04-17T21:44:06Z</cp:lastPrinted>
  <dcterms:created xsi:type="dcterms:W3CDTF">2022-04-05T11:12:49Z</dcterms:created>
  <dcterms:modified xsi:type="dcterms:W3CDTF">2024-01-18T12:25:30Z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0x010100A5BF1C78D9F64B679A5EBDE1C6598EBC01002B7CA8FB5175F54D9E0CBA42E79C5691</vt:lpwstr>
  </property>
  <property fmtid="{D5CDD505-2E9C-101B-9397-08002B2CF9AE}" pid="3" name="PermitDocumentType">
    <vt:lpwstr/>
  </property>
  <property fmtid="{D5CDD505-2E9C-101B-9397-08002B2CF9AE}" pid="4" name="MediaServiceImageTags">
    <vt:lpwstr/>
  </property>
  <property fmtid="{D5CDD505-2E9C-101B-9397-08002B2CF9AE}" pid="5" name="TypeofPermit">
    <vt:lpwstr>9;#N/A - Do not select for New Permits|0430e4c2-ee0a-4b2d-9af6-df735aafbcb2</vt:lpwstr>
  </property>
  <property fmtid="{D5CDD505-2E9C-101B-9397-08002B2CF9AE}" pid="6" name="DisclosureStatus">
    <vt:lpwstr>183;#Available on Request|7ad922ec-cdbc-45a5-80ea-d5894476ea33</vt:lpwstr>
  </property>
  <property fmtid="{D5CDD505-2E9C-101B-9397-08002B2CF9AE}" pid="7" name="EventType1">
    <vt:lpwstr/>
  </property>
  <property fmtid="{D5CDD505-2E9C-101B-9397-08002B2CF9AE}" pid="8" name="ActivityGrouping">
    <vt:lpwstr>12;#Application ＆ Associated Docs|5eadfd3c-6deb-44e1-b7e1-16accd427bec</vt:lpwstr>
  </property>
  <property fmtid="{D5CDD505-2E9C-101B-9397-08002B2CF9AE}" pid="9" name="RegulatedActivityClass">
    <vt:lpwstr>38;#Installations|645f1c9c-65df-490a-9ce3-4a2aa7c5ff7f</vt:lpwstr>
  </property>
  <property fmtid="{D5CDD505-2E9C-101B-9397-08002B2CF9AE}" pid="10" name="Catchment">
    <vt:lpwstr/>
  </property>
  <property fmtid="{D5CDD505-2E9C-101B-9397-08002B2CF9AE}" pid="11" name="MajorProjectID">
    <vt:lpwstr/>
  </property>
  <property fmtid="{D5CDD505-2E9C-101B-9397-08002B2CF9AE}" pid="12" name="StandardRulesID">
    <vt:lpwstr/>
  </property>
  <property fmtid="{D5CDD505-2E9C-101B-9397-08002B2CF9AE}" pid="13" name="CessationStatus">
    <vt:lpwstr/>
  </property>
  <property fmtid="{D5CDD505-2E9C-101B-9397-08002B2CF9AE}" pid="14" name="Regime">
    <vt:lpwstr>10;#EPR|0e5af97d-1a8c-4d8f-a20b-528a11cab1f6</vt:lpwstr>
  </property>
  <property fmtid="{D5CDD505-2E9C-101B-9397-08002B2CF9AE}" pid="15" name="RegulatedActivitySub-Class">
    <vt:lpwstr/>
  </property>
  <property fmtid="{D5CDD505-2E9C-101B-9397-08002B2CF9AE}" pid="16" name="Distribution">
    <vt:lpwstr>9;#Internal EA|b77da37e-7166-4741-8c12-4679faab22d9</vt:lpwstr>
  </property>
  <property fmtid="{D5CDD505-2E9C-101B-9397-08002B2CF9AE}" pid="17" name="HOCopyrightLevel">
    <vt:lpwstr>7;#Crown|69589897-2828-4761-976e-717fd8e631c9</vt:lpwstr>
  </property>
  <property fmtid="{D5CDD505-2E9C-101B-9397-08002B2CF9AE}" pid="18" name="HOGovernmentSecurityClassification">
    <vt:lpwstr>6;#Official|14c80daa-741b-422c-9722-f71693c9ede4</vt:lpwstr>
  </property>
  <property fmtid="{D5CDD505-2E9C-101B-9397-08002B2CF9AE}" pid="19" name="OrganisationalUnit">
    <vt:lpwstr>8;#EA|d5f78ddb-b1b6-4328-9877-d7e3ed06fdac</vt:lpwstr>
  </property>
  <property fmtid="{D5CDD505-2E9C-101B-9397-08002B2CF9AE}" pid="20" name="HOSiteType">
    <vt:lpwstr>10;#Team|ff0485df-0575-416f-802f-e999165821b7</vt:lpwstr>
  </property>
  <property fmtid="{D5CDD505-2E9C-101B-9397-08002B2CF9AE}" pid="21" name="InformationType">
    <vt:lpwstr/>
  </property>
</Properties>
</file>