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51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4660"/>
  </p:normalViewPr>
  <p:slideViewPr>
    <p:cSldViewPr snapToGrid="0">
      <p:cViewPr varScale="1">
        <p:scale>
          <a:sx n="41" d="100"/>
          <a:sy n="41" d="100"/>
        </p:scale>
        <p:origin x="220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AFFA3-93CD-444D-BA5F-8954DABF94A7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28E67-FDB8-4EAE-BBCB-9D77229FB2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9466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AFFA3-93CD-444D-BA5F-8954DABF94A7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28E67-FDB8-4EAE-BBCB-9D77229FB2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4958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AFFA3-93CD-444D-BA5F-8954DABF94A7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28E67-FDB8-4EAE-BBCB-9D77229FB2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5877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AFFA3-93CD-444D-BA5F-8954DABF94A7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28E67-FDB8-4EAE-BBCB-9D77229FB2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3040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AFFA3-93CD-444D-BA5F-8954DABF94A7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28E67-FDB8-4EAE-BBCB-9D77229FB2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3478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AFFA3-93CD-444D-BA5F-8954DABF94A7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28E67-FDB8-4EAE-BBCB-9D77229FB2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4216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AFFA3-93CD-444D-BA5F-8954DABF94A7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28E67-FDB8-4EAE-BBCB-9D77229FB2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3972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AFFA3-93CD-444D-BA5F-8954DABF94A7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28E67-FDB8-4EAE-BBCB-9D77229FB2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4096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AFFA3-93CD-444D-BA5F-8954DABF94A7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28E67-FDB8-4EAE-BBCB-9D77229FB2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0427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AFFA3-93CD-444D-BA5F-8954DABF94A7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28E67-FDB8-4EAE-BBCB-9D77229FB2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2591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AFFA3-93CD-444D-BA5F-8954DABF94A7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28E67-FDB8-4EAE-BBCB-9D77229FB2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3283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A7AFFA3-93CD-444D-BA5F-8954DABF94A7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5928E67-FDB8-4EAE-BBCB-9D77229FB2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8073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41E3610-3AA4-AC89-9007-72D132630D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3874"/>
          <a:stretch/>
        </p:blipFill>
        <p:spPr bwMode="auto">
          <a:xfrm>
            <a:off x="0" y="-785495"/>
            <a:ext cx="462280" cy="106914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AA3DD98-488A-D26B-80F2-876F7D67F6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460" y="365125"/>
            <a:ext cx="1681480" cy="5397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5E9060E-A74C-A074-736B-8A2F4FEF0895}"/>
              </a:ext>
            </a:extLst>
          </p:cNvPr>
          <p:cNvSpPr txBox="1"/>
          <p:nvPr/>
        </p:nvSpPr>
        <p:spPr>
          <a:xfrm>
            <a:off x="1280160" y="1177409"/>
            <a:ext cx="4297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1D51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Dewatering Process </a:t>
            </a:r>
            <a:r>
              <a:rPr lang="en-GB">
                <a:solidFill>
                  <a:srgbClr val="1D51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Flow Diagram</a:t>
            </a:r>
            <a:endParaRPr lang="en-GB" dirty="0">
              <a:solidFill>
                <a:srgbClr val="1D51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DBA36287-AC2D-DE7B-36F6-E44A9E464E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280" y="305435"/>
            <a:ext cx="4345940" cy="66864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marL="441325">
              <a:lnSpc>
                <a:spcPct val="107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GB" sz="800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Milestone Infrastructure</a:t>
            </a:r>
            <a:endParaRPr lang="en-GB" sz="2000" dirty="0">
              <a:solidFill>
                <a:srgbClr val="1D514B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441325">
              <a:lnSpc>
                <a:spcPct val="107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GB" sz="1400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Dewatering Process Flow</a:t>
            </a:r>
            <a:endParaRPr lang="en-GB" sz="2000" dirty="0">
              <a:solidFill>
                <a:srgbClr val="1D514B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860D956-6F31-5215-327C-3A48E7B051CA}"/>
              </a:ext>
            </a:extLst>
          </p:cNvPr>
          <p:cNvSpPr/>
          <p:nvPr/>
        </p:nvSpPr>
        <p:spPr>
          <a:xfrm>
            <a:off x="1802448" y="2065010"/>
            <a:ext cx="965200" cy="482600"/>
          </a:xfrm>
          <a:prstGeom prst="ellipse">
            <a:avLst/>
          </a:prstGeom>
          <a:solidFill>
            <a:srgbClr val="C00000"/>
          </a:solidFill>
          <a:ln>
            <a:solidFill>
              <a:srgbClr val="1D514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Start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373CCB-72CA-DDEF-88AA-BCDAD3B27577}"/>
              </a:ext>
            </a:extLst>
          </p:cNvPr>
          <p:cNvSpPr/>
          <p:nvPr/>
        </p:nvSpPr>
        <p:spPr>
          <a:xfrm>
            <a:off x="1354138" y="2919731"/>
            <a:ext cx="1861820" cy="60326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rgbClr val="1D514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/>
              <a:t>Waste emptied from vehicle into HTC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0A2B61B-6900-F14A-96B7-1B68F18E08B3}"/>
              </a:ext>
            </a:extLst>
          </p:cNvPr>
          <p:cNvSpPr/>
          <p:nvPr/>
        </p:nvSpPr>
        <p:spPr>
          <a:xfrm>
            <a:off x="1354138" y="3879839"/>
            <a:ext cx="1861820" cy="60326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rgbClr val="1D514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/>
              <a:t>Solid waste and effluent undergoes visual and olfactory inspection</a:t>
            </a:r>
          </a:p>
        </p:txBody>
      </p:sp>
      <p:sp>
        <p:nvSpPr>
          <p:cNvPr id="11" name="Flowchart: Decision 10">
            <a:extLst>
              <a:ext uri="{FF2B5EF4-FFF2-40B4-BE49-F238E27FC236}">
                <a16:creationId xmlns:a16="http://schemas.microsoft.com/office/drawing/2014/main" id="{DBA2CA32-B9BC-694C-A24A-54A3697CEF65}"/>
              </a:ext>
            </a:extLst>
          </p:cNvPr>
          <p:cNvSpPr/>
          <p:nvPr/>
        </p:nvSpPr>
        <p:spPr>
          <a:xfrm>
            <a:off x="1354139" y="4839948"/>
            <a:ext cx="1861819" cy="603260"/>
          </a:xfrm>
          <a:prstGeom prst="flowChartDecision">
            <a:avLst/>
          </a:prstGeom>
          <a:solidFill>
            <a:srgbClr val="FFC000"/>
          </a:solidFill>
          <a:ln>
            <a:solidFill>
              <a:srgbClr val="1D514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GB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Evidence of </a:t>
            </a:r>
          </a:p>
          <a:p>
            <a:pPr algn="ctr"/>
            <a:r>
              <a:rPr lang="en-GB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contamination?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2460DAA-9F4F-AB17-B8F1-37C8C9AAF817}"/>
              </a:ext>
            </a:extLst>
          </p:cNvPr>
          <p:cNvSpPr/>
          <p:nvPr/>
        </p:nvSpPr>
        <p:spPr>
          <a:xfrm>
            <a:off x="1354138" y="5824269"/>
            <a:ext cx="1861820" cy="60326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rgbClr val="1D514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 dirty="0"/>
              <a:t>Waste tipped and enters bulk storage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1E8D543-AF11-C760-8F7B-104ADA4E5F9E}"/>
              </a:ext>
            </a:extLst>
          </p:cNvPr>
          <p:cNvSpPr/>
          <p:nvPr/>
        </p:nvSpPr>
        <p:spPr>
          <a:xfrm>
            <a:off x="1354138" y="6799650"/>
            <a:ext cx="1861820" cy="60326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rgbClr val="1D514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/>
              <a:t>Dried waste dispatched to recovery or disposal facility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A58F357-CE88-0AE9-02E7-D0985DB60C03}"/>
              </a:ext>
            </a:extLst>
          </p:cNvPr>
          <p:cNvSpPr/>
          <p:nvPr/>
        </p:nvSpPr>
        <p:spPr>
          <a:xfrm>
            <a:off x="1802448" y="7764849"/>
            <a:ext cx="965200" cy="482600"/>
          </a:xfrm>
          <a:prstGeom prst="ellipse">
            <a:avLst/>
          </a:prstGeom>
          <a:solidFill>
            <a:srgbClr val="C00000"/>
          </a:solidFill>
          <a:ln>
            <a:solidFill>
              <a:srgbClr val="1D514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End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6B82608-CF7B-C4CD-0AF2-0BB966C638EB}"/>
              </a:ext>
            </a:extLst>
          </p:cNvPr>
          <p:cNvSpPr/>
          <p:nvPr/>
        </p:nvSpPr>
        <p:spPr>
          <a:xfrm>
            <a:off x="4018916" y="4839947"/>
            <a:ext cx="1861820" cy="60326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rgbClr val="1D514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/>
              <a:t>Effluent pumped back into vehicle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1D8001A-4768-9246-98C1-10668B6D9760}"/>
              </a:ext>
            </a:extLst>
          </p:cNvPr>
          <p:cNvSpPr/>
          <p:nvPr/>
        </p:nvSpPr>
        <p:spPr>
          <a:xfrm>
            <a:off x="4018916" y="5824269"/>
            <a:ext cx="1861820" cy="60326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rgbClr val="1D514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/>
              <a:t>Tip bay emptied before contaminated waste is tipped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AB3B992-365B-D274-D44E-E0A3709C962B}"/>
              </a:ext>
            </a:extLst>
          </p:cNvPr>
          <p:cNvSpPr/>
          <p:nvPr/>
        </p:nvSpPr>
        <p:spPr>
          <a:xfrm>
            <a:off x="4018916" y="6799650"/>
            <a:ext cx="1861820" cy="60326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rgbClr val="1D514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dirty="0"/>
              <a:t>Contaminated solid waste dispatched to appropriately permitted and equipped facility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FC0C857-D86F-5818-7FAD-933F09A8C572}"/>
              </a:ext>
            </a:extLst>
          </p:cNvPr>
          <p:cNvSpPr/>
          <p:nvPr/>
        </p:nvSpPr>
        <p:spPr>
          <a:xfrm>
            <a:off x="4018916" y="7775031"/>
            <a:ext cx="1861820" cy="60326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rgbClr val="1D514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dirty="0"/>
              <a:t>Waste infrastructure undergoes decontamination procedure before resuming regular function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4010C9C4-E688-66E7-CCAF-D8346A912742}"/>
              </a:ext>
            </a:extLst>
          </p:cNvPr>
          <p:cNvSpPr/>
          <p:nvPr/>
        </p:nvSpPr>
        <p:spPr>
          <a:xfrm>
            <a:off x="4467226" y="8775866"/>
            <a:ext cx="965200" cy="482600"/>
          </a:xfrm>
          <a:prstGeom prst="ellipse">
            <a:avLst/>
          </a:prstGeom>
          <a:solidFill>
            <a:srgbClr val="C00000"/>
          </a:solidFill>
          <a:ln>
            <a:solidFill>
              <a:srgbClr val="1D514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End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C2CA6652-B0A8-FCFB-4914-18BE192CF495}"/>
              </a:ext>
            </a:extLst>
          </p:cNvPr>
          <p:cNvCxnSpPr>
            <a:stCxn id="8" idx="4"/>
            <a:endCxn id="9" idx="0"/>
          </p:cNvCxnSpPr>
          <p:nvPr/>
        </p:nvCxnSpPr>
        <p:spPr>
          <a:xfrm>
            <a:off x="2285048" y="2547610"/>
            <a:ext cx="0" cy="37212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BBE87AB8-63BF-11D5-A29A-962C3A302778}"/>
              </a:ext>
            </a:extLst>
          </p:cNvPr>
          <p:cNvCxnSpPr>
            <a:stCxn id="9" idx="2"/>
            <a:endCxn id="10" idx="0"/>
          </p:cNvCxnSpPr>
          <p:nvPr/>
        </p:nvCxnSpPr>
        <p:spPr>
          <a:xfrm>
            <a:off x="2285048" y="3522991"/>
            <a:ext cx="0" cy="35684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32039A67-0608-B69D-AFD4-752E925A7528}"/>
              </a:ext>
            </a:extLst>
          </p:cNvPr>
          <p:cNvCxnSpPr>
            <a:cxnSpLocks/>
            <a:stCxn id="10" idx="2"/>
            <a:endCxn id="11" idx="0"/>
          </p:cNvCxnSpPr>
          <p:nvPr/>
        </p:nvCxnSpPr>
        <p:spPr>
          <a:xfrm>
            <a:off x="2285048" y="4483099"/>
            <a:ext cx="1" cy="35684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4320012-B780-27BE-716C-3A1ECD694B36}"/>
              </a:ext>
            </a:extLst>
          </p:cNvPr>
          <p:cNvCxnSpPr>
            <a:cxnSpLocks/>
            <a:stCxn id="11" idx="3"/>
            <a:endCxn id="16" idx="1"/>
          </p:cNvCxnSpPr>
          <p:nvPr/>
        </p:nvCxnSpPr>
        <p:spPr>
          <a:xfrm flipV="1">
            <a:off x="3215958" y="5141577"/>
            <a:ext cx="802958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53EC6C91-51BC-BC10-2672-909353C6BBF5}"/>
              </a:ext>
            </a:extLst>
          </p:cNvPr>
          <p:cNvCxnSpPr>
            <a:cxnSpLocks/>
            <a:stCxn id="11" idx="2"/>
            <a:endCxn id="12" idx="0"/>
          </p:cNvCxnSpPr>
          <p:nvPr/>
        </p:nvCxnSpPr>
        <p:spPr>
          <a:xfrm flipH="1">
            <a:off x="2285048" y="5443208"/>
            <a:ext cx="1" cy="38106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A94F7F93-8D17-2C11-0B93-0F69B9D606FA}"/>
              </a:ext>
            </a:extLst>
          </p:cNvPr>
          <p:cNvCxnSpPr>
            <a:stCxn id="12" idx="2"/>
            <a:endCxn id="13" idx="0"/>
          </p:cNvCxnSpPr>
          <p:nvPr/>
        </p:nvCxnSpPr>
        <p:spPr>
          <a:xfrm>
            <a:off x="2285048" y="6427529"/>
            <a:ext cx="0" cy="37212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3978BF0A-0C26-FEB2-8E41-F43B5F2AC52C}"/>
              </a:ext>
            </a:extLst>
          </p:cNvPr>
          <p:cNvCxnSpPr>
            <a:stCxn id="13" idx="2"/>
            <a:endCxn id="15" idx="0"/>
          </p:cNvCxnSpPr>
          <p:nvPr/>
        </p:nvCxnSpPr>
        <p:spPr>
          <a:xfrm>
            <a:off x="2285048" y="7402910"/>
            <a:ext cx="0" cy="36193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3FEB5EC3-4C68-909E-9EF0-ECA08E6E9A77}"/>
              </a:ext>
            </a:extLst>
          </p:cNvPr>
          <p:cNvCxnSpPr>
            <a:stCxn id="16" idx="2"/>
            <a:endCxn id="17" idx="0"/>
          </p:cNvCxnSpPr>
          <p:nvPr/>
        </p:nvCxnSpPr>
        <p:spPr>
          <a:xfrm>
            <a:off x="4949826" y="5443207"/>
            <a:ext cx="0" cy="38106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4AADD5D0-E988-75FF-F0CC-5C7B51124F17}"/>
              </a:ext>
            </a:extLst>
          </p:cNvPr>
          <p:cNvCxnSpPr>
            <a:stCxn id="17" idx="2"/>
            <a:endCxn id="18" idx="0"/>
          </p:cNvCxnSpPr>
          <p:nvPr/>
        </p:nvCxnSpPr>
        <p:spPr>
          <a:xfrm>
            <a:off x="4949826" y="6427529"/>
            <a:ext cx="0" cy="37212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35130BAF-4D24-7A97-421D-C4366B20E5C2}"/>
              </a:ext>
            </a:extLst>
          </p:cNvPr>
          <p:cNvCxnSpPr>
            <a:cxnSpLocks/>
            <a:stCxn id="18" idx="2"/>
            <a:endCxn id="19" idx="0"/>
          </p:cNvCxnSpPr>
          <p:nvPr/>
        </p:nvCxnSpPr>
        <p:spPr>
          <a:xfrm>
            <a:off x="4949826" y="7402910"/>
            <a:ext cx="0" cy="37212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2DFFB2EB-036D-007A-C17B-30D1C374592C}"/>
              </a:ext>
            </a:extLst>
          </p:cNvPr>
          <p:cNvCxnSpPr>
            <a:stCxn id="19" idx="2"/>
            <a:endCxn id="20" idx="0"/>
          </p:cNvCxnSpPr>
          <p:nvPr/>
        </p:nvCxnSpPr>
        <p:spPr>
          <a:xfrm>
            <a:off x="4949826" y="8378291"/>
            <a:ext cx="0" cy="39757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25048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62745e8-e224-48e8-a2e3-254862b8c2f5">
      <Value>41</Value>
      <Value>40</Value>
      <Value>11</Value>
      <Value>32</Value>
      <Value>14</Value>
    </TaxCatchAll>
    <lcf76f155ced4ddcb4097134ff3c332f xmlns="976e4c6b-9cbc-4c56-aa6a-7ddfa1f9bcfe">
      <Terms xmlns="http://schemas.microsoft.com/office/infopath/2007/PartnerControls"/>
    </lcf76f155ced4ddcb4097134ff3c332f>
    <EAReceivedDate xmlns="eebef177-55b5-4448-a5fb-28ea454417ee">2026-02-04T00:00:00+00:00</EAReceivedDate>
    <ga477587807b4e8dbd9d142e03c014fa xmlns="dbe221e7-66db-4bdb-a92c-aa517c005f15">
      <Terms xmlns="http://schemas.microsoft.com/office/infopath/2007/PartnerControls"/>
    </ga477587807b4e8dbd9d142e03c014fa>
    <PermitNumber xmlns="eebef177-55b5-4448-a5fb-28ea454417ee">EPR-QP3229LK</PermitNumber>
    <bf174f8632e04660b372cf372c1956fe xmlns="dbe221e7-66db-4bdb-a92c-aa517c005f15">
      <Terms xmlns="http://schemas.microsoft.com/office/infopath/2007/PartnerControls"/>
    </bf174f8632e04660b372cf372c1956fe>
    <CessationDate xmlns="eebef177-55b5-4448-a5fb-28ea454417ee" xsi:nil="true"/>
    <NationalSecurity xmlns="eebef177-55b5-4448-a5fb-28ea454417ee">No</NationalSecurity>
    <OtherReference xmlns="eebef177-55b5-4448-a5fb-28ea454417ee" xsi:nil="true"/>
    <EventLink xmlns="5ffd8e36-f429-4edc-ab50-c5be84842779" xsi:nil="true"/>
    <Customer_x002f_OperatorName xmlns="eebef177-55b5-4448-a5fb-28ea454417ee">Milestone Infrastructure Limited</Customer_x002f_OperatorName>
    <m63bd5d2e6554c968a3f4ff9289590fe xmlns="dbe221e7-66db-4bdb-a92c-aa517c005f15">
      <Terms xmlns="http://schemas.microsoft.com/office/infopath/2007/PartnerControls"/>
    </m63bd5d2e6554c968a3f4ff9289590fe>
    <ncb1594ff73b435992550f571a78c184 xmlns="dbe221e7-66db-4bdb-a92c-aa517c005f15">
      <Terms xmlns="http://schemas.microsoft.com/office/infopath/2007/PartnerControls">
        <TermInfo xmlns="http://schemas.microsoft.com/office/infopath/2007/PartnerControls">
          <TermName xmlns="http://schemas.microsoft.com/office/infopath/2007/PartnerControls">EPR</TermName>
          <TermId xmlns="http://schemas.microsoft.com/office/infopath/2007/PartnerControls">0e5af97d-1a8c-4d8f-a20b-528a11cab1f6</TermId>
        </TermInfo>
      </Terms>
    </ncb1594ff73b435992550f571a78c184>
    <d22401b98bfe4ec6b8dacbec81c66a1e xmlns="dbe221e7-66db-4bdb-a92c-aa517c005f15">
      <Terms xmlns="http://schemas.microsoft.com/office/infopath/2007/PartnerControls"/>
    </d22401b98bfe4ec6b8dacbec81c66a1e>
    <DocumentDate xmlns="eebef177-55b5-4448-a5fb-28ea454417ee">2026-02-04T00:00:00+00:00</DocumentDate>
    <CurrentPermit xmlns="eebef177-55b5-4448-a5fb-28ea454417ee">N/A - Do not select for New Permits</CurrentPermit>
    <c52c737aaa794145b5e1ab0b33580095 xmlns="dbe221e7-66db-4bdb-a92c-aa517c005f15">
      <Terms xmlns="http://schemas.microsoft.com/office/infopath/2007/PartnerControls">
        <TermInfo xmlns="http://schemas.microsoft.com/office/infopath/2007/PartnerControls">
          <TermName xmlns="http://schemas.microsoft.com/office/infopath/2007/PartnerControls">Public Register</TermName>
          <TermId xmlns="http://schemas.microsoft.com/office/infopath/2007/PartnerControls">f1fcf6a6-5d97-4f1d-964e-a2f916eb1f18</TermId>
        </TermInfo>
      </Terms>
    </c52c737aaa794145b5e1ab0b33580095>
    <f91636ce86a943e5a85e589048b494b2 xmlns="dbe221e7-66db-4bdb-a92c-aa517c005f15">
      <Terms xmlns="http://schemas.microsoft.com/office/infopath/2007/PartnerControls"/>
    </f91636ce86a943e5a85e589048b494b2>
    <mb0b523b12654e57a98fd73f451222f6 xmlns="dbe221e7-66db-4bdb-a92c-aa517c005f15">
      <Terms xmlns="http://schemas.microsoft.com/office/infopath/2007/PartnerControls"/>
    </mb0b523b12654e57a98fd73f451222f6>
    <d3564be703db47eda46ec138bc1ba091 xmlns="dbe221e7-66db-4bdb-a92c-aa517c005f15">
      <Terms xmlns="http://schemas.microsoft.com/office/infopath/2007/PartnerControls">
        <TermInfo xmlns="http://schemas.microsoft.com/office/infopath/2007/PartnerControls">
          <TermName xmlns="http://schemas.microsoft.com/office/infopath/2007/PartnerControls">Application ＆ Associated Docs</TermName>
          <TermId xmlns="http://schemas.microsoft.com/office/infopath/2007/PartnerControls">5eadfd3c-6deb-44e1-b7e1-16accd427bec</TermId>
        </TermInfo>
      </Terms>
    </d3564be703db47eda46ec138bc1ba091>
    <EPRNumber xmlns="eebef177-55b5-4448-a5fb-28ea454417ee">EPR/QP3229LK</EPRNumber>
    <FacilityAddressPostcode xmlns="eebef177-55b5-4448-a5fb-28ea454417ee">TQ12 3LP</FacilityAddressPostcode>
    <ed3cfd1978f244c4af5dc9d642a18018 xmlns="dbe221e7-66db-4bdb-a92c-aa517c005f15">
      <Terms xmlns="http://schemas.microsoft.com/office/infopath/2007/PartnerControls"/>
    </ed3cfd1978f244c4af5dc9d642a18018>
    <ExternalAuthor xmlns="eebef177-55b5-4448-a5fb-28ea454417ee">M GROUP HIGHWAYS LIMITED</ExternalAuthor>
    <SiteName xmlns="eebef177-55b5-4448-a5fb-28ea454417ee">Devon County Council Rydon Depot</SiteName>
    <p517ccc45a7e4674ae144f9410147bb3 xmlns="dbe221e7-66db-4bdb-a92c-aa517c005f15">
      <Terms xmlns="http://schemas.microsoft.com/office/infopath/2007/PartnerControls">
        <TermInfo xmlns="http://schemas.microsoft.com/office/infopath/2007/PartnerControls">
          <TermName xmlns="http://schemas.microsoft.com/office/infopath/2007/PartnerControls">Waste Operations</TermName>
          <TermId xmlns="http://schemas.microsoft.com/office/infopath/2007/PartnerControls">dc63c9b7-da6e-463c-b2cf-265b08d49156</TermId>
        </TermInfo>
      </Terms>
    </p517ccc45a7e4674ae144f9410147bb3>
    <_Flow_SignoffStatus xmlns="976e4c6b-9cbc-4c56-aa6a-7ddfa1f9bcfe" xsi:nil="true"/>
    <FacilityAddress xmlns="eebef177-55b5-4448-a5fb-28ea454417ee">Avery Hill, Rydon Road Kingsteignton Newton Abbot Devon TQ12 3LP</FacilityAddress>
    <la34db7254a948be973d9738b9f07ba7 xmlns="dbe221e7-66db-4bdb-a92c-aa517c005f15">
      <Terms xmlns="http://schemas.microsoft.com/office/infopath/2007/PartnerControls">
        <TermInfo xmlns="http://schemas.microsoft.com/office/infopath/2007/PartnerControls">
          <TermName xmlns="http://schemas.microsoft.com/office/infopath/2007/PartnerControls">Bespoke</TermName>
          <TermId xmlns="http://schemas.microsoft.com/office/infopath/2007/PartnerControls">743fbb82-64b4-442a-8bac-afa632175399</TermId>
        </TermInfo>
      </Terms>
    </la34db7254a948be973d9738b9f07ba7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Permit File" ma:contentTypeID="0x0101000E9AD557692E154F9D2697C8C6432F76007C41C17447B643449D782C64309FB2E5" ma:contentTypeVersion="43" ma:contentTypeDescription="Create a new document." ma:contentTypeScope="" ma:versionID="f16b7ce0ecdfd9783c585b933519f19c">
  <xsd:schema xmlns:xsd="http://www.w3.org/2001/XMLSchema" xmlns:xs="http://www.w3.org/2001/XMLSchema" xmlns:p="http://schemas.microsoft.com/office/2006/metadata/properties" xmlns:ns2="dbe221e7-66db-4bdb-a92c-aa517c005f15" xmlns:ns3="662745e8-e224-48e8-a2e3-254862b8c2f5" xmlns:ns4="eebef177-55b5-4448-a5fb-28ea454417ee" xmlns:ns5="5ffd8e36-f429-4edc-ab50-c5be84842779" xmlns:ns6="976e4c6b-9cbc-4c56-aa6a-7ddfa1f9bcfe" targetNamespace="http://schemas.microsoft.com/office/2006/metadata/properties" ma:root="true" ma:fieldsID="b7a1baae82e22d19099936a1197d4561" ns2:_="" ns3:_="" ns4:_="" ns5:_="" ns6:_="">
    <xsd:import namespace="dbe221e7-66db-4bdb-a92c-aa517c005f15"/>
    <xsd:import namespace="662745e8-e224-48e8-a2e3-254862b8c2f5"/>
    <xsd:import namespace="eebef177-55b5-4448-a5fb-28ea454417ee"/>
    <xsd:import namespace="5ffd8e36-f429-4edc-ab50-c5be84842779"/>
    <xsd:import namespace="976e4c6b-9cbc-4c56-aa6a-7ddfa1f9bcfe"/>
    <xsd:element name="properties">
      <xsd:complexType>
        <xsd:sequence>
          <xsd:element name="documentManagement">
            <xsd:complexType>
              <xsd:all>
                <xsd:element ref="ns2:d3564be703db47eda46ec138bc1ba091" minOccurs="0"/>
                <xsd:element ref="ns3:TaxCatchAll" minOccurs="0"/>
                <xsd:element ref="ns3:TaxCatchAllLabel" minOccurs="0"/>
                <xsd:element ref="ns4:DocumentDate"/>
                <xsd:element ref="ns4:EAReceivedDate"/>
                <xsd:element ref="ns4:ExternalAuthor"/>
                <xsd:element ref="ns2:c52c737aaa794145b5e1ab0b33580095" minOccurs="0"/>
                <xsd:element ref="ns2:ncb1594ff73b435992550f571a78c184" minOccurs="0"/>
                <xsd:element ref="ns2:p517ccc45a7e4674ae144f9410147bb3" minOccurs="0"/>
                <xsd:element ref="ns2:f91636ce86a943e5a85e589048b494b2" minOccurs="0"/>
                <xsd:element ref="ns4:PermitNumber"/>
                <xsd:element ref="ns4:OtherReference" minOccurs="0"/>
                <xsd:element ref="ns4:EPRNumber" minOccurs="0"/>
                <xsd:element ref="ns4:Customer_x002f_OperatorName"/>
                <xsd:element ref="ns4:SiteName"/>
                <xsd:element ref="ns4:FacilityAddress"/>
                <xsd:element ref="ns4:FacilityAddressPostcode"/>
                <xsd:element ref="ns2:ga477587807b4e8dbd9d142e03c014fa" minOccurs="0"/>
                <xsd:element ref="ns2:la34db7254a948be973d9738b9f07ba7" minOccurs="0"/>
                <xsd:element ref="ns2:bf174f8632e04660b372cf372c1956fe" minOccurs="0"/>
                <xsd:element ref="ns2:mb0b523b12654e57a98fd73f451222f6" minOccurs="0"/>
                <xsd:element ref="ns4:CessationDate" minOccurs="0"/>
                <xsd:element ref="ns4:NationalSecurity" minOccurs="0"/>
                <xsd:element ref="ns2:ed3cfd1978f244c4af5dc9d642a18018" minOccurs="0"/>
                <xsd:element ref="ns4:CurrentPermit" minOccurs="0"/>
                <xsd:element ref="ns5:EventLink" minOccurs="0"/>
                <xsd:element ref="ns2:m63bd5d2e6554c968a3f4ff9289590fe" minOccurs="0"/>
                <xsd:element ref="ns2:d22401b98bfe4ec6b8dacbec81c66a1e" minOccurs="0"/>
                <xsd:element ref="ns6:MediaServiceMetadata" minOccurs="0"/>
                <xsd:element ref="ns6:MediaServiceFastMetadata" minOccurs="0"/>
                <xsd:element ref="ns6:MediaServiceSearchProperties" minOccurs="0"/>
                <xsd:element ref="ns6:MediaServiceObjectDetectorVersions" minOccurs="0"/>
                <xsd:element ref="ns6:lcf76f155ced4ddcb4097134ff3c332f" minOccurs="0"/>
                <xsd:element ref="ns6:MediaServiceDateTaken" minOccurs="0"/>
                <xsd:element ref="ns6:MediaServiceOCR" minOccurs="0"/>
                <xsd:element ref="ns6:MediaServiceGenerationTime" minOccurs="0"/>
                <xsd:element ref="ns6:MediaServiceEventHashCode" minOccurs="0"/>
                <xsd:element ref="ns6:MediaServiceLocation" minOccurs="0"/>
                <xsd:element ref="ns6:_Flow_SignoffStatus" minOccurs="0"/>
                <xsd:element ref="ns6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e221e7-66db-4bdb-a92c-aa517c005f15" elementFormDefault="qualified">
    <xsd:import namespace="http://schemas.microsoft.com/office/2006/documentManagement/types"/>
    <xsd:import namespace="http://schemas.microsoft.com/office/infopath/2007/PartnerControls"/>
    <xsd:element name="d3564be703db47eda46ec138bc1ba091" ma:index="8" ma:taxonomy="true" ma:internalName="d3564be703db47eda46ec138bc1ba091" ma:taxonomyFieldName="ActivityGrouping" ma:displayName="Activity Grouping" ma:default="1;#Unassigned|cb01650a-31a4-4ad3-af7c-01edd0cc5fa8" ma:fieldId="{d3564be7-03db-47ed-a46e-c138bc1ba091}" ma:sspId="d1117845-93f6-4da3-abaa-fcb4fa669c78" ma:termSetId="c26d6a6f-914d-4d0c-bc0a-7a709b431a1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52c737aaa794145b5e1ab0b33580095" ma:index="15" ma:taxonomy="true" ma:internalName="c52c737aaa794145b5e1ab0b33580095" ma:taxonomyFieldName="DisclosureStatus" ma:displayName="Disclosure Status" ma:fieldId="{c52c737a-aa79-4145-b5e1-ab0b33580095}" ma:sspId="d1117845-93f6-4da3-abaa-fcb4fa669c78" ma:termSetId="be5a9b7f-442f-4603-a8b8-76f5f1ec70c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ncb1594ff73b435992550f571a78c184" ma:index="17" ma:taxonomy="true" ma:internalName="ncb1594ff73b435992550f571a78c184" ma:taxonomyFieldName="Regime" ma:displayName="Regime" ma:fieldId="{7cb1594f-f73b-4359-9255-0f571a78c184}" ma:taxonomyMulti="true" ma:sspId="d1117845-93f6-4da3-abaa-fcb4fa669c78" ma:termSetId="79e1bcb8-4c43-4df4-ad15-4ec7b927a84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p517ccc45a7e4674ae144f9410147bb3" ma:index="19" ma:taxonomy="true" ma:internalName="p517ccc45a7e4674ae144f9410147bb3" ma:taxonomyFieldName="RegulatedActivityClass" ma:displayName="Regulated Activity Class" ma:fieldId="{9517ccc4-5a7e-4674-ae14-4f9410147bb3}" ma:taxonomyMulti="true" ma:sspId="d1117845-93f6-4da3-abaa-fcb4fa669c78" ma:termSetId="41ee975a-727d-4c90-bb75-bfa3c8eb72d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f91636ce86a943e5a85e589048b494b2" ma:index="21" nillable="true" ma:taxonomy="true" ma:internalName="f91636ce86a943e5a85e589048b494b2" ma:taxonomyFieldName="RegulatedActivitySub_x002d_Class" ma:displayName="Regulated Activity Sub-Class" ma:fieldId="{f91636ce-86a9-43e5-a85e-589048b494b2}" ma:taxonomyMulti="true" ma:sspId="d1117845-93f6-4da3-abaa-fcb4fa669c78" ma:termSetId="3c5ee371-f842-4910-b55e-fca1c7c0857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ga477587807b4e8dbd9d142e03c014fa" ma:index="30" nillable="true" ma:taxonomy="true" ma:internalName="ga477587807b4e8dbd9d142e03c014fa" ma:taxonomyFieldName="Catchment" ma:displayName="Catchment" ma:fieldId="{0a477587-807b-4e8d-bd9d-142e03c014fa}" ma:sspId="d1117845-93f6-4da3-abaa-fcb4fa669c78" ma:termSetId="a3d7cc5e-3544-4097-ac09-3626e2dfc582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a34db7254a948be973d9738b9f07ba7" ma:index="32" ma:taxonomy="true" ma:internalName="la34db7254a948be973d9738b9f07ba7" ma:taxonomyFieldName="TypeofPermit" ma:displayName="Type of Permit" ma:default="48;#N/A - Do not select for New Permits|0430e4c2-ee0a-4b2d-9af6-df735aafbcb2" ma:fieldId="{5a34db72-54a9-48be-973d-9738b9f07ba7}" ma:taxonomyMulti="true" ma:sspId="d1117845-93f6-4da3-abaa-fcb4fa669c78" ma:termSetId="7d47b671-38b6-4716-ba29-cfb8e9b10e5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f174f8632e04660b372cf372c1956fe" ma:index="34" nillable="true" ma:taxonomy="true" ma:internalName="bf174f8632e04660b372cf372c1956fe" ma:taxonomyFieldName="StandardRulesID" ma:displayName="StandardRulesID" ma:fieldId="{bf174f86-32e0-4660-b372-cf372c1956fe}" ma:taxonomyMulti="true" ma:sspId="d1117845-93f6-4da3-abaa-fcb4fa669c78" ma:termSetId="8e138792-83d5-43de-b6e8-7ca5b827ccd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b0b523b12654e57a98fd73f451222f6" ma:index="36" nillable="true" ma:taxonomy="true" ma:internalName="mb0b523b12654e57a98fd73f451222f6" ma:taxonomyFieldName="CessationStatus" ma:displayName="Cessation Status" ma:fieldId="{6b0b523b-1265-4e57-a98f-d73f451222f6}" ma:sspId="d1117845-93f6-4da3-abaa-fcb4fa669c78" ma:termSetId="8efff926-82ca-4afb-81c6-bc22e4acfd6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d3cfd1978f244c4af5dc9d642a18018" ma:index="40" nillable="true" ma:taxonomy="true" ma:internalName="ed3cfd1978f244c4af5dc9d642a18018" ma:taxonomyFieldName="MajorProjectID" ma:displayName="Major Project ID" ma:fieldId="{ed3cfd19-78f2-44c4-af5d-c9d642a18018}" ma:sspId="d1117845-93f6-4da3-abaa-fcb4fa669c78" ma:termSetId="d4a353e3-1bf8-453f-805b-242d6a6db91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63bd5d2e6554c968a3f4ff9289590fe" ma:index="44" nillable="true" ma:taxonomy="true" ma:internalName="m63bd5d2e6554c968a3f4ff9289590fe" ma:taxonomyFieldName="EventType1" ma:displayName="Event Type" ma:readOnly="false" ma:fieldId="{663bd5d2-e655-4c96-8a3f-4ff9289590fe}" ma:sspId="d1117845-93f6-4da3-abaa-fcb4fa669c78" ma:termSetId="6eb2a3b8-caae-450e-a142-afb8c0df352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d22401b98bfe4ec6b8dacbec81c66a1e" ma:index="46" nillable="true" ma:taxonomy="true" ma:internalName="d22401b98bfe4ec6b8dacbec81c66a1e" ma:taxonomyFieldName="PermitDocumentType" ma:displayName="Permit Document Type" ma:readOnly="false" ma:fieldId="{d22401b9-8bfe-4ec6-b8da-cbec81c66a1e}" ma:sspId="d1117845-93f6-4da3-abaa-fcb4fa669c78" ma:termSetId="1e9654a3-ed8b-47e0-af9b-cd306150e83f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2745e8-e224-48e8-a2e3-254862b8c2f5" elementFormDefault="qualified">
    <xsd:import namespace="http://schemas.microsoft.com/office/2006/documentManagement/types"/>
    <xsd:import namespace="http://schemas.microsoft.com/office/infopath/2007/PartnerControls"/>
    <xsd:element name="TaxCatchAll" ma:index="9" nillable="true" ma:displayName="Taxonomy Catch All Column" ma:hidden="true" ma:list="{543e4e61-1be0-4b06-bd98-8598df83c830}" ma:internalName="TaxCatchAll" ma:showField="CatchAllData" ma:web="dbe221e7-66db-4bdb-a92c-aa517c005f1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543e4e61-1be0-4b06-bd98-8598df83c830}" ma:internalName="TaxCatchAllLabel" ma:readOnly="true" ma:showField="CatchAllDataLabel" ma:web="dbe221e7-66db-4bdb-a92c-aa517c005f1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bef177-55b5-4448-a5fb-28ea454417ee" elementFormDefault="qualified">
    <xsd:import namespace="http://schemas.microsoft.com/office/2006/documentManagement/types"/>
    <xsd:import namespace="http://schemas.microsoft.com/office/infopath/2007/PartnerControls"/>
    <xsd:element name="DocumentDate" ma:index="12" ma:displayName="Document Date" ma:format="DateOnly" ma:indexed="true" ma:internalName="DocumentDate">
      <xsd:simpleType>
        <xsd:restriction base="dms:DateTime"/>
      </xsd:simpleType>
    </xsd:element>
    <xsd:element name="EAReceivedDate" ma:index="13" ma:displayName="Received Date" ma:format="DateOnly" ma:internalName="EAReceivedDate">
      <xsd:simpleType>
        <xsd:restriction base="dms:DateTime"/>
      </xsd:simpleType>
    </xsd:element>
    <xsd:element name="ExternalAuthor" ma:index="14" ma:displayName="Document Author" ma:internalName="ExternalAuthor">
      <xsd:simpleType>
        <xsd:restriction base="dms:Text">
          <xsd:maxLength value="255"/>
        </xsd:restriction>
      </xsd:simpleType>
    </xsd:element>
    <xsd:element name="PermitNumber" ma:index="23" ma:displayName="Permit Number" ma:internalName="PermitNumber">
      <xsd:simpleType>
        <xsd:restriction base="dms:Text">
          <xsd:maxLength value="255"/>
        </xsd:restriction>
      </xsd:simpleType>
    </xsd:element>
    <xsd:element name="OtherReference" ma:index="24" nillable="true" ma:displayName="Other Reference" ma:internalName="OtherReference">
      <xsd:simpleType>
        <xsd:restriction base="dms:Text">
          <xsd:maxLength value="255"/>
        </xsd:restriction>
      </xsd:simpleType>
    </xsd:element>
    <xsd:element name="EPRNumber" ma:index="25" nillable="true" ma:displayName="EPR Number" ma:internalName="EPRNumber">
      <xsd:simpleType>
        <xsd:restriction base="dms:Text">
          <xsd:maxLength value="255"/>
        </xsd:restriction>
      </xsd:simpleType>
    </xsd:element>
    <xsd:element name="Customer_x002f_OperatorName" ma:index="26" ma:displayName="Customer / Operator Name" ma:internalName="Customer_x002F_OperatorName">
      <xsd:simpleType>
        <xsd:restriction base="dms:Text">
          <xsd:maxLength value="255"/>
        </xsd:restriction>
      </xsd:simpleType>
    </xsd:element>
    <xsd:element name="SiteName" ma:index="27" ma:displayName="Facility Name" ma:indexed="true" ma:internalName="SiteName">
      <xsd:simpleType>
        <xsd:restriction base="dms:Text">
          <xsd:maxLength value="255"/>
        </xsd:restriction>
      </xsd:simpleType>
    </xsd:element>
    <xsd:element name="FacilityAddress" ma:index="28" ma:displayName="Facility Address" ma:internalName="FacilityAddress">
      <xsd:simpleType>
        <xsd:restriction base="dms:Note">
          <xsd:maxLength value="255"/>
        </xsd:restriction>
      </xsd:simpleType>
    </xsd:element>
    <xsd:element name="FacilityAddressPostcode" ma:index="29" ma:displayName="Facility Address Postcode" ma:internalName="FacilityAddressPostcode">
      <xsd:simpleType>
        <xsd:restriction base="dms:Text">
          <xsd:maxLength value="255"/>
        </xsd:restriction>
      </xsd:simpleType>
    </xsd:element>
    <xsd:element name="CessationDate" ma:index="38" nillable="true" ma:displayName="Cessation Date" ma:format="DateOnly" ma:internalName="CessationDate">
      <xsd:simpleType>
        <xsd:restriction base="dms:DateTime"/>
      </xsd:simpleType>
    </xsd:element>
    <xsd:element name="NationalSecurity" ma:index="39" nillable="true" ma:displayName="National Security" ma:default="No" ma:format="Dropdown" ma:internalName="NationalSecurity">
      <xsd:simpleType>
        <xsd:restriction base="dms:Choice">
          <xsd:enumeration value="Yes"/>
          <xsd:enumeration value="No"/>
        </xsd:restriction>
      </xsd:simpleType>
    </xsd:element>
    <xsd:element name="CurrentPermit" ma:index="42" nillable="true" ma:displayName="Current Permit" ma:default="N/A - Do not select for New Permits" ma:format="Dropdown" ma:internalName="CurrentPermit">
      <xsd:simpleType>
        <xsd:restriction base="dms:Choice">
          <xsd:enumeration value="Yes"/>
          <xsd:enumeration value="No"/>
          <xsd:enumeration value="N/A - Do not select for New Permits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fd8e36-f429-4edc-ab50-c5be84842779" elementFormDefault="qualified">
    <xsd:import namespace="http://schemas.microsoft.com/office/2006/documentManagement/types"/>
    <xsd:import namespace="http://schemas.microsoft.com/office/infopath/2007/PartnerControls"/>
    <xsd:element name="EventLink" ma:index="43" nillable="true" ma:displayName="Event Link" ma:internalName="EventLink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6e4c6b-9cbc-4c56-aa6a-7ddfa1f9bcf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4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4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5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5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53" nillable="true" ma:taxonomy="true" ma:internalName="lcf76f155ced4ddcb4097134ff3c332f" ma:taxonomyFieldName="MediaServiceImageTags" ma:displayName="Image Tags" ma:readOnly="false" ma:fieldId="{5cf76f15-5ced-4ddc-b409-7134ff3c332f}" ma:taxonomyMulti="true" ma:sspId="d1117845-93f6-4da3-abaa-fcb4fa669c7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5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5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5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5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58" nillable="true" ma:displayName="Location" ma:indexed="true" ma:internalName="MediaServiceLocation" ma:readOnly="true">
      <xsd:simpleType>
        <xsd:restriction base="dms:Text"/>
      </xsd:simpleType>
    </xsd:element>
    <xsd:element name="_Flow_SignoffStatus" ma:index="59" nillable="true" ma:displayName="Sign-off status" ma:internalName="_x0024_Resources_x003a_core_x002c_Signoff_Status">
      <xsd:simpleType>
        <xsd:restriction base="dms:Text"/>
      </xsd:simpleType>
    </xsd:element>
    <xsd:element name="MediaLengthInSeconds" ma:index="6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F393A02-66B7-458F-9CBF-C382F5C2531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0085B51-A86A-4A85-AA8D-941BA9F21E85}">
  <ds:schemaRefs>
    <ds:schemaRef ds:uri="662745e8-e224-48e8-a2e3-254862b8c2f5"/>
    <ds:schemaRef ds:uri="http://schemas.microsoft.com/office/2006/documentManagement/types"/>
    <ds:schemaRef ds:uri="http://www.w3.org/XML/1998/namespace"/>
    <ds:schemaRef ds:uri="http://purl.org/dc/elements/1.1/"/>
    <ds:schemaRef ds:uri="5ffd8e36-f429-4edc-ab50-c5be84842779"/>
    <ds:schemaRef ds:uri="http://schemas.microsoft.com/office/infopath/2007/PartnerControls"/>
    <ds:schemaRef ds:uri="http://schemas.microsoft.com/office/2006/metadata/properties"/>
    <ds:schemaRef ds:uri="eebef177-55b5-4448-a5fb-28ea454417ee"/>
    <ds:schemaRef ds:uri="http://schemas.openxmlformats.org/package/2006/metadata/core-properties"/>
    <ds:schemaRef ds:uri="dbe221e7-66db-4bdb-a92c-aa517c005f15"/>
    <ds:schemaRef ds:uri="976e4c6b-9cbc-4c56-aa6a-7ddfa1f9bcfe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A44FE05E-DE65-4CB0-A474-FA22AF0157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be221e7-66db-4bdb-a92c-aa517c005f15"/>
    <ds:schemaRef ds:uri="662745e8-e224-48e8-a2e3-254862b8c2f5"/>
    <ds:schemaRef ds:uri="eebef177-55b5-4448-a5fb-28ea454417ee"/>
    <ds:schemaRef ds:uri="5ffd8e36-f429-4edc-ab50-c5be84842779"/>
    <ds:schemaRef ds:uri="976e4c6b-9cbc-4c56-aa6a-7ddfa1f9bcf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</TotalTime>
  <Words>77</Words>
  <Application>Microsoft Office PowerPoint</Application>
  <PresentationFormat>A4 Paper (210x297 mm)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George, Charlie</dc:creator>
  <cp:lastModifiedBy>Wayne Clark</cp:lastModifiedBy>
  <cp:revision>2</cp:revision>
  <dcterms:created xsi:type="dcterms:W3CDTF">2024-08-08T09:14:43Z</dcterms:created>
  <dcterms:modified xsi:type="dcterms:W3CDTF">2026-08-13T10:45:24Z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0x0101000E9AD557692E154F9D2697C8C6432F76007C41C17447B643449D782C64309FB2E5</vt:lpwstr>
  </property>
  <property fmtid="{D5CDD505-2E9C-101B-9397-08002B2CF9AE}" pid="3" name="MediaServiceImageTags">
    <vt:lpwstr/>
  </property>
  <property fmtid="{D5CDD505-2E9C-101B-9397-08002B2CF9AE}" pid="4" name="Order">
    <vt:r8>10300</vt:r8>
  </property>
  <property fmtid="{D5CDD505-2E9C-101B-9397-08002B2CF9AE}" pid="5" name="_ExtendedDescription">
    <vt:lpwstr/>
  </property>
  <property fmtid="{D5CDD505-2E9C-101B-9397-08002B2CF9AE}" pid="6" name="PermitDocumentType">
    <vt:lpwstr/>
  </property>
  <property fmtid="{D5CDD505-2E9C-101B-9397-08002B2CF9AE}" pid="7" name="TypeofPermit">
    <vt:lpwstr>32;#Bespoke|743fbb82-64b4-442a-8bac-afa632175399</vt:lpwstr>
  </property>
  <property fmtid="{D5CDD505-2E9C-101B-9397-08002B2CF9AE}" pid="8" name="DisclosureStatus">
    <vt:lpwstr>41;#Public Register|f1fcf6a6-5d97-4f1d-964e-a2f916eb1f18</vt:lpwstr>
  </property>
  <property fmtid="{D5CDD505-2E9C-101B-9397-08002B2CF9AE}" pid="9" name="ActivityGrouping">
    <vt:lpwstr>14;#Application ＆ Associated Docs|5eadfd3c-6deb-44e1-b7e1-16accd427bec</vt:lpwstr>
  </property>
  <property fmtid="{D5CDD505-2E9C-101B-9397-08002B2CF9AE}" pid="10" name="RegulatedActivityClass">
    <vt:lpwstr>40;#Waste Operations|dc63c9b7-da6e-463c-b2cf-265b08d49156</vt:lpwstr>
  </property>
  <property fmtid="{D5CDD505-2E9C-101B-9397-08002B2CF9AE}" pid="11" name="Catchment">
    <vt:lpwstr/>
  </property>
  <property fmtid="{D5CDD505-2E9C-101B-9397-08002B2CF9AE}" pid="12" name="MajorProjectID">
    <vt:lpwstr/>
  </property>
  <property fmtid="{D5CDD505-2E9C-101B-9397-08002B2CF9AE}" pid="13" name="StandardRulesID">
    <vt:lpwstr/>
  </property>
  <property fmtid="{D5CDD505-2E9C-101B-9397-08002B2CF9AE}" pid="14" name="CessationStatus">
    <vt:lpwstr/>
  </property>
  <property fmtid="{D5CDD505-2E9C-101B-9397-08002B2CF9AE}" pid="15" name="Regime">
    <vt:lpwstr>11;#EPR|0e5af97d-1a8c-4d8f-a20b-528a11cab1f6</vt:lpwstr>
  </property>
  <property fmtid="{D5CDD505-2E9C-101B-9397-08002B2CF9AE}" pid="16" name="RegulatedActivitySub_x002d_Class">
    <vt:lpwstr/>
  </property>
  <property fmtid="{D5CDD505-2E9C-101B-9397-08002B2CF9AE}" pid="17" name="RegulatedActivitySub-Class">
    <vt:lpwstr/>
  </property>
  <property fmtid="{D5CDD505-2E9C-101B-9397-08002B2CF9AE}" pid="18" name="EventType1">
    <vt:lpwstr/>
  </property>
</Properties>
</file>