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59" r:id="rId9"/>
    <p:sldId id="262" r:id="rId10"/>
    <p:sldId id="263" r:id="rId11"/>
    <p:sldId id="269" r:id="rId12"/>
    <p:sldId id="270" r:id="rId13"/>
    <p:sldId id="264" r:id="rId14"/>
    <p:sldId id="265" r:id="rId15"/>
    <p:sldId id="267" r:id="rId16"/>
    <p:sldId id="268" r:id="rId17"/>
  </p:sldIdLst>
  <p:sldSz cx="12192000" cy="6858000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01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9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1495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597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375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20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1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16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79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7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69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09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87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36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22BA4-18A6-4100-9D12-FA2F3015B75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8DD009-5C72-44B6-A3C1-2FA87C72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7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file:///C:\Users\david\OneDrive\Desktop\HASAWA.ppt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file:///C:\Users\david\OneDrive\Desktop\HASAWA.ppt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file:///C:\Users\david\OneDrive\Desktop\HASAWA.pp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Company Induction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723FF5-EF17-4548-878A-59FDD328D6A5}"/>
              </a:ext>
            </a:extLst>
          </p:cNvPr>
          <p:cNvSpPr txBox="1"/>
          <p:nvPr/>
        </p:nvSpPr>
        <p:spPr>
          <a:xfrm>
            <a:off x="5113175" y="5919202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1310126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Pensions and other services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DD584B-D9F8-45AA-B360-4E1877E1416D}"/>
              </a:ext>
            </a:extLst>
          </p:cNvPr>
          <p:cNvSpPr txBox="1"/>
          <p:nvPr/>
        </p:nvSpPr>
        <p:spPr>
          <a:xfrm>
            <a:off x="5047860" y="6402313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3505911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PPE Issue and sizing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CF8E25-8956-45A3-B8E9-BBDAD9B58F61}"/>
              </a:ext>
            </a:extLst>
          </p:cNvPr>
          <p:cNvSpPr txBox="1"/>
          <p:nvPr/>
        </p:nvSpPr>
        <p:spPr>
          <a:xfrm>
            <a:off x="5113175" y="6402313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110447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Introduction to Key personal and site tour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0CB476-7D60-48A4-9D6B-8EDEDD51559A}"/>
              </a:ext>
            </a:extLst>
          </p:cNvPr>
          <p:cNvSpPr txBox="1"/>
          <p:nvPr/>
        </p:nvSpPr>
        <p:spPr>
          <a:xfrm>
            <a:off x="5178489" y="6248425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137831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Sign off and close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7ACC63-BBB3-4767-9112-5DF2914C8CFB}"/>
              </a:ext>
            </a:extLst>
          </p:cNvPr>
          <p:cNvSpPr txBox="1"/>
          <p:nvPr/>
        </p:nvSpPr>
        <p:spPr>
          <a:xfrm>
            <a:off x="5335555" y="6248425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221689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879" y="1455937"/>
            <a:ext cx="7766936" cy="832177"/>
          </a:xfrm>
        </p:spPr>
        <p:txBody>
          <a:bodyPr/>
          <a:lstStyle/>
          <a:p>
            <a:pPr algn="ctr"/>
            <a:r>
              <a:rPr lang="en-GB" dirty="0"/>
              <a:t>Contents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D4180-1D60-4B59-92DE-260DF8087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307" y="2436413"/>
            <a:ext cx="7766936" cy="3675652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Welcome message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Company History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New starter forms / Contracts / checks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Company Handbooks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Company Policies (9001 &amp;14001)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HASAWA Presentation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COSSH Awareness Presentation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Fire Awareness Presentation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Pensions and other services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PPE Issue and sizing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Introduction to Key personal and site tour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/>
          </a:p>
          <a:p>
            <a:pPr algn="l"/>
            <a:endParaRPr lang="en-GB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0F0406-B364-4BA7-90F6-CA7033315B71}"/>
              </a:ext>
            </a:extLst>
          </p:cNvPr>
          <p:cNvSpPr txBox="1"/>
          <p:nvPr/>
        </p:nvSpPr>
        <p:spPr>
          <a:xfrm>
            <a:off x="4963347" y="6402313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279277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Welcome to NRS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32FC4E-CDE8-4A7B-95DC-9B8D09742D93}"/>
              </a:ext>
            </a:extLst>
          </p:cNvPr>
          <p:cNvSpPr txBox="1"/>
          <p:nvPr/>
        </p:nvSpPr>
        <p:spPr>
          <a:xfrm>
            <a:off x="5066522" y="6248425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173498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New starter forms / Contracts / checks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17E6DE-03EF-4BD7-B4C7-7A70FABEB37C}"/>
              </a:ext>
            </a:extLst>
          </p:cNvPr>
          <p:cNvSpPr txBox="1"/>
          <p:nvPr/>
        </p:nvSpPr>
        <p:spPr>
          <a:xfrm>
            <a:off x="4963885" y="6320418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381902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Company History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7AD730-30B6-42F5-AA7C-C3A62555E8A9}"/>
              </a:ext>
            </a:extLst>
          </p:cNvPr>
          <p:cNvSpPr txBox="1"/>
          <p:nvPr/>
        </p:nvSpPr>
        <p:spPr>
          <a:xfrm>
            <a:off x="5094514" y="6320418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160416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005840"/>
          </a:xfrm>
        </p:spPr>
        <p:txBody>
          <a:bodyPr/>
          <a:lstStyle/>
          <a:p>
            <a:pPr algn="ctr"/>
            <a:r>
              <a:rPr lang="en-GB" dirty="0"/>
              <a:t>Company Policies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D4180-1D60-4B59-92DE-260DF8087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Health and Safety Policy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Quality Policy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Environmental Policy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29FD72-BCC9-44A9-89B8-1417E287F39F}"/>
              </a:ext>
            </a:extLst>
          </p:cNvPr>
          <p:cNvSpPr txBox="1"/>
          <p:nvPr/>
        </p:nvSpPr>
        <p:spPr>
          <a:xfrm>
            <a:off x="5131836" y="6402313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236888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hlinkClick r:id="rId2" action="ppaction://hlinkpres?slideindex=1&amp;slidetitle="/>
              </a:rPr>
              <a:t>HASAWA Presentation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90F01D-B797-463D-B4AF-F780DEBCB82B}"/>
              </a:ext>
            </a:extLst>
          </p:cNvPr>
          <p:cNvSpPr txBox="1"/>
          <p:nvPr/>
        </p:nvSpPr>
        <p:spPr>
          <a:xfrm>
            <a:off x="5197151" y="6402313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157840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hlinkClick r:id="rId2" action="ppaction://hlinkpres?slideindex=1&amp;slidetitle="/>
              </a:rPr>
              <a:t>COSSH Awareness Presentation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9511A4-264E-4DF7-9499-EABE5D3823B2}"/>
              </a:ext>
            </a:extLst>
          </p:cNvPr>
          <p:cNvSpPr txBox="1"/>
          <p:nvPr/>
        </p:nvSpPr>
        <p:spPr>
          <a:xfrm>
            <a:off x="5206481" y="6248425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21569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37AC-CA0E-4D45-94B6-0B733B186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hlinkClick r:id="rId2" action="ppaction://hlinkpres?slideindex=1&amp;slidetitle="/>
              </a:rPr>
              <a:t>Fire Awareness Presentation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2947-6143-431E-B179-55BB13354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9" y="301798"/>
            <a:ext cx="5096256" cy="1005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4BFBAD-5B9A-4C23-A935-18A6392501E0}"/>
              </a:ext>
            </a:extLst>
          </p:cNvPr>
          <p:cNvSpPr txBox="1"/>
          <p:nvPr/>
        </p:nvSpPr>
        <p:spPr>
          <a:xfrm>
            <a:off x="5131836" y="6248425"/>
            <a:ext cx="152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385NRS:CIP:01A </a:t>
            </a:r>
          </a:p>
        </p:txBody>
      </p:sp>
    </p:spTree>
    <p:extLst>
      <p:ext uri="{BB962C8B-B14F-4D97-AF65-F5344CB8AC3E}">
        <p14:creationId xmlns:p14="http://schemas.microsoft.com/office/powerpoint/2010/main" val="32563208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AReceivedDate xmlns="eebef177-55b5-4448-a5fb-28ea454417ee">2023-04-02T23:00:00+00:00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EPR-WP3929SF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409026</OtherReference>
    <EventLink xmlns="5ffd8e36-f429-4edc-ab50-c5be84842779" xsi:nil="true"/>
    <Customer_x002f_OperatorName xmlns="eebef177-55b5-4448-a5fb-28ea454417ee">NRS Woodcote Aggregates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2023-04-02T23:00:00+00:00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lcf76f155ced4ddcb4097134ff3c332f xmlns="9a785deb-a762-4798-bcdc-303564f53cb0">
      <Terms xmlns="http://schemas.microsoft.com/office/infopath/2007/PartnerControls"/>
    </lcf76f155ced4ddcb4097134ff3c332f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EPR/WP3929SF/A001</EPRNumber>
    <FacilityAddressPostcode xmlns="eebef177-55b5-4448-a5fb-28ea454417ee">TF11 8RS</FacilityAddressPostcode>
    <ed3cfd1978f244c4af5dc9d642a18018 xmlns="dbe221e7-66db-4bdb-a92c-aa517c005f15">
      <Terms xmlns="http://schemas.microsoft.com/office/infopath/2007/PartnerControls"/>
    </ed3cfd1978f244c4af5dc9d642a18018>
    <TaxCatchAll xmlns="662745e8-e224-48e8-a2e3-254862b8c2f5">
      <Value>41</Value>
      <Value>40</Value>
      <Value>11</Value>
      <Value>32</Value>
      <Value>14</Value>
    </TaxCatchAll>
    <ExternalAuthor xmlns="eebef177-55b5-4448-a5fb-28ea454417ee">NRS Woodcote Aggregates Limited</ExternalAuthor>
    <SiteName xmlns="eebef177-55b5-4448-a5fb-28ea454417ee">Woodcote Wood Quarry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Woodcote Hill, Sheriffhales, Shifnal Shropshire, TF11 8RS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Bespoke</TermName>
          <TermId xmlns="http://schemas.microsoft.com/office/infopath/2007/PartnerControls">743fbb82-64b4-442a-8bac-afa632175399</TermId>
        </TermInfo>
      </Terms>
    </la34db7254a948be973d9738b9f07ba7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4CCF2290A9227498CBA22780DE46CFA" ma:contentTypeVersion="44" ma:contentTypeDescription="Create a new document." ma:contentTypeScope="" ma:versionID="94bb4e09b28e1feae55f3438729693e9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9a785deb-a762-4798-bcdc-303564f53cb0" targetNamespace="http://schemas.microsoft.com/office/2006/metadata/properties" ma:root="true" ma:fieldsID="ede022386e9fe758cb89ead7642d8aec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9a785deb-a762-4798-bcdc-303564f53cb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lcf76f155ced4ddcb4097134ff3c332f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-1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85deb-a762-4798-bcdc-303564f53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1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5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5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5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723B67-95CF-4DE7-8FC2-1554F521B36C}">
  <ds:schemaRefs>
    <ds:schemaRef ds:uri="http://schemas.microsoft.com/office/2006/metadata/properties"/>
    <ds:schemaRef ds:uri="http://schemas.microsoft.com/office/infopath/2007/PartnerControls"/>
    <ds:schemaRef ds:uri="eebef177-55b5-4448-a5fb-28ea454417ee"/>
    <ds:schemaRef ds:uri="dbe221e7-66db-4bdb-a92c-aa517c005f15"/>
    <ds:schemaRef ds:uri="5ffd8e36-f429-4edc-ab50-c5be84842779"/>
    <ds:schemaRef ds:uri="9a785deb-a762-4798-bcdc-303564f53cb0"/>
    <ds:schemaRef ds:uri="662745e8-e224-48e8-a2e3-254862b8c2f5"/>
  </ds:schemaRefs>
</ds:datastoreItem>
</file>

<file path=customXml/itemProps2.xml><?xml version="1.0" encoding="utf-8"?>
<ds:datastoreItem xmlns:ds="http://schemas.openxmlformats.org/officeDocument/2006/customXml" ds:itemID="{D0F1E82E-12CB-48D2-B691-0656975DA7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4816E7-1BD9-4987-8E4D-1ED2CA9219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e221e7-66db-4bdb-a92c-aa517c005f15"/>
    <ds:schemaRef ds:uri="662745e8-e224-48e8-a2e3-254862b8c2f5"/>
    <ds:schemaRef ds:uri="eebef177-55b5-4448-a5fb-28ea454417ee"/>
    <ds:schemaRef ds:uri="5ffd8e36-f429-4edc-ab50-c5be84842779"/>
    <ds:schemaRef ds:uri="9a785deb-a762-4798-bcdc-303564f53c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17085</TotalTime>
  <Words>161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Company Induction Process</vt:lpstr>
      <vt:lpstr>Contents </vt:lpstr>
      <vt:lpstr>Welcome to NRS</vt:lpstr>
      <vt:lpstr>New starter forms / Contracts / checks</vt:lpstr>
      <vt:lpstr>Company History</vt:lpstr>
      <vt:lpstr>Company Policies</vt:lpstr>
      <vt:lpstr>HASAWA Presentation</vt:lpstr>
      <vt:lpstr>COSSH Awareness Presentation</vt:lpstr>
      <vt:lpstr>Fire Awareness Presentation</vt:lpstr>
      <vt:lpstr>Pensions and other services</vt:lpstr>
      <vt:lpstr>PPE Issue and sizing</vt:lpstr>
      <vt:lpstr>Introduction to Key personal and site tour </vt:lpstr>
      <vt:lpstr>Sign off and 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Induction Process</dc:title>
  <dc:creator>david albrighton</dc:creator>
  <cp:lastModifiedBy>Laura Hands</cp:lastModifiedBy>
  <cp:revision>5</cp:revision>
  <cp:lastPrinted>2022-02-23T14:16:51Z</cp:lastPrinted>
  <dcterms:created xsi:type="dcterms:W3CDTF">2022-02-07T09:28:32Z</dcterms:created>
  <dcterms:modified xsi:type="dcterms:W3CDTF">2024-08-29T08:35:01Z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0x0101000E9AD557692E154F9D2697C8C6432F760064CCF2290A9227498CBA22780DE46CFA</vt:lpwstr>
  </property>
  <property fmtid="{D5CDD505-2E9C-101B-9397-08002B2CF9AE}" pid="3" name="PermitDocumentType">
    <vt:lpwstr/>
  </property>
  <property fmtid="{D5CDD505-2E9C-101B-9397-08002B2CF9AE}" pid="4" name="MediaServiceImageTags">
    <vt:lpwstr/>
  </property>
  <property fmtid="{D5CDD505-2E9C-101B-9397-08002B2CF9AE}" pid="5" name="TypeofPermit">
    <vt:lpwstr>32;#Bespoke|743fbb82-64b4-442a-8bac-afa632175399</vt:lpwstr>
  </property>
  <property fmtid="{D5CDD505-2E9C-101B-9397-08002B2CF9AE}" pid="6" name="DisclosureStatus">
    <vt:lpwstr>41;#Public Register|f1fcf6a6-5d97-4f1d-964e-a2f916eb1f18</vt:lpwstr>
  </property>
  <property fmtid="{D5CDD505-2E9C-101B-9397-08002B2CF9AE}" pid="7" name="RegulatedActivitySub-Class">
    <vt:lpwstr/>
  </property>
  <property fmtid="{D5CDD505-2E9C-101B-9397-08002B2CF9AE}" pid="8" name="EventType1">
    <vt:lpwstr/>
  </property>
  <property fmtid="{D5CDD505-2E9C-101B-9397-08002B2CF9AE}" pid="9" name="ActivityGrouping">
    <vt:lpwstr>14;#Application ＆ Associated Docs|5eadfd3c-6deb-44e1-b7e1-16accd427bec</vt:lpwstr>
  </property>
  <property fmtid="{D5CDD505-2E9C-101B-9397-08002B2CF9AE}" pid="10" name="RegulatedActivityClass">
    <vt:lpwstr>40;#Waste Operations|dc63c9b7-da6e-463c-b2cf-265b08d49156</vt:lpwstr>
  </property>
  <property fmtid="{D5CDD505-2E9C-101B-9397-08002B2CF9AE}" pid="11" name="Catchment">
    <vt:lpwstr/>
  </property>
  <property fmtid="{D5CDD505-2E9C-101B-9397-08002B2CF9AE}" pid="12" name="MajorProjectID">
    <vt:lpwstr/>
  </property>
  <property fmtid="{D5CDD505-2E9C-101B-9397-08002B2CF9AE}" pid="13" name="StandardRulesID">
    <vt:lpwstr/>
  </property>
  <property fmtid="{D5CDD505-2E9C-101B-9397-08002B2CF9AE}" pid="14" name="CessationStatus">
    <vt:lpwstr/>
  </property>
  <property fmtid="{D5CDD505-2E9C-101B-9397-08002B2CF9AE}" pid="15" name="Regime">
    <vt:lpwstr>11;#EPR|0e5af97d-1a8c-4d8f-a20b-528a11cab1f6</vt:lpwstr>
  </property>
  <property fmtid="{D5CDD505-2E9C-101B-9397-08002B2CF9AE}" pid="16" name="SysUpdateNoER">
    <vt:lpwstr>No</vt:lpwstr>
  </property>
</Properties>
</file>