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20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8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47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18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558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8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823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93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37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84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7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6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9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86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7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0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B4102-2147-4E38-9B81-9A5E5EE70D97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89EDF1-D789-4CA3-B236-8AD3EAD4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47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872D39-66F1-4377-8D62-3CE3C7997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3718"/>
            <a:ext cx="5096256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535C6F-011A-4DC9-B974-271F681A9984}"/>
              </a:ext>
            </a:extLst>
          </p:cNvPr>
          <p:cNvSpPr txBox="1"/>
          <p:nvPr/>
        </p:nvSpPr>
        <p:spPr>
          <a:xfrm>
            <a:off x="1305018" y="1867001"/>
            <a:ext cx="62143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starter induction (First 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Formal communication of company procedures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Holiday entitlement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Pay structure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Probation periods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Absence 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Formal paperwork completion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PPE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Working Site introduction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Meet management team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Duties and responsibilities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Site PPE requirements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General and site specific safety obligations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Reporting procedures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Clocking in and time keeping procedures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06130E-7637-4D8C-B813-C6DBD746260A}"/>
              </a:ext>
            </a:extLst>
          </p:cNvPr>
          <p:cNvSpPr txBox="1"/>
          <p:nvPr/>
        </p:nvSpPr>
        <p:spPr>
          <a:xfrm>
            <a:off x="4572000" y="6405782"/>
            <a:ext cx="137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367NRS:IP:01A </a:t>
            </a:r>
          </a:p>
        </p:txBody>
      </p:sp>
    </p:spTree>
    <p:extLst>
      <p:ext uri="{BB962C8B-B14F-4D97-AF65-F5344CB8AC3E}">
        <p14:creationId xmlns:p14="http://schemas.microsoft.com/office/powerpoint/2010/main" val="1929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5895-27E2-4193-8FBB-65FAEBA51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Business Introduction</a:t>
            </a:r>
          </a:p>
          <a:p>
            <a:pPr lvl="1"/>
            <a:r>
              <a:rPr lang="en-GB" dirty="0"/>
              <a:t>History of the business</a:t>
            </a:r>
          </a:p>
          <a:p>
            <a:pPr lvl="1"/>
            <a:r>
              <a:rPr lang="en-GB" dirty="0"/>
              <a:t>Current condition of the business</a:t>
            </a:r>
          </a:p>
          <a:p>
            <a:pPr lvl="1"/>
            <a:r>
              <a:rPr lang="en-GB" dirty="0"/>
              <a:t>Future Goals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72D39-66F1-4377-8D62-3CE3C7997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3718"/>
            <a:ext cx="5096256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D5AAAD-5C96-416F-96AB-4F5544227586}"/>
              </a:ext>
            </a:extLst>
          </p:cNvPr>
          <p:cNvSpPr txBox="1"/>
          <p:nvPr/>
        </p:nvSpPr>
        <p:spPr>
          <a:xfrm>
            <a:off x="4282580" y="6359616"/>
            <a:ext cx="25768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367NRS:IP:01A </a:t>
            </a:r>
          </a:p>
        </p:txBody>
      </p:sp>
    </p:spTree>
    <p:extLst>
      <p:ext uri="{BB962C8B-B14F-4D97-AF65-F5344CB8AC3E}">
        <p14:creationId xmlns:p14="http://schemas.microsoft.com/office/powerpoint/2010/main" val="181693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5895-27E2-4193-8FBB-65FAEBA51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Health &amp; Safety</a:t>
            </a:r>
          </a:p>
          <a:p>
            <a:pPr lvl="1"/>
            <a:r>
              <a:rPr lang="en-GB" dirty="0"/>
              <a:t>Health and safety at work act 1974</a:t>
            </a:r>
          </a:p>
          <a:p>
            <a:pPr lvl="1"/>
            <a:r>
              <a:rPr lang="en-GB" dirty="0"/>
              <a:t>Risk assessments </a:t>
            </a:r>
          </a:p>
          <a:p>
            <a:pPr lvl="1"/>
            <a:r>
              <a:rPr lang="en-GB" dirty="0"/>
              <a:t>Incident Reporting </a:t>
            </a:r>
          </a:p>
          <a:p>
            <a:pPr lvl="1"/>
            <a:r>
              <a:rPr lang="en-GB" dirty="0"/>
              <a:t>Ideas and improvements 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72D39-66F1-4377-8D62-3CE3C7997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3718"/>
            <a:ext cx="5096256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0B9834-2A3F-4929-9333-6DFCFB585E1E}"/>
              </a:ext>
            </a:extLst>
          </p:cNvPr>
          <p:cNvSpPr txBox="1"/>
          <p:nvPr/>
        </p:nvSpPr>
        <p:spPr>
          <a:xfrm>
            <a:off x="4684552" y="6359616"/>
            <a:ext cx="28228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367NRS:IP:01A </a:t>
            </a:r>
          </a:p>
        </p:txBody>
      </p:sp>
    </p:spTree>
    <p:extLst>
      <p:ext uri="{BB962C8B-B14F-4D97-AF65-F5344CB8AC3E}">
        <p14:creationId xmlns:p14="http://schemas.microsoft.com/office/powerpoint/2010/main" val="220156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5895-27E2-4193-8FBB-65FAEBA51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Environmental</a:t>
            </a:r>
          </a:p>
          <a:p>
            <a:pPr lvl="1"/>
            <a:r>
              <a:rPr lang="en-GB" dirty="0"/>
              <a:t>What, who, when, and How</a:t>
            </a:r>
          </a:p>
          <a:p>
            <a:pPr lvl="1"/>
            <a:r>
              <a:rPr lang="en-GB" dirty="0"/>
              <a:t>Current liabilities</a:t>
            </a:r>
          </a:p>
          <a:p>
            <a:pPr lvl="1"/>
            <a:r>
              <a:rPr lang="en-GB" dirty="0"/>
              <a:t>Site Specifics </a:t>
            </a:r>
          </a:p>
          <a:p>
            <a:pPr lvl="1"/>
            <a:r>
              <a:rPr lang="en-GB" dirty="0"/>
              <a:t>Target Condition</a:t>
            </a:r>
          </a:p>
          <a:p>
            <a:pPr lvl="1"/>
            <a:r>
              <a:rPr lang="en-GB" dirty="0"/>
              <a:t>Ideas and improvements 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72D39-66F1-4377-8D62-3CE3C7997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3718"/>
            <a:ext cx="5096256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BB5D99-292B-4D39-8D8A-C60D1181A9B0}"/>
              </a:ext>
            </a:extLst>
          </p:cNvPr>
          <p:cNvSpPr txBox="1"/>
          <p:nvPr/>
        </p:nvSpPr>
        <p:spPr>
          <a:xfrm>
            <a:off x="4638979" y="6333687"/>
            <a:ext cx="22692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367NRS:IP:01A </a:t>
            </a:r>
          </a:p>
        </p:txBody>
      </p:sp>
    </p:spTree>
    <p:extLst>
      <p:ext uri="{BB962C8B-B14F-4D97-AF65-F5344CB8AC3E}">
        <p14:creationId xmlns:p14="http://schemas.microsoft.com/office/powerpoint/2010/main" val="71878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5895-27E2-4193-8FBB-65FAEBA51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Company Expectations</a:t>
            </a:r>
          </a:p>
          <a:p>
            <a:pPr lvl="1"/>
            <a:r>
              <a:rPr lang="en-GB" dirty="0"/>
              <a:t>Time keeping</a:t>
            </a:r>
          </a:p>
          <a:p>
            <a:pPr lvl="1"/>
            <a:r>
              <a:rPr lang="en-GB" dirty="0"/>
              <a:t>Attitude</a:t>
            </a:r>
          </a:p>
          <a:p>
            <a:pPr lvl="2"/>
            <a:r>
              <a:rPr lang="en-GB" dirty="0"/>
              <a:t>Safety</a:t>
            </a:r>
          </a:p>
          <a:p>
            <a:pPr lvl="2"/>
            <a:r>
              <a:rPr lang="en-GB" dirty="0"/>
              <a:t>Maintenance</a:t>
            </a:r>
          </a:p>
          <a:p>
            <a:pPr lvl="2"/>
            <a:r>
              <a:rPr lang="en-GB" dirty="0"/>
              <a:t>Professionalism / integrity </a:t>
            </a:r>
          </a:p>
          <a:p>
            <a:pPr lvl="2"/>
            <a:r>
              <a:rPr lang="en-GB" dirty="0"/>
              <a:t>Sabotage / Productivity</a:t>
            </a:r>
          </a:p>
          <a:p>
            <a:pPr lvl="1"/>
            <a:r>
              <a:rPr lang="en-GB" dirty="0"/>
              <a:t>Share Ideas and improvements </a:t>
            </a:r>
          </a:p>
          <a:p>
            <a:pPr lvl="1"/>
            <a:r>
              <a:rPr lang="en-GB" dirty="0"/>
              <a:t>Ask question ?????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72D39-66F1-4377-8D62-3CE3C7997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3718"/>
            <a:ext cx="5096256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A2C9E7-A078-4A04-ACED-61ADBDCF9519}"/>
              </a:ext>
            </a:extLst>
          </p:cNvPr>
          <p:cNvSpPr txBox="1"/>
          <p:nvPr/>
        </p:nvSpPr>
        <p:spPr>
          <a:xfrm>
            <a:off x="4500693" y="6359616"/>
            <a:ext cx="60987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367NRS:IP:01A </a:t>
            </a:r>
          </a:p>
        </p:txBody>
      </p:sp>
    </p:spTree>
    <p:extLst>
      <p:ext uri="{BB962C8B-B14F-4D97-AF65-F5344CB8AC3E}">
        <p14:creationId xmlns:p14="http://schemas.microsoft.com/office/powerpoint/2010/main" val="722473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95895-27E2-4193-8FBB-65FAEBA51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Employee Expectations</a:t>
            </a:r>
          </a:p>
          <a:p>
            <a:pPr lvl="1"/>
            <a:r>
              <a:rPr lang="en-GB" dirty="0"/>
              <a:t>Sufficient training to carry out duties</a:t>
            </a:r>
          </a:p>
          <a:p>
            <a:pPr lvl="1"/>
            <a:r>
              <a:rPr lang="en-GB" dirty="0"/>
              <a:t>To be treated respectfully </a:t>
            </a:r>
          </a:p>
          <a:p>
            <a:pPr lvl="1"/>
            <a:r>
              <a:rPr lang="en-GB" dirty="0"/>
              <a:t>Equal and fare treatment</a:t>
            </a:r>
          </a:p>
          <a:p>
            <a:pPr lvl="1"/>
            <a:r>
              <a:rPr lang="en-GB" dirty="0"/>
              <a:t>Safe working environment </a:t>
            </a:r>
          </a:p>
          <a:p>
            <a:pPr lvl="1"/>
            <a:r>
              <a:rPr lang="en-GB" dirty="0"/>
              <a:t>Sufficient and open communication </a:t>
            </a:r>
          </a:p>
          <a:p>
            <a:pPr lvl="1"/>
            <a:r>
              <a:rPr lang="en-GB" dirty="0"/>
              <a:t>Recognition for efforts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72D39-66F1-4377-8D62-3CE3C7997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3718"/>
            <a:ext cx="5096256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C696AF-EF88-4F6F-969C-340E233C4D59}"/>
              </a:ext>
            </a:extLst>
          </p:cNvPr>
          <p:cNvSpPr txBox="1"/>
          <p:nvPr/>
        </p:nvSpPr>
        <p:spPr>
          <a:xfrm>
            <a:off x="4785919" y="6359616"/>
            <a:ext cx="60987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367NRS:IP:01A </a:t>
            </a:r>
          </a:p>
        </p:txBody>
      </p:sp>
    </p:spTree>
    <p:extLst>
      <p:ext uri="{BB962C8B-B14F-4D97-AF65-F5344CB8AC3E}">
        <p14:creationId xmlns:p14="http://schemas.microsoft.com/office/powerpoint/2010/main" val="36655718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64CCF2290A9227498CBA22780DE46CFA" ma:contentTypeVersion="44" ma:contentTypeDescription="Create a new document." ma:contentTypeScope="" ma:versionID="94bb4e09b28e1feae55f3438729693e9">
  <xsd:schema xmlns:xsd="http://www.w3.org/2001/XMLSchema" xmlns:xs="http://www.w3.org/2001/XMLSchema" xmlns:p="http://schemas.microsoft.com/office/2006/metadata/properties" xmlns:ns2="dbe221e7-66db-4bdb-a92c-aa517c005f15" xmlns:ns3="662745e8-e224-48e8-a2e3-254862b8c2f5" xmlns:ns4="eebef177-55b5-4448-a5fb-28ea454417ee" xmlns:ns5="5ffd8e36-f429-4edc-ab50-c5be84842779" xmlns:ns6="9a785deb-a762-4798-bcdc-303564f53cb0" targetNamespace="http://schemas.microsoft.com/office/2006/metadata/properties" ma:root="true" ma:fieldsID="ede022386e9fe758cb89ead7642d8aec" ns2:_="" ns3:_="" ns4:_="" ns5:_="" ns6:_="">
    <xsd:import namespace="dbe221e7-66db-4bdb-a92c-aa517c005f15"/>
    <xsd:import namespace="662745e8-e224-48e8-a2e3-254862b8c2f5"/>
    <xsd:import namespace="eebef177-55b5-4448-a5fb-28ea454417ee"/>
    <xsd:import namespace="5ffd8e36-f429-4edc-ab50-c5be84842779"/>
    <xsd:import namespace="9a785deb-a762-4798-bcdc-303564f53cb0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lcf76f155ced4ddcb4097134ff3c332f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6:MediaServiceDateTaken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21e7-66db-4bdb-a92c-aa517c005f15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1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-1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43e4e61-1be0-4b06-bd98-8598df83c830}" ma:internalName="TaxCatchAll" ma:showField="CatchAllData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43e4e61-1be0-4b06-bd98-8598df83c830}" ma:internalName="TaxCatchAllLabel" ma:readOnly="true" ma:showField="CatchAllDataLabel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85deb-a762-4798-bcdc-303564f53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51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5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5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5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AReceivedDate xmlns="eebef177-55b5-4448-a5fb-28ea454417ee">2023-04-02T23:00:00+00:00</EAReceivedDate>
    <ga477587807b4e8dbd9d142e03c014fa xmlns="dbe221e7-66db-4bdb-a92c-aa517c005f15">
      <Terms xmlns="http://schemas.microsoft.com/office/infopath/2007/PartnerControls"/>
    </ga477587807b4e8dbd9d142e03c014fa>
    <PermitNumber xmlns="eebef177-55b5-4448-a5fb-28ea454417ee">EPR-WP3929SF</PermitNumber>
    <bf174f8632e04660b372cf372c1956fe xmlns="dbe221e7-66db-4bdb-a92c-aa517c005f15">
      <Terms xmlns="http://schemas.microsoft.com/office/infopath/2007/PartnerControls"/>
    </bf174f8632e04660b372cf372c1956fe>
    <CessationDate xmlns="eebef177-55b5-4448-a5fb-28ea454417ee" xsi:nil="true"/>
    <NationalSecurity xmlns="eebef177-55b5-4448-a5fb-28ea454417ee">No</NationalSecurity>
    <OtherReference xmlns="eebef177-55b5-4448-a5fb-28ea454417ee">EAWML 409026</OtherReference>
    <EventLink xmlns="5ffd8e36-f429-4edc-ab50-c5be84842779" xsi:nil="true"/>
    <Customer_x002f_OperatorName xmlns="eebef177-55b5-4448-a5fb-28ea454417ee">NRS Woodcote Aggregates Limited</Customer_x002f_OperatorName>
    <m63bd5d2e6554c968a3f4ff9289590fe xmlns="dbe221e7-66db-4bdb-a92c-aa517c005f15">
      <Terms xmlns="http://schemas.microsoft.com/office/infopath/2007/PartnerControls"/>
    </m63bd5d2e6554c968a3f4ff9289590fe>
    <ncb1594ff73b435992550f571a78c184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22401b98bfe4ec6b8dacbec81c66a1e xmlns="dbe221e7-66db-4bdb-a92c-aa517c005f15">
      <Terms xmlns="http://schemas.microsoft.com/office/infopath/2007/PartnerControls"/>
    </d22401b98bfe4ec6b8dacbec81c66a1e>
    <DocumentDate xmlns="eebef177-55b5-4448-a5fb-28ea454417ee">2023-04-02T23:00:00+00:00</DocumentDate>
    <CurrentPermit xmlns="eebef177-55b5-4448-a5fb-28ea454417ee">N/A - Do not select for New Permits</CurrentPermit>
    <c52c737aaa794145b5e1ab0b33580095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f91636ce86a943e5a85e589048b494b2 xmlns="dbe221e7-66db-4bdb-a92c-aa517c005f15">
      <Terms xmlns="http://schemas.microsoft.com/office/infopath/2007/PartnerControls"/>
    </f91636ce86a943e5a85e589048b494b2>
    <mb0b523b12654e57a98fd73f451222f6 xmlns="dbe221e7-66db-4bdb-a92c-aa517c005f15">
      <Terms xmlns="http://schemas.microsoft.com/office/infopath/2007/PartnerControls"/>
    </mb0b523b12654e57a98fd73f451222f6>
    <lcf76f155ced4ddcb4097134ff3c332f xmlns="9a785deb-a762-4798-bcdc-303564f53cb0">
      <Terms xmlns="http://schemas.microsoft.com/office/infopath/2007/PartnerControls"/>
    </lcf76f155ced4ddcb4097134ff3c332f>
    <d3564be703db47eda46ec138bc1ba091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EPRNumber xmlns="eebef177-55b5-4448-a5fb-28ea454417ee">EPR/WP3929SF/A001</EPRNumber>
    <FacilityAddressPostcode xmlns="eebef177-55b5-4448-a5fb-28ea454417ee">TF11 8RS</FacilityAddressPostcode>
    <ed3cfd1978f244c4af5dc9d642a18018 xmlns="dbe221e7-66db-4bdb-a92c-aa517c005f15">
      <Terms xmlns="http://schemas.microsoft.com/office/infopath/2007/PartnerControls"/>
    </ed3cfd1978f244c4af5dc9d642a18018>
    <TaxCatchAll xmlns="662745e8-e224-48e8-a2e3-254862b8c2f5">
      <Value>41</Value>
      <Value>40</Value>
      <Value>11</Value>
      <Value>32</Value>
      <Value>14</Value>
    </TaxCatchAll>
    <ExternalAuthor xmlns="eebef177-55b5-4448-a5fb-28ea454417ee">NRS Woodcote Aggregates Limited</ExternalAuthor>
    <SiteName xmlns="eebef177-55b5-4448-a5fb-28ea454417ee">Woodcote Wood Quarry</SiteName>
    <p517ccc45a7e4674ae144f9410147bb3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FacilityAddress xmlns="eebef177-55b5-4448-a5fb-28ea454417ee">Woodcote Hill, Sheriffhales, Shifnal Shropshire, TF11 8RS</FacilityAddress>
    <la34db7254a948be973d9738b9f07ba7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Bespoke</TermName>
          <TermId xmlns="http://schemas.microsoft.com/office/infopath/2007/PartnerControls">743fbb82-64b4-442a-8bac-afa632175399</TermId>
        </TermInfo>
      </Terms>
    </la34db7254a948be973d9738b9f07ba7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C3C055-D0B0-4F51-B2CD-735F0D64A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e221e7-66db-4bdb-a92c-aa517c005f15"/>
    <ds:schemaRef ds:uri="662745e8-e224-48e8-a2e3-254862b8c2f5"/>
    <ds:schemaRef ds:uri="eebef177-55b5-4448-a5fb-28ea454417ee"/>
    <ds:schemaRef ds:uri="5ffd8e36-f429-4edc-ab50-c5be84842779"/>
    <ds:schemaRef ds:uri="9a785deb-a762-4798-bcdc-303564f53c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63A272-CE0D-4ABE-BE15-53E2C375780F}">
  <ds:schemaRefs>
    <ds:schemaRef ds:uri="http://schemas.microsoft.com/office/2006/metadata/properties"/>
    <ds:schemaRef ds:uri="http://schemas.microsoft.com/office/infopath/2007/PartnerControls"/>
    <ds:schemaRef ds:uri="eebef177-55b5-4448-a5fb-28ea454417ee"/>
    <ds:schemaRef ds:uri="dbe221e7-66db-4bdb-a92c-aa517c005f15"/>
    <ds:schemaRef ds:uri="5ffd8e36-f429-4edc-ab50-c5be84842779"/>
    <ds:schemaRef ds:uri="9a785deb-a762-4798-bcdc-303564f53cb0"/>
    <ds:schemaRef ds:uri="662745e8-e224-48e8-a2e3-254862b8c2f5"/>
  </ds:schemaRefs>
</ds:datastoreItem>
</file>

<file path=customXml/itemProps3.xml><?xml version="1.0" encoding="utf-8"?>
<ds:datastoreItem xmlns:ds="http://schemas.openxmlformats.org/officeDocument/2006/customXml" ds:itemID="{F8C95957-7F7A-4498-BF62-40FE6504CB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175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albrighton</dc:creator>
  <cp:lastModifiedBy>Laura Hands</cp:lastModifiedBy>
  <cp:revision>3</cp:revision>
  <dcterms:created xsi:type="dcterms:W3CDTF">2022-01-17T11:24:52Z</dcterms:created>
  <dcterms:modified xsi:type="dcterms:W3CDTF">2024-08-29T08:24:24Z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0x0101000E9AD557692E154F9D2697C8C6432F760064CCF2290A9227498CBA22780DE46CFA</vt:lpwstr>
  </property>
  <property fmtid="{D5CDD505-2E9C-101B-9397-08002B2CF9AE}" pid="3" name="PermitDocumentType">
    <vt:lpwstr/>
  </property>
  <property fmtid="{D5CDD505-2E9C-101B-9397-08002B2CF9AE}" pid="4" name="MediaServiceImageTags">
    <vt:lpwstr/>
  </property>
  <property fmtid="{D5CDD505-2E9C-101B-9397-08002B2CF9AE}" pid="5" name="TypeofPermit">
    <vt:lpwstr>32;#Bespoke|743fbb82-64b4-442a-8bac-afa632175399</vt:lpwstr>
  </property>
  <property fmtid="{D5CDD505-2E9C-101B-9397-08002B2CF9AE}" pid="6" name="DisclosureStatus">
    <vt:lpwstr>41;#Public Register|f1fcf6a6-5d97-4f1d-964e-a2f916eb1f18</vt:lpwstr>
  </property>
  <property fmtid="{D5CDD505-2E9C-101B-9397-08002B2CF9AE}" pid="7" name="RegulatedActivitySub-Class">
    <vt:lpwstr/>
  </property>
  <property fmtid="{D5CDD505-2E9C-101B-9397-08002B2CF9AE}" pid="8" name="EventType1">
    <vt:lpwstr/>
  </property>
  <property fmtid="{D5CDD505-2E9C-101B-9397-08002B2CF9AE}" pid="9" name="ActivityGrouping">
    <vt:lpwstr>14;#Application ＆ Associated Docs|5eadfd3c-6deb-44e1-b7e1-16accd427bec</vt:lpwstr>
  </property>
  <property fmtid="{D5CDD505-2E9C-101B-9397-08002B2CF9AE}" pid="10" name="RegulatedActivityClass">
    <vt:lpwstr>40;#Waste Operations|dc63c9b7-da6e-463c-b2cf-265b08d49156</vt:lpwstr>
  </property>
  <property fmtid="{D5CDD505-2E9C-101B-9397-08002B2CF9AE}" pid="11" name="Catchment">
    <vt:lpwstr/>
  </property>
  <property fmtid="{D5CDD505-2E9C-101B-9397-08002B2CF9AE}" pid="12" name="MajorProjectID">
    <vt:lpwstr/>
  </property>
  <property fmtid="{D5CDD505-2E9C-101B-9397-08002B2CF9AE}" pid="13" name="StandardRulesID">
    <vt:lpwstr/>
  </property>
  <property fmtid="{D5CDD505-2E9C-101B-9397-08002B2CF9AE}" pid="14" name="CessationStatus">
    <vt:lpwstr/>
  </property>
  <property fmtid="{D5CDD505-2E9C-101B-9397-08002B2CF9AE}" pid="15" name="Regime">
    <vt:lpwstr>11;#EPR|0e5af97d-1a8c-4d8f-a20b-528a11cab1f6</vt:lpwstr>
  </property>
  <property fmtid="{D5CDD505-2E9C-101B-9397-08002B2CF9AE}" pid="16" name="SysUpdateNoER">
    <vt:lpwstr>No</vt:lpwstr>
  </property>
</Properties>
</file>