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20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68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471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185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558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8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823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93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37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84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7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96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99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86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57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90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B4102-2147-4E38-9B81-9A5E5EE70D9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89EDF1-D789-4CA3-B236-8AD3EAD4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47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872D39-66F1-4377-8D62-3CE3C7997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13718"/>
            <a:ext cx="5096256" cy="1005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535C6F-011A-4DC9-B974-271F681A9984}"/>
              </a:ext>
            </a:extLst>
          </p:cNvPr>
          <p:cNvSpPr txBox="1"/>
          <p:nvPr/>
        </p:nvSpPr>
        <p:spPr>
          <a:xfrm>
            <a:off x="1305018" y="1867001"/>
            <a:ext cx="62143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New starter induction (First day)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Formal communication of company procedures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Holiday entitlement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Pay structure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Probation periods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Absence procedure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Formal paperwork completion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PPE issue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Working Site introduction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Meet management team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Duties and responsibilities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Site PPE requirements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General and site specific safety obligations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Reporting procedures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Clocking in and time keeping procedures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06130E-7637-4D8C-B813-C6DBD746260A}"/>
              </a:ext>
            </a:extLst>
          </p:cNvPr>
          <p:cNvSpPr txBox="1"/>
          <p:nvPr/>
        </p:nvSpPr>
        <p:spPr>
          <a:xfrm>
            <a:off x="4572000" y="6405782"/>
            <a:ext cx="1372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367NRS:IP:01A </a:t>
            </a:r>
          </a:p>
        </p:txBody>
      </p:sp>
    </p:spTree>
    <p:extLst>
      <p:ext uri="{BB962C8B-B14F-4D97-AF65-F5344CB8AC3E}">
        <p14:creationId xmlns:p14="http://schemas.microsoft.com/office/powerpoint/2010/main" val="1929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95895-27E2-4193-8FBB-65FAEBA51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Business Introduction</a:t>
            </a:r>
          </a:p>
          <a:p>
            <a:pPr lvl="1"/>
            <a:r>
              <a:rPr lang="en-GB" dirty="0"/>
              <a:t>History of the business</a:t>
            </a:r>
          </a:p>
          <a:p>
            <a:pPr lvl="1"/>
            <a:r>
              <a:rPr lang="en-GB" dirty="0"/>
              <a:t>Current condition of the business</a:t>
            </a:r>
          </a:p>
          <a:p>
            <a:pPr lvl="1"/>
            <a:r>
              <a:rPr lang="en-GB" dirty="0"/>
              <a:t>Future Goals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872D39-66F1-4377-8D62-3CE3C7997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13718"/>
            <a:ext cx="5096256" cy="1005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D5AAAD-5C96-416F-96AB-4F5544227586}"/>
              </a:ext>
            </a:extLst>
          </p:cNvPr>
          <p:cNvSpPr txBox="1"/>
          <p:nvPr/>
        </p:nvSpPr>
        <p:spPr>
          <a:xfrm>
            <a:off x="4282580" y="6359616"/>
            <a:ext cx="25768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/>
              <a:t>367NRS:IP:01A </a:t>
            </a:r>
          </a:p>
        </p:txBody>
      </p:sp>
    </p:spTree>
    <p:extLst>
      <p:ext uri="{BB962C8B-B14F-4D97-AF65-F5344CB8AC3E}">
        <p14:creationId xmlns:p14="http://schemas.microsoft.com/office/powerpoint/2010/main" val="1816935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95895-27E2-4193-8FBB-65FAEBA51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Health &amp; Safety</a:t>
            </a:r>
          </a:p>
          <a:p>
            <a:pPr lvl="1"/>
            <a:r>
              <a:rPr lang="en-GB" dirty="0"/>
              <a:t>Health and safety at work act 1974</a:t>
            </a:r>
          </a:p>
          <a:p>
            <a:pPr lvl="1"/>
            <a:r>
              <a:rPr lang="en-GB" dirty="0"/>
              <a:t>Risk assessments </a:t>
            </a:r>
          </a:p>
          <a:p>
            <a:pPr lvl="1"/>
            <a:r>
              <a:rPr lang="en-GB" dirty="0"/>
              <a:t>Incident Reporting </a:t>
            </a:r>
          </a:p>
          <a:p>
            <a:pPr lvl="1"/>
            <a:r>
              <a:rPr lang="en-GB" dirty="0"/>
              <a:t>Ideas and improvements 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872D39-66F1-4377-8D62-3CE3C7997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13718"/>
            <a:ext cx="5096256" cy="1005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0B9834-2A3F-4929-9333-6DFCFB585E1E}"/>
              </a:ext>
            </a:extLst>
          </p:cNvPr>
          <p:cNvSpPr txBox="1"/>
          <p:nvPr/>
        </p:nvSpPr>
        <p:spPr>
          <a:xfrm>
            <a:off x="4684552" y="6359616"/>
            <a:ext cx="28228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/>
              <a:t>367NRS:IP:01A </a:t>
            </a:r>
          </a:p>
        </p:txBody>
      </p:sp>
    </p:spTree>
    <p:extLst>
      <p:ext uri="{BB962C8B-B14F-4D97-AF65-F5344CB8AC3E}">
        <p14:creationId xmlns:p14="http://schemas.microsoft.com/office/powerpoint/2010/main" val="220156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95895-27E2-4193-8FBB-65FAEBA51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Environmental</a:t>
            </a:r>
          </a:p>
          <a:p>
            <a:pPr lvl="1"/>
            <a:r>
              <a:rPr lang="en-GB" dirty="0"/>
              <a:t>What, who, when, and How</a:t>
            </a:r>
          </a:p>
          <a:p>
            <a:pPr lvl="1"/>
            <a:r>
              <a:rPr lang="en-GB" dirty="0"/>
              <a:t>Current liabilities</a:t>
            </a:r>
          </a:p>
          <a:p>
            <a:pPr lvl="1"/>
            <a:r>
              <a:rPr lang="en-GB" dirty="0"/>
              <a:t>Site Specifics </a:t>
            </a:r>
          </a:p>
          <a:p>
            <a:pPr lvl="1"/>
            <a:r>
              <a:rPr lang="en-GB" dirty="0"/>
              <a:t>Target Condition</a:t>
            </a:r>
          </a:p>
          <a:p>
            <a:pPr lvl="1"/>
            <a:r>
              <a:rPr lang="en-GB" dirty="0"/>
              <a:t>Ideas and improvements 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872D39-66F1-4377-8D62-3CE3C7997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13718"/>
            <a:ext cx="5096256" cy="1005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BB5D99-292B-4D39-8D8A-C60D1181A9B0}"/>
              </a:ext>
            </a:extLst>
          </p:cNvPr>
          <p:cNvSpPr txBox="1"/>
          <p:nvPr/>
        </p:nvSpPr>
        <p:spPr>
          <a:xfrm>
            <a:off x="4638979" y="6333687"/>
            <a:ext cx="22692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/>
              <a:t>367NRS:IP:01A </a:t>
            </a:r>
          </a:p>
        </p:txBody>
      </p:sp>
    </p:spTree>
    <p:extLst>
      <p:ext uri="{BB962C8B-B14F-4D97-AF65-F5344CB8AC3E}">
        <p14:creationId xmlns:p14="http://schemas.microsoft.com/office/powerpoint/2010/main" val="718781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95895-27E2-4193-8FBB-65FAEBA51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Company Expectations</a:t>
            </a:r>
          </a:p>
          <a:p>
            <a:pPr lvl="1"/>
            <a:r>
              <a:rPr lang="en-GB" dirty="0"/>
              <a:t>Time keeping</a:t>
            </a:r>
          </a:p>
          <a:p>
            <a:pPr lvl="1"/>
            <a:r>
              <a:rPr lang="en-GB" dirty="0"/>
              <a:t>Attitude</a:t>
            </a:r>
          </a:p>
          <a:p>
            <a:pPr lvl="2"/>
            <a:r>
              <a:rPr lang="en-GB" dirty="0"/>
              <a:t>Safety</a:t>
            </a:r>
          </a:p>
          <a:p>
            <a:pPr lvl="2"/>
            <a:r>
              <a:rPr lang="en-GB" dirty="0"/>
              <a:t>Maintenance</a:t>
            </a:r>
          </a:p>
          <a:p>
            <a:pPr lvl="2"/>
            <a:r>
              <a:rPr lang="en-GB" dirty="0"/>
              <a:t>Professionalism / integrity </a:t>
            </a:r>
          </a:p>
          <a:p>
            <a:pPr lvl="2"/>
            <a:r>
              <a:rPr lang="en-GB" dirty="0"/>
              <a:t>Sabotage / Productivity</a:t>
            </a:r>
          </a:p>
          <a:p>
            <a:pPr lvl="1"/>
            <a:r>
              <a:rPr lang="en-GB" dirty="0"/>
              <a:t>Share Ideas and improvements </a:t>
            </a:r>
          </a:p>
          <a:p>
            <a:pPr lvl="1"/>
            <a:r>
              <a:rPr lang="en-GB" dirty="0"/>
              <a:t>Ask question ?????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872D39-66F1-4377-8D62-3CE3C7997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13718"/>
            <a:ext cx="5096256" cy="1005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A2C9E7-A078-4A04-ACED-61ADBDCF9519}"/>
              </a:ext>
            </a:extLst>
          </p:cNvPr>
          <p:cNvSpPr txBox="1"/>
          <p:nvPr/>
        </p:nvSpPr>
        <p:spPr>
          <a:xfrm>
            <a:off x="4500693" y="6359616"/>
            <a:ext cx="60987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/>
              <a:t>367NRS:IP:01A </a:t>
            </a:r>
          </a:p>
        </p:txBody>
      </p:sp>
    </p:spTree>
    <p:extLst>
      <p:ext uri="{BB962C8B-B14F-4D97-AF65-F5344CB8AC3E}">
        <p14:creationId xmlns:p14="http://schemas.microsoft.com/office/powerpoint/2010/main" val="722473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95895-27E2-4193-8FBB-65FAEBA51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Employee Expectations</a:t>
            </a:r>
          </a:p>
          <a:p>
            <a:pPr lvl="1"/>
            <a:r>
              <a:rPr lang="en-GB" dirty="0"/>
              <a:t>Sufficient training to carry out duties</a:t>
            </a:r>
          </a:p>
          <a:p>
            <a:pPr lvl="1"/>
            <a:r>
              <a:rPr lang="en-GB" dirty="0"/>
              <a:t>To be treated respectfully </a:t>
            </a:r>
          </a:p>
          <a:p>
            <a:pPr lvl="1"/>
            <a:r>
              <a:rPr lang="en-GB" dirty="0"/>
              <a:t>Equal and fare treatment</a:t>
            </a:r>
          </a:p>
          <a:p>
            <a:pPr lvl="1"/>
            <a:r>
              <a:rPr lang="en-GB" dirty="0"/>
              <a:t>Safe working environment </a:t>
            </a:r>
          </a:p>
          <a:p>
            <a:pPr lvl="1"/>
            <a:r>
              <a:rPr lang="en-GB" dirty="0"/>
              <a:t>Sufficient and open communication </a:t>
            </a:r>
          </a:p>
          <a:p>
            <a:pPr lvl="1"/>
            <a:r>
              <a:rPr lang="en-GB" dirty="0"/>
              <a:t>Recognition for efforts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872D39-66F1-4377-8D62-3CE3C7997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13718"/>
            <a:ext cx="5096256" cy="1005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C696AF-EF88-4F6F-969C-340E233C4D59}"/>
              </a:ext>
            </a:extLst>
          </p:cNvPr>
          <p:cNvSpPr txBox="1"/>
          <p:nvPr/>
        </p:nvSpPr>
        <p:spPr>
          <a:xfrm>
            <a:off x="4785919" y="6359616"/>
            <a:ext cx="60987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/>
              <a:t>367NRS:IP:01A </a:t>
            </a:r>
          </a:p>
        </p:txBody>
      </p:sp>
    </p:spTree>
    <p:extLst>
      <p:ext uri="{BB962C8B-B14F-4D97-AF65-F5344CB8AC3E}">
        <p14:creationId xmlns:p14="http://schemas.microsoft.com/office/powerpoint/2010/main" val="36655718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ermit File" ma:contentTypeID="0x0101000E9AD557692E154F9D2697C8C6432F760064CCF2290A9227498CBA22780DE46CFA" ma:contentTypeVersion="44" ma:contentTypeDescription="Create a new document." ma:contentTypeScope="" ma:versionID="94bb4e09b28e1feae55f3438729693e9">
  <xsd:schema xmlns:xsd="http://www.w3.org/2001/XMLSchema" xmlns:xs="http://www.w3.org/2001/XMLSchema" xmlns:p="http://schemas.microsoft.com/office/2006/metadata/properties" xmlns:ns2="dbe221e7-66db-4bdb-a92c-aa517c005f15" xmlns:ns3="662745e8-e224-48e8-a2e3-254862b8c2f5" xmlns:ns4="eebef177-55b5-4448-a5fb-28ea454417ee" xmlns:ns5="5ffd8e36-f429-4edc-ab50-c5be84842779" xmlns:ns6="9a785deb-a762-4798-bcdc-303564f53cb0" targetNamespace="http://schemas.microsoft.com/office/2006/metadata/properties" ma:root="true" ma:fieldsID="ede022386e9fe758cb89ead7642d8aec" ns2:_="" ns3:_="" ns4:_="" ns5:_="" ns6:_="">
    <xsd:import namespace="dbe221e7-66db-4bdb-a92c-aa517c005f15"/>
    <xsd:import namespace="662745e8-e224-48e8-a2e3-254862b8c2f5"/>
    <xsd:import namespace="eebef177-55b5-4448-a5fb-28ea454417ee"/>
    <xsd:import namespace="5ffd8e36-f429-4edc-ab50-c5be84842779"/>
    <xsd:import namespace="9a785deb-a762-4798-bcdc-303564f53cb0"/>
    <xsd:element name="properties">
      <xsd:complexType>
        <xsd:sequence>
          <xsd:element name="documentManagement">
            <xsd:complexType>
              <xsd:all>
                <xsd:element ref="ns2:d3564be703db47eda46ec138bc1ba091" minOccurs="0"/>
                <xsd:element ref="ns3:TaxCatchAll" minOccurs="0"/>
                <xsd:element ref="ns3:TaxCatchAllLabel" minOccurs="0"/>
                <xsd:element ref="ns4:DocumentDate"/>
                <xsd:element ref="ns4:EAReceivedDate"/>
                <xsd:element ref="ns4:ExternalAuthor"/>
                <xsd:element ref="ns2:c52c737aaa794145b5e1ab0b33580095" minOccurs="0"/>
                <xsd:element ref="ns2:ncb1594ff73b435992550f571a78c184" minOccurs="0"/>
                <xsd:element ref="ns2:p517ccc45a7e4674ae144f9410147bb3" minOccurs="0"/>
                <xsd:element ref="ns2:f91636ce86a943e5a85e589048b494b2" minOccurs="0"/>
                <xsd:element ref="ns4:PermitNumber"/>
                <xsd:element ref="ns4:OtherReference" minOccurs="0"/>
                <xsd:element ref="ns4:EPRNumber" minOccurs="0"/>
                <xsd:element ref="ns4:Customer_x002f_OperatorName"/>
                <xsd:element ref="ns4:SiteName"/>
                <xsd:element ref="ns4:FacilityAddress"/>
                <xsd:element ref="ns4:FacilityAddressPostcode"/>
                <xsd:element ref="ns2:ga477587807b4e8dbd9d142e03c014fa" minOccurs="0"/>
                <xsd:element ref="ns2:la34db7254a948be973d9738b9f07ba7" minOccurs="0"/>
                <xsd:element ref="ns2:bf174f8632e04660b372cf372c1956fe" minOccurs="0"/>
                <xsd:element ref="ns2:mb0b523b12654e57a98fd73f451222f6" minOccurs="0"/>
                <xsd:element ref="ns4:CessationDate" minOccurs="0"/>
                <xsd:element ref="ns4:NationalSecurity" minOccurs="0"/>
                <xsd:element ref="ns2:ed3cfd1978f244c4af5dc9d642a18018" minOccurs="0"/>
                <xsd:element ref="ns4:CurrentPermit" minOccurs="0"/>
                <xsd:element ref="ns5:EventLink" minOccurs="0"/>
                <xsd:element ref="ns2:m63bd5d2e6554c968a3f4ff9289590fe" minOccurs="0"/>
                <xsd:element ref="ns2:d22401b98bfe4ec6b8dacbec81c66a1e" minOccurs="0"/>
                <xsd:element ref="ns6:MediaServiceMetadata" minOccurs="0"/>
                <xsd:element ref="ns6:MediaServiceFastMetadata" minOccurs="0"/>
                <xsd:element ref="ns6:lcf76f155ced4ddcb4097134ff3c332f" minOccurs="0"/>
                <xsd:element ref="ns6:MediaServiceGenerationTime" minOccurs="0"/>
                <xsd:element ref="ns6:MediaServiceEventHashCode" minOccurs="0"/>
                <xsd:element ref="ns6:MediaServiceOCR" minOccurs="0"/>
                <xsd:element ref="ns6:MediaServiceDateTaken" minOccurs="0"/>
                <xsd:element ref="ns6:MediaServiceLocation" minOccurs="0"/>
                <xsd:element ref="ns6:MediaLengthInSeconds" minOccurs="0"/>
                <xsd:element ref="ns2:SharedWithUsers" minOccurs="0"/>
                <xsd:element ref="ns2:SharedWithDetails" minOccurs="0"/>
                <xsd:element ref="ns6:MediaServiceObjectDetectorVersions" minOccurs="0"/>
                <xsd:element ref="ns6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e221e7-66db-4bdb-a92c-aa517c005f15" elementFormDefault="qualified">
    <xsd:import namespace="http://schemas.microsoft.com/office/2006/documentManagement/types"/>
    <xsd:import namespace="http://schemas.microsoft.com/office/infopath/2007/PartnerControls"/>
    <xsd:element name="d3564be703db47eda46ec138bc1ba091" ma:index="8" ma:taxonomy="true" ma:internalName="d3564be703db47eda46ec138bc1ba091" ma:taxonomyFieldName="ActivityGrouping" ma:displayName="Activity Grouping" ma:default="1;#Unassigned|cb01650a-31a4-4ad3-af7c-01edd0cc5fa8" ma:fieldId="{d3564be7-03db-47ed-a46e-c138bc1ba091}" ma:sspId="d1117845-93f6-4da3-abaa-fcb4fa669c78" ma:termSetId="c26d6a6f-914d-4d0c-bc0a-7a709b431a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2c737aaa794145b5e1ab0b33580095" ma:index="15" ma:taxonomy="true" ma:internalName="c52c737aaa794145b5e1ab0b33580095" ma:taxonomyFieldName="DisclosureStatus" ma:displayName="Disclosure Status" ma:fieldId="{c52c737a-aa79-4145-b5e1-ab0b33580095}" ma:sspId="d1117845-93f6-4da3-abaa-fcb4fa669c78" ma:termSetId="be5a9b7f-442f-4603-a8b8-76f5f1ec70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b1594ff73b435992550f571a78c184" ma:index="17" ma:taxonomy="true" ma:internalName="ncb1594ff73b435992550f571a78c184" ma:taxonomyFieldName="Regime" ma:displayName="Regime" ma:fieldId="{7cb1594f-f73b-4359-9255-0f571a78c184}" ma:taxonomyMulti="true" ma:sspId="d1117845-93f6-4da3-abaa-fcb4fa669c78" ma:termSetId="79e1bcb8-4c43-4df4-ad15-4ec7b927a8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17ccc45a7e4674ae144f9410147bb3" ma:index="19" ma:taxonomy="true" ma:internalName="p517ccc45a7e4674ae144f9410147bb3" ma:taxonomyFieldName="RegulatedActivityClass" ma:displayName="Regulated Activity Class" ma:fieldId="{9517ccc4-5a7e-4674-ae14-4f9410147bb3}" ma:taxonomyMulti="true" ma:sspId="d1117845-93f6-4da3-abaa-fcb4fa669c78" ma:termSetId="41ee975a-727d-4c90-bb75-bfa3c8eb72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1636ce86a943e5a85e589048b494b2" ma:index="21" nillable="true" ma:taxonomy="true" ma:internalName="f91636ce86a943e5a85e589048b494b2" ma:taxonomyFieldName="RegulatedActivitySub_x002d_Class" ma:displayName="Regulated Activity Sub-Class" ma:fieldId="{f91636ce-86a9-43e5-a85e-589048b494b2}" ma:taxonomyMulti="true" ma:sspId="d1117845-93f6-4da3-abaa-fcb4fa669c78" ma:termSetId="3c5ee371-f842-4910-b55e-fca1c7c085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477587807b4e8dbd9d142e03c014fa" ma:index="30" nillable="true" ma:taxonomy="true" ma:internalName="ga477587807b4e8dbd9d142e03c014fa" ma:taxonomyFieldName="Catchment" ma:displayName="Catchment" ma:fieldId="{0a477587-807b-4e8d-bd9d-142e03c014fa}" ma:sspId="d1117845-93f6-4da3-abaa-fcb4fa669c78" ma:termSetId="a3d7cc5e-3544-4097-ac09-3626e2dfc5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34db7254a948be973d9738b9f07ba7" ma:index="32" ma:taxonomy="true" ma:internalName="la34db7254a948be973d9738b9f07ba7" ma:taxonomyFieldName="TypeofPermit" ma:displayName="Type of Permit" ma:default="-1;#N/A - Do not select for New Permits|0430e4c2-ee0a-4b2d-9af6-df735aafbcb2" ma:fieldId="{5a34db72-54a9-48be-973d-9738b9f07ba7}" ma:taxonomyMulti="true" ma:sspId="d1117845-93f6-4da3-abaa-fcb4fa669c78" ma:termSetId="7d47b671-38b6-4716-ba29-cfb8e9b10e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174f8632e04660b372cf372c1956fe" ma:index="34" nillable="true" ma:taxonomy="true" ma:internalName="bf174f8632e04660b372cf372c1956fe" ma:taxonomyFieldName="StandardRulesID" ma:displayName="StandardRulesID" ma:fieldId="{bf174f86-32e0-4660-b372-cf372c1956fe}" ma:taxonomyMulti="true" ma:sspId="d1117845-93f6-4da3-abaa-fcb4fa669c78" ma:termSetId="8e138792-83d5-43de-b6e8-7ca5b827cc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0b523b12654e57a98fd73f451222f6" ma:index="36" nillable="true" ma:taxonomy="true" ma:internalName="mb0b523b12654e57a98fd73f451222f6" ma:taxonomyFieldName="CessationStatus" ma:displayName="Cessation Status" ma:fieldId="{6b0b523b-1265-4e57-a98f-d73f451222f6}" ma:sspId="d1117845-93f6-4da3-abaa-fcb4fa669c78" ma:termSetId="8efff926-82ca-4afb-81c6-bc22e4acf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cfd1978f244c4af5dc9d642a18018" ma:index="40" nillable="true" ma:taxonomy="true" ma:internalName="ed3cfd1978f244c4af5dc9d642a18018" ma:taxonomyFieldName="MajorProjectID" ma:displayName="Major Project ID" ma:fieldId="{ed3cfd19-78f2-44c4-af5d-c9d642a18018}" ma:sspId="d1117845-93f6-4da3-abaa-fcb4fa669c78" ma:termSetId="d4a353e3-1bf8-453f-805b-242d6a6db9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3bd5d2e6554c968a3f4ff9289590fe" ma:index="44" nillable="true" ma:taxonomy="true" ma:internalName="m63bd5d2e6554c968a3f4ff9289590fe" ma:taxonomyFieldName="EventType1" ma:displayName="Event Type" ma:readOnly="false" ma:fieldId="{663bd5d2-e655-4c96-8a3f-4ff9289590fe}" ma:sspId="d1117845-93f6-4da3-abaa-fcb4fa669c78" ma:termSetId="6eb2a3b8-caae-450e-a142-afb8c0df35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22401b98bfe4ec6b8dacbec81c66a1e" ma:index="46" nillable="true" ma:taxonomy="true" ma:internalName="d22401b98bfe4ec6b8dacbec81c66a1e" ma:taxonomyFieldName="PermitDocumentType" ma:displayName="Permit Document Type" ma:readOnly="false" ma:fieldId="{d22401b9-8bfe-4ec6-b8da-cbec81c66a1e}" ma:sspId="d1117845-93f6-4da3-abaa-fcb4fa669c78" ma:termSetId="1e9654a3-ed8b-47e0-af9b-cd306150e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5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43e4e61-1be0-4b06-bd98-8598df83c830}" ma:internalName="TaxCatchAll" ma:showField="CatchAllData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43e4e61-1be0-4b06-bd98-8598df83c830}" ma:internalName="TaxCatchAllLabel" ma:readOnly="true" ma:showField="CatchAllDataLabel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ef177-55b5-4448-a5fb-28ea454417ee" elementFormDefault="qualified">
    <xsd:import namespace="http://schemas.microsoft.com/office/2006/documentManagement/types"/>
    <xsd:import namespace="http://schemas.microsoft.com/office/infopath/2007/PartnerControls"/>
    <xsd:element name="DocumentDate" ma:index="12" ma:displayName="Document Date" ma:format="DateOnly" ma:internalName="DocumentDate">
      <xsd:simpleType>
        <xsd:restriction base="dms:DateTime"/>
      </xsd:simpleType>
    </xsd:element>
    <xsd:element name="EAReceivedDate" ma:index="13" ma:displayName="Received Date" ma:format="DateOnly" ma:internalName="EAReceivedDate">
      <xsd:simpleType>
        <xsd:restriction base="dms:DateTime"/>
      </xsd:simpleType>
    </xsd:element>
    <xsd:element name="ExternalAuthor" ma:index="14" ma:displayName="Document Author" ma:internalName="ExternalAuthor">
      <xsd:simpleType>
        <xsd:restriction base="dms:Text">
          <xsd:maxLength value="255"/>
        </xsd:restriction>
      </xsd:simpleType>
    </xsd:element>
    <xsd:element name="PermitNumber" ma:index="23" ma:displayName="Permit Number" ma:internalName="PermitNumber">
      <xsd:simpleType>
        <xsd:restriction base="dms:Text">
          <xsd:maxLength value="255"/>
        </xsd:restriction>
      </xsd:simpleType>
    </xsd:element>
    <xsd:element name="OtherReference" ma:index="24" nillable="true" ma:displayName="Other Reference" ma:internalName="OtherReference">
      <xsd:simpleType>
        <xsd:restriction base="dms:Text">
          <xsd:maxLength value="255"/>
        </xsd:restriction>
      </xsd:simpleType>
    </xsd:element>
    <xsd:element name="EPRNumber" ma:index="25" nillable="true" ma:displayName="EPR Number" ma:internalName="EPRNumber">
      <xsd:simpleType>
        <xsd:restriction base="dms:Text">
          <xsd:maxLength value="255"/>
        </xsd:restriction>
      </xsd:simpleType>
    </xsd:element>
    <xsd:element name="Customer_x002f_OperatorName" ma:index="26" ma:displayName="Customer / Operator Name" ma:internalName="Customer_x002F_OperatorName">
      <xsd:simpleType>
        <xsd:restriction base="dms:Text">
          <xsd:maxLength value="255"/>
        </xsd:restriction>
      </xsd:simpleType>
    </xsd:element>
    <xsd:element name="SiteName" ma:index="27" ma:displayName="Facility Name" ma:internalName="SiteName">
      <xsd:simpleType>
        <xsd:restriction base="dms:Text">
          <xsd:maxLength value="255"/>
        </xsd:restriction>
      </xsd:simpleType>
    </xsd:element>
    <xsd:element name="FacilityAddress" ma:index="28" ma:displayName="Facility Address" ma:internalName="FacilityAddress">
      <xsd:simpleType>
        <xsd:restriction base="dms:Note">
          <xsd:maxLength value="255"/>
        </xsd:restriction>
      </xsd:simpleType>
    </xsd:element>
    <xsd:element name="FacilityAddressPostcode" ma:index="29" ma:displayName="Facility Address Postcode" ma:internalName="FacilityAddressPostcode">
      <xsd:simpleType>
        <xsd:restriction base="dms:Text">
          <xsd:maxLength value="255"/>
        </xsd:restriction>
      </xsd:simpleType>
    </xsd:element>
    <xsd:element name="CessationDate" ma:index="38" nillable="true" ma:displayName="Cessation Date" ma:format="DateOnly" ma:internalName="CessationDate">
      <xsd:simpleType>
        <xsd:restriction base="dms:DateTime"/>
      </xsd:simpleType>
    </xsd:element>
    <xsd:element name="NationalSecurity" ma:index="39" nillable="true" ma:displayName="National Security" ma:default="No" ma:format="Dropdown" ma:internalName="NationalSecurity">
      <xsd:simpleType>
        <xsd:restriction base="dms:Choice">
          <xsd:enumeration value="Yes"/>
          <xsd:enumeration value="No"/>
        </xsd:restriction>
      </xsd:simpleType>
    </xsd:element>
    <xsd:element name="CurrentPermit" ma:index="42" nillable="true" ma:displayName="Current Permit" ma:default="N/A - Do not select for New Permits" ma:format="Dropdown" ma:internalName="CurrentPermit">
      <xsd:simpleType>
        <xsd:restriction base="dms:Choice">
          <xsd:enumeration value="Yes"/>
          <xsd:enumeration value="No"/>
          <xsd:enumeration value="N/A - Do not select for New Permi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d8e36-f429-4edc-ab50-c5be84842779" elementFormDefault="qualified">
    <xsd:import namespace="http://schemas.microsoft.com/office/2006/documentManagement/types"/>
    <xsd:import namespace="http://schemas.microsoft.com/office/infopath/2007/PartnerControls"/>
    <xsd:element name="EventLink" ma:index="43" nillable="true" ma:displayName="Event Link" ma:internalName="Event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85deb-a762-4798-bcdc-303564f53c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51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5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5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55" nillable="true" ma:displayName="MediaServiceDateTaken" ma:internalName="MediaServiceDateTaken" ma:readOnly="true">
      <xsd:simpleType>
        <xsd:restriction base="dms:Text"/>
      </xsd:simpleType>
    </xsd:element>
    <xsd:element name="MediaServiceLocation" ma:index="5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5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6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6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AReceivedDate xmlns="eebef177-55b5-4448-a5fb-28ea454417ee">2023-04-02T23:00:00+00:00</EAReceivedDate>
    <ga477587807b4e8dbd9d142e03c014fa xmlns="dbe221e7-66db-4bdb-a92c-aa517c005f15">
      <Terms xmlns="http://schemas.microsoft.com/office/infopath/2007/PartnerControls"/>
    </ga477587807b4e8dbd9d142e03c014fa>
    <PermitNumber xmlns="eebef177-55b5-4448-a5fb-28ea454417ee">EPR-WP3929SF</PermitNumber>
    <bf174f8632e04660b372cf372c1956fe xmlns="dbe221e7-66db-4bdb-a92c-aa517c005f15">
      <Terms xmlns="http://schemas.microsoft.com/office/infopath/2007/PartnerControls"/>
    </bf174f8632e04660b372cf372c1956fe>
    <CessationDate xmlns="eebef177-55b5-4448-a5fb-28ea454417ee" xsi:nil="true"/>
    <NationalSecurity xmlns="eebef177-55b5-4448-a5fb-28ea454417ee">No</NationalSecurity>
    <OtherReference xmlns="eebef177-55b5-4448-a5fb-28ea454417ee">EAWML 409026</OtherReference>
    <EventLink xmlns="5ffd8e36-f429-4edc-ab50-c5be84842779" xsi:nil="true"/>
    <Customer_x002f_OperatorName xmlns="eebef177-55b5-4448-a5fb-28ea454417ee">NRS Woodcote Aggregates Limited</Customer_x002f_OperatorName>
    <m63bd5d2e6554c968a3f4ff9289590fe xmlns="dbe221e7-66db-4bdb-a92c-aa517c005f15">
      <Terms xmlns="http://schemas.microsoft.com/office/infopath/2007/PartnerControls"/>
    </m63bd5d2e6554c968a3f4ff9289590fe>
    <ncb1594ff73b435992550f571a78c184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EPR</TermName>
          <TermId xmlns="http://schemas.microsoft.com/office/infopath/2007/PartnerControls">0e5af97d-1a8c-4d8f-a20b-528a11cab1f6</TermId>
        </TermInfo>
      </Terms>
    </ncb1594ff73b435992550f571a78c184>
    <d22401b98bfe4ec6b8dacbec81c66a1e xmlns="dbe221e7-66db-4bdb-a92c-aa517c005f15">
      <Terms xmlns="http://schemas.microsoft.com/office/infopath/2007/PartnerControls"/>
    </d22401b98bfe4ec6b8dacbec81c66a1e>
    <DocumentDate xmlns="eebef177-55b5-4448-a5fb-28ea454417ee">2023-04-02T23:00:00+00:00</DocumentDate>
    <CurrentPermit xmlns="eebef177-55b5-4448-a5fb-28ea454417ee">N/A - Do not select for New Permits</CurrentPermit>
    <c52c737aaa794145b5e1ab0b33580095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Register</TermName>
          <TermId xmlns="http://schemas.microsoft.com/office/infopath/2007/PartnerControls">f1fcf6a6-5d97-4f1d-964e-a2f916eb1f18</TermId>
        </TermInfo>
      </Terms>
    </c52c737aaa794145b5e1ab0b33580095>
    <f91636ce86a943e5a85e589048b494b2 xmlns="dbe221e7-66db-4bdb-a92c-aa517c005f15">
      <Terms xmlns="http://schemas.microsoft.com/office/infopath/2007/PartnerControls"/>
    </f91636ce86a943e5a85e589048b494b2>
    <mb0b523b12654e57a98fd73f451222f6 xmlns="dbe221e7-66db-4bdb-a92c-aa517c005f15">
      <Terms xmlns="http://schemas.microsoft.com/office/infopath/2007/PartnerControls"/>
    </mb0b523b12654e57a98fd73f451222f6>
    <lcf76f155ced4ddcb4097134ff3c332f xmlns="9a785deb-a762-4798-bcdc-303564f53cb0">
      <Terms xmlns="http://schemas.microsoft.com/office/infopath/2007/PartnerControls"/>
    </lcf76f155ced4ddcb4097134ff3c332f>
    <d3564be703db47eda46ec138bc1ba091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Application ＆ Associated Docs</TermName>
          <TermId xmlns="http://schemas.microsoft.com/office/infopath/2007/PartnerControls">5eadfd3c-6deb-44e1-b7e1-16accd427bec</TermId>
        </TermInfo>
      </Terms>
    </d3564be703db47eda46ec138bc1ba091>
    <EPRNumber xmlns="eebef177-55b5-4448-a5fb-28ea454417ee">EPR/WP3929SF/A001</EPRNumber>
    <FacilityAddressPostcode xmlns="eebef177-55b5-4448-a5fb-28ea454417ee">TF11 8RS</FacilityAddressPostcode>
    <ed3cfd1978f244c4af5dc9d642a18018 xmlns="dbe221e7-66db-4bdb-a92c-aa517c005f15">
      <Terms xmlns="http://schemas.microsoft.com/office/infopath/2007/PartnerControls"/>
    </ed3cfd1978f244c4af5dc9d642a18018>
    <TaxCatchAll xmlns="662745e8-e224-48e8-a2e3-254862b8c2f5">
      <Value>41</Value>
      <Value>40</Value>
      <Value>11</Value>
      <Value>32</Value>
      <Value>14</Value>
    </TaxCatchAll>
    <ExternalAuthor xmlns="eebef177-55b5-4448-a5fb-28ea454417ee">NRS Woodcote Aggregates Limited</ExternalAuthor>
    <SiteName xmlns="eebef177-55b5-4448-a5fb-28ea454417ee">Woodcote Wood Quarry</SiteName>
    <p517ccc45a7e4674ae144f9410147bb3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Waste Operations</TermName>
          <TermId xmlns="http://schemas.microsoft.com/office/infopath/2007/PartnerControls">dc63c9b7-da6e-463c-b2cf-265b08d49156</TermId>
        </TermInfo>
      </Terms>
    </p517ccc45a7e4674ae144f9410147bb3>
    <FacilityAddress xmlns="eebef177-55b5-4448-a5fb-28ea454417ee">Woodcote Hill, Sheriffhales, Shifnal Shropshire, TF11 8RS</FacilityAddress>
    <la34db7254a948be973d9738b9f07ba7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Bespoke</TermName>
          <TermId xmlns="http://schemas.microsoft.com/office/infopath/2007/PartnerControls">743fbb82-64b4-442a-8bac-afa632175399</TermId>
        </TermInfo>
      </Terms>
    </la34db7254a948be973d9738b9f07ba7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C3C055-D0B0-4F51-B2CD-735F0D64AB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e221e7-66db-4bdb-a92c-aa517c005f15"/>
    <ds:schemaRef ds:uri="662745e8-e224-48e8-a2e3-254862b8c2f5"/>
    <ds:schemaRef ds:uri="eebef177-55b5-4448-a5fb-28ea454417ee"/>
    <ds:schemaRef ds:uri="5ffd8e36-f429-4edc-ab50-c5be84842779"/>
    <ds:schemaRef ds:uri="9a785deb-a762-4798-bcdc-303564f53c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63A272-CE0D-4ABE-BE15-53E2C375780F}">
  <ds:schemaRefs>
    <ds:schemaRef ds:uri="http://schemas.microsoft.com/office/2006/metadata/properties"/>
    <ds:schemaRef ds:uri="http://schemas.microsoft.com/office/infopath/2007/PartnerControls"/>
    <ds:schemaRef ds:uri="eebef177-55b5-4448-a5fb-28ea454417ee"/>
    <ds:schemaRef ds:uri="dbe221e7-66db-4bdb-a92c-aa517c005f15"/>
    <ds:schemaRef ds:uri="5ffd8e36-f429-4edc-ab50-c5be84842779"/>
    <ds:schemaRef ds:uri="9a785deb-a762-4798-bcdc-303564f53cb0"/>
    <ds:schemaRef ds:uri="662745e8-e224-48e8-a2e3-254862b8c2f5"/>
  </ds:schemaRefs>
</ds:datastoreItem>
</file>

<file path=customXml/itemProps3.xml><?xml version="1.0" encoding="utf-8"?>
<ds:datastoreItem xmlns:ds="http://schemas.openxmlformats.org/officeDocument/2006/customXml" ds:itemID="{F8C95957-7F7A-4498-BF62-40FE6504CB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175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albrighton</dc:creator>
  <cp:lastModifiedBy>Laura Hands</cp:lastModifiedBy>
  <cp:revision>3</cp:revision>
  <dcterms:created xsi:type="dcterms:W3CDTF">2022-01-17T11:24:52Z</dcterms:created>
  <dcterms:modified xsi:type="dcterms:W3CDTF">2024-08-29T08:24:24Z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0x0101000E9AD557692E154F9D2697C8C6432F760064CCF2290A9227498CBA22780DE46CFA</vt:lpwstr>
  </property>
  <property fmtid="{D5CDD505-2E9C-101B-9397-08002B2CF9AE}" pid="3" name="PermitDocumentType">
    <vt:lpwstr/>
  </property>
  <property fmtid="{D5CDD505-2E9C-101B-9397-08002B2CF9AE}" pid="4" name="MediaServiceImageTags">
    <vt:lpwstr/>
  </property>
  <property fmtid="{D5CDD505-2E9C-101B-9397-08002B2CF9AE}" pid="5" name="TypeofPermit">
    <vt:lpwstr>32;#Bespoke|743fbb82-64b4-442a-8bac-afa632175399</vt:lpwstr>
  </property>
  <property fmtid="{D5CDD505-2E9C-101B-9397-08002B2CF9AE}" pid="6" name="DisclosureStatus">
    <vt:lpwstr>41;#Public Register|f1fcf6a6-5d97-4f1d-964e-a2f916eb1f18</vt:lpwstr>
  </property>
  <property fmtid="{D5CDD505-2E9C-101B-9397-08002B2CF9AE}" pid="7" name="RegulatedActivitySub-Class">
    <vt:lpwstr/>
  </property>
  <property fmtid="{D5CDD505-2E9C-101B-9397-08002B2CF9AE}" pid="8" name="EventType1">
    <vt:lpwstr/>
  </property>
  <property fmtid="{D5CDD505-2E9C-101B-9397-08002B2CF9AE}" pid="9" name="ActivityGrouping">
    <vt:lpwstr>14;#Application ＆ Associated Docs|5eadfd3c-6deb-44e1-b7e1-16accd427bec</vt:lpwstr>
  </property>
  <property fmtid="{D5CDD505-2E9C-101B-9397-08002B2CF9AE}" pid="10" name="RegulatedActivityClass">
    <vt:lpwstr>40;#Waste Operations|dc63c9b7-da6e-463c-b2cf-265b08d49156</vt:lpwstr>
  </property>
  <property fmtid="{D5CDD505-2E9C-101B-9397-08002B2CF9AE}" pid="11" name="Catchment">
    <vt:lpwstr/>
  </property>
  <property fmtid="{D5CDD505-2E9C-101B-9397-08002B2CF9AE}" pid="12" name="MajorProjectID">
    <vt:lpwstr/>
  </property>
  <property fmtid="{D5CDD505-2E9C-101B-9397-08002B2CF9AE}" pid="13" name="StandardRulesID">
    <vt:lpwstr/>
  </property>
  <property fmtid="{D5CDD505-2E9C-101B-9397-08002B2CF9AE}" pid="14" name="CessationStatus">
    <vt:lpwstr/>
  </property>
  <property fmtid="{D5CDD505-2E9C-101B-9397-08002B2CF9AE}" pid="15" name="Regime">
    <vt:lpwstr>11;#EPR|0e5af97d-1a8c-4d8f-a20b-528a11cab1f6</vt:lpwstr>
  </property>
  <property fmtid="{D5CDD505-2E9C-101B-9397-08002B2CF9AE}" pid="16" name="SysUpdateNoER">
    <vt:lpwstr>No</vt:lpwstr>
  </property>
</Properties>
</file>