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6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9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258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23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0512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61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956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3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2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7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8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85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8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62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658F8-7905-4082-AA1C-4234BF7D6FB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2F23E0-5050-4ACD-89FD-951D4151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78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541A9EB-A644-4918-894C-EA18256DD136}"/>
              </a:ext>
            </a:extLst>
          </p:cNvPr>
          <p:cNvSpPr txBox="1"/>
          <p:nvPr/>
        </p:nvSpPr>
        <p:spPr>
          <a:xfrm>
            <a:off x="5008485" y="435757"/>
            <a:ext cx="2175030" cy="92333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Directors</a:t>
            </a:r>
          </a:p>
          <a:p>
            <a:pPr algn="ctr"/>
            <a:r>
              <a:rPr lang="en-GB" dirty="0"/>
              <a:t>Mark </a:t>
            </a:r>
            <a:r>
              <a:rPr lang="en-GB" dirty="0" err="1"/>
              <a:t>Ketcher</a:t>
            </a:r>
            <a:endParaRPr lang="en-GB" dirty="0"/>
          </a:p>
          <a:p>
            <a:pPr algn="ctr"/>
            <a:r>
              <a:rPr lang="en-GB" dirty="0" err="1"/>
              <a:t>Keiran</a:t>
            </a:r>
            <a:r>
              <a:rPr lang="en-GB" dirty="0"/>
              <a:t> Montgomery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9410E-9495-4BE9-9A56-5702991388A4}"/>
              </a:ext>
            </a:extLst>
          </p:cNvPr>
          <p:cNvSpPr txBox="1"/>
          <p:nvPr/>
        </p:nvSpPr>
        <p:spPr>
          <a:xfrm>
            <a:off x="1485900" y="695200"/>
            <a:ext cx="2175030" cy="646331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Company Secretary</a:t>
            </a:r>
          </a:p>
          <a:p>
            <a:pPr algn="ctr"/>
            <a:r>
              <a:rPr lang="en-GB" dirty="0"/>
              <a:t>Lorraine Shirley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B1D8D4-D52C-4DF2-B9B6-2BA32BDBEA7A}"/>
              </a:ext>
            </a:extLst>
          </p:cNvPr>
          <p:cNvSpPr txBox="1"/>
          <p:nvPr/>
        </p:nvSpPr>
        <p:spPr>
          <a:xfrm>
            <a:off x="7693335" y="1629459"/>
            <a:ext cx="2175030" cy="1200329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Compliance Coordinators  </a:t>
            </a:r>
          </a:p>
          <a:p>
            <a:pPr algn="ctr"/>
            <a:r>
              <a:rPr lang="en-GB" dirty="0"/>
              <a:t>David Albrighton</a:t>
            </a:r>
          </a:p>
          <a:p>
            <a:pPr algn="ctr"/>
            <a:r>
              <a:rPr lang="en-GB" dirty="0"/>
              <a:t>Laura Hands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0DCBC9-31CF-498A-BF5B-CF44C7E1301B}"/>
              </a:ext>
            </a:extLst>
          </p:cNvPr>
          <p:cNvSpPr txBox="1"/>
          <p:nvPr/>
        </p:nvSpPr>
        <p:spPr>
          <a:xfrm>
            <a:off x="398385" y="2048559"/>
            <a:ext cx="2175030" cy="92333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Finance &amp; Administration Team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754CD9-36C1-4682-B935-BE74CBBDB046}"/>
              </a:ext>
            </a:extLst>
          </p:cNvPr>
          <p:cNvSpPr txBox="1"/>
          <p:nvPr/>
        </p:nvSpPr>
        <p:spPr>
          <a:xfrm>
            <a:off x="2763451" y="2059364"/>
            <a:ext cx="2175030" cy="646331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Human Resource Team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9F5E863-7CAE-43F1-8109-B2D641B4870B}"/>
              </a:ext>
            </a:extLst>
          </p:cNvPr>
          <p:cNvGrpSpPr/>
          <p:nvPr/>
        </p:nvGrpSpPr>
        <p:grpSpPr>
          <a:xfrm>
            <a:off x="778921" y="3429000"/>
            <a:ext cx="10634158" cy="2819919"/>
            <a:chOff x="588421" y="3161445"/>
            <a:chExt cx="10634158" cy="281991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DB2C8AD-CECB-431D-B6B5-DB76884CE1AE}"/>
                </a:ext>
              </a:extLst>
            </p:cNvPr>
            <p:cNvSpPr txBox="1"/>
            <p:nvPr/>
          </p:nvSpPr>
          <p:spPr>
            <a:xfrm>
              <a:off x="7515225" y="3161445"/>
              <a:ext cx="2175030" cy="923330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Woodcote Wood Quarry Manager</a:t>
              </a:r>
            </a:p>
            <a:p>
              <a:pPr algn="ctr"/>
              <a:r>
                <a:rPr lang="en-GB" dirty="0"/>
                <a:t>Paul </a:t>
              </a:r>
              <a:r>
                <a:rPr lang="en-GB" dirty="0" err="1"/>
                <a:t>Lagram</a:t>
              </a:r>
              <a:endParaRPr lang="en-GB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031AED-CB82-421A-88B4-4A030AF0EC19}"/>
                </a:ext>
              </a:extLst>
            </p:cNvPr>
            <p:cNvSpPr txBox="1"/>
            <p:nvPr/>
          </p:nvSpPr>
          <p:spPr>
            <a:xfrm>
              <a:off x="2501746" y="3161445"/>
              <a:ext cx="2175030" cy="1200329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Meriden Aggregates Quarry Manager John Hamilton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66BF609-7911-4432-998A-44AC48483591}"/>
                </a:ext>
              </a:extLst>
            </p:cNvPr>
            <p:cNvSpPr txBox="1"/>
            <p:nvPr/>
          </p:nvSpPr>
          <p:spPr>
            <a:xfrm>
              <a:off x="588421" y="4557704"/>
              <a:ext cx="2175030" cy="646331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Material Processing Team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17DF8E8-B31A-47EC-A862-E43EB22D98F7}"/>
                </a:ext>
              </a:extLst>
            </p:cNvPr>
            <p:cNvSpPr txBox="1"/>
            <p:nvPr/>
          </p:nvSpPr>
          <p:spPr>
            <a:xfrm>
              <a:off x="9047549" y="4525238"/>
              <a:ext cx="2175030" cy="646331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Material Processing Team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ED43DE4-5B5C-4982-B363-D15EE4D9031C}"/>
                </a:ext>
              </a:extLst>
            </p:cNvPr>
            <p:cNvSpPr txBox="1"/>
            <p:nvPr/>
          </p:nvSpPr>
          <p:spPr>
            <a:xfrm>
              <a:off x="3539970" y="4525238"/>
              <a:ext cx="2175030" cy="36933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Extraction Team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8A55969-B05A-4DC6-9DC7-F875E95E8576}"/>
                </a:ext>
              </a:extLst>
            </p:cNvPr>
            <p:cNvSpPr txBox="1"/>
            <p:nvPr/>
          </p:nvSpPr>
          <p:spPr>
            <a:xfrm>
              <a:off x="6096000" y="4494505"/>
              <a:ext cx="2175030" cy="36933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Extraction Team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ECBE08A-CEB7-4DE5-A96C-A4B4998FBAA3}"/>
                </a:ext>
              </a:extLst>
            </p:cNvPr>
            <p:cNvSpPr txBox="1"/>
            <p:nvPr/>
          </p:nvSpPr>
          <p:spPr>
            <a:xfrm>
              <a:off x="7515225" y="5612032"/>
              <a:ext cx="2175030" cy="36933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Weighbridge staff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DB10603-93EB-4782-AC26-6C5906DB0143}"/>
                </a:ext>
              </a:extLst>
            </p:cNvPr>
            <p:cNvSpPr txBox="1"/>
            <p:nvPr/>
          </p:nvSpPr>
          <p:spPr>
            <a:xfrm>
              <a:off x="2085975" y="5490248"/>
              <a:ext cx="2175030" cy="36933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Weighbridge staff</a:t>
              </a: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9668B05-703D-4144-8F9F-6C05ABEFCD2D}"/>
              </a:ext>
            </a:extLst>
          </p:cNvPr>
          <p:cNvCxnSpPr/>
          <p:nvPr/>
        </p:nvCxnSpPr>
        <p:spPr>
          <a:xfrm flipH="1">
            <a:off x="3779761" y="1162050"/>
            <a:ext cx="11587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411A6AA-CAFF-4D9E-A158-628B3A725C03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2643419" y="1351063"/>
            <a:ext cx="1207547" cy="708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ED9B246-78B7-4FDD-898B-2011B1959DA0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 flipH="1">
            <a:off x="1485900" y="1341531"/>
            <a:ext cx="1087515" cy="707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A76B03B-B6A8-4063-BFC9-8E3842554B4E}"/>
              </a:ext>
            </a:extLst>
          </p:cNvPr>
          <p:cNvCxnSpPr>
            <a:cxnSpLocks/>
            <a:stCxn id="7" idx="3"/>
            <a:endCxn id="6" idx="1"/>
          </p:cNvCxnSpPr>
          <p:nvPr/>
        </p:nvCxnSpPr>
        <p:spPr>
          <a:xfrm flipV="1">
            <a:off x="4867276" y="3890665"/>
            <a:ext cx="2838449" cy="1385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6E86626-5329-4281-AF64-A75B74E06838}"/>
              </a:ext>
            </a:extLst>
          </p:cNvPr>
          <p:cNvCxnSpPr>
            <a:stCxn id="4" idx="2"/>
          </p:cNvCxnSpPr>
          <p:nvPr/>
        </p:nvCxnSpPr>
        <p:spPr>
          <a:xfrm>
            <a:off x="6096000" y="1359087"/>
            <a:ext cx="0" cy="2531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440C50B-934D-4106-A793-A5C12CA331FF}"/>
              </a:ext>
            </a:extLst>
          </p:cNvPr>
          <p:cNvCxnSpPr/>
          <p:nvPr/>
        </p:nvCxnSpPr>
        <p:spPr>
          <a:xfrm>
            <a:off x="3660930" y="1359087"/>
            <a:ext cx="2435070" cy="1023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C521156-7086-498D-8FEA-CCCCF0070099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6096000" y="2229624"/>
            <a:ext cx="1597335" cy="152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FDF6639-FB9A-47DA-A570-FEE93641F62F}"/>
              </a:ext>
            </a:extLst>
          </p:cNvPr>
          <p:cNvCxnSpPr>
            <a:stCxn id="6" idx="2"/>
            <a:endCxn id="16" idx="0"/>
          </p:cNvCxnSpPr>
          <p:nvPr/>
        </p:nvCxnSpPr>
        <p:spPr>
          <a:xfrm>
            <a:off x="8793240" y="4352330"/>
            <a:ext cx="0" cy="1527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10F418B-37D2-409C-9EA3-5D527BC727DD}"/>
              </a:ext>
            </a:extLst>
          </p:cNvPr>
          <p:cNvCxnSpPr>
            <a:cxnSpLocks/>
            <a:stCxn id="6" idx="2"/>
            <a:endCxn id="14" idx="0"/>
          </p:cNvCxnSpPr>
          <p:nvPr/>
        </p:nvCxnSpPr>
        <p:spPr>
          <a:xfrm flipH="1">
            <a:off x="7374015" y="4352330"/>
            <a:ext cx="1419225" cy="409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2B7585-ED9D-49F5-A6ED-E9F10C07BCB7}"/>
              </a:ext>
            </a:extLst>
          </p:cNvPr>
          <p:cNvCxnSpPr>
            <a:stCxn id="6" idx="2"/>
            <a:endCxn id="12" idx="0"/>
          </p:cNvCxnSpPr>
          <p:nvPr/>
        </p:nvCxnSpPr>
        <p:spPr>
          <a:xfrm>
            <a:off x="8793240" y="4352330"/>
            <a:ext cx="1532324" cy="440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AF5C179-CD60-41F2-A2BD-DD30B9F77909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3363990" y="4629329"/>
            <a:ext cx="0" cy="1128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1CD1FCA-1451-4CF4-A1F3-01B8C54CC602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866436" y="4384796"/>
            <a:ext cx="776983" cy="440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7498EA8-871C-4306-8678-40F18CFF299E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4200525" y="4629329"/>
            <a:ext cx="617460" cy="163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>
            <a:extLst>
              <a:ext uri="{FF2B5EF4-FFF2-40B4-BE49-F238E27FC236}">
                <a16:creationId xmlns:a16="http://schemas.microsoft.com/office/drawing/2014/main" id="{DFFD0CE0-5424-46EC-A091-D95960958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683" y="269150"/>
            <a:ext cx="3826143" cy="75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152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AReceivedDate xmlns="eebef177-55b5-4448-a5fb-28ea454417ee">2023-04-02T23:00:00+00:00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EPR-WP3929SF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EAWML 409026</OtherReference>
    <EventLink xmlns="5ffd8e36-f429-4edc-ab50-c5be84842779" xsi:nil="true"/>
    <Customer_x002f_OperatorName xmlns="eebef177-55b5-4448-a5fb-28ea454417ee">NRS Woodcote Aggregates Limited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DocumentDate xmlns="eebef177-55b5-4448-a5fb-28ea454417ee">2023-04-02T23:00:00+00:00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lcf76f155ced4ddcb4097134ff3c332f xmlns="9a785deb-a762-4798-bcdc-303564f53cb0">
      <Terms xmlns="http://schemas.microsoft.com/office/infopath/2007/PartnerControls"/>
    </lcf76f155ced4ddcb4097134ff3c332f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>EPR/WP3929SF/A001</EPRNumber>
    <FacilityAddressPostcode xmlns="eebef177-55b5-4448-a5fb-28ea454417ee">TF11 8RS</FacilityAddressPostcode>
    <ed3cfd1978f244c4af5dc9d642a18018 xmlns="dbe221e7-66db-4bdb-a92c-aa517c005f15">
      <Terms xmlns="http://schemas.microsoft.com/office/infopath/2007/PartnerControls"/>
    </ed3cfd1978f244c4af5dc9d642a18018>
    <TaxCatchAll xmlns="662745e8-e224-48e8-a2e3-254862b8c2f5">
      <Value>41</Value>
      <Value>40</Value>
      <Value>11</Value>
      <Value>32</Value>
      <Value>14</Value>
    </TaxCatchAll>
    <ExternalAuthor xmlns="eebef177-55b5-4448-a5fb-28ea454417ee">NRS Woodcote Aggregates Limited</ExternalAuthor>
    <SiteName xmlns="eebef177-55b5-4448-a5fb-28ea454417ee">Woodcote Wood Quarry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</Terms>
    </p517ccc45a7e4674ae144f9410147bb3>
    <FacilityAddress xmlns="eebef177-55b5-4448-a5fb-28ea454417ee">Woodcote Hill, Sheriffhales, Shifnal Shropshire, TF11 8RS</FacilityAddress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Bespoke</TermName>
          <TermId xmlns="http://schemas.microsoft.com/office/infopath/2007/PartnerControls">743fbb82-64b4-442a-8bac-afa632175399</TermId>
        </TermInfo>
      </Terms>
    </la34db7254a948be973d9738b9f07ba7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4CCF2290A9227498CBA22780DE46CFA" ma:contentTypeVersion="44" ma:contentTypeDescription="Create a new document." ma:contentTypeScope="" ma:versionID="94bb4e09b28e1feae55f3438729693e9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9a785deb-a762-4798-bcdc-303564f53cb0" targetNamespace="http://schemas.microsoft.com/office/2006/metadata/properties" ma:root="true" ma:fieldsID="ede022386e9fe758cb89ead7642d8aec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9a785deb-a762-4798-bcdc-303564f53cb0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lcf76f155ced4ddcb4097134ff3c332f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-1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85deb-a762-4798-bcdc-303564f53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51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5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5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5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27A567-1B78-43E1-BE7B-94B6293A222F}">
  <ds:schemaRefs>
    <ds:schemaRef ds:uri="http://schemas.microsoft.com/office/2006/metadata/properties"/>
    <ds:schemaRef ds:uri="http://schemas.microsoft.com/office/infopath/2007/PartnerControls"/>
    <ds:schemaRef ds:uri="eebef177-55b5-4448-a5fb-28ea454417ee"/>
    <ds:schemaRef ds:uri="dbe221e7-66db-4bdb-a92c-aa517c005f15"/>
    <ds:schemaRef ds:uri="5ffd8e36-f429-4edc-ab50-c5be84842779"/>
    <ds:schemaRef ds:uri="9a785deb-a762-4798-bcdc-303564f53cb0"/>
    <ds:schemaRef ds:uri="662745e8-e224-48e8-a2e3-254862b8c2f5"/>
  </ds:schemaRefs>
</ds:datastoreItem>
</file>

<file path=customXml/itemProps2.xml><?xml version="1.0" encoding="utf-8"?>
<ds:datastoreItem xmlns:ds="http://schemas.openxmlformats.org/officeDocument/2006/customXml" ds:itemID="{4B7B9850-6CF5-421D-B9E9-EDF42118AC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7A03D0-079E-4ACC-9CFF-1C7ABDEEBC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e221e7-66db-4bdb-a92c-aa517c005f15"/>
    <ds:schemaRef ds:uri="662745e8-e224-48e8-a2e3-254862b8c2f5"/>
    <ds:schemaRef ds:uri="eebef177-55b5-4448-a5fb-28ea454417ee"/>
    <ds:schemaRef ds:uri="5ffd8e36-f429-4edc-ab50-c5be84842779"/>
    <ds:schemaRef ds:uri="9a785deb-a762-4798-bcdc-303564f53c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48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albrighton</dc:creator>
  <cp:lastModifiedBy>david albrighton</cp:lastModifiedBy>
  <cp:revision>2</cp:revision>
  <dcterms:created xsi:type="dcterms:W3CDTF">2022-01-17T14:33:11Z</dcterms:created>
  <dcterms:modified xsi:type="dcterms:W3CDTF">2024-08-29T08:20:58Z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0x0101000E9AD557692E154F9D2697C8C6432F760064CCF2290A9227498CBA22780DE46CFA</vt:lpwstr>
  </property>
  <property fmtid="{D5CDD505-2E9C-101B-9397-08002B2CF9AE}" pid="3" name="PermitDocumentType">
    <vt:lpwstr/>
  </property>
  <property fmtid="{D5CDD505-2E9C-101B-9397-08002B2CF9AE}" pid="4" name="MediaServiceImageTags">
    <vt:lpwstr/>
  </property>
  <property fmtid="{D5CDD505-2E9C-101B-9397-08002B2CF9AE}" pid="5" name="TypeofPermit">
    <vt:lpwstr>32;#Bespoke|743fbb82-64b4-442a-8bac-afa632175399</vt:lpwstr>
  </property>
  <property fmtid="{D5CDD505-2E9C-101B-9397-08002B2CF9AE}" pid="6" name="DisclosureStatus">
    <vt:lpwstr>41;#Public Register|f1fcf6a6-5d97-4f1d-964e-a2f916eb1f18</vt:lpwstr>
  </property>
  <property fmtid="{D5CDD505-2E9C-101B-9397-08002B2CF9AE}" pid="7" name="RegulatedActivitySub-Class">
    <vt:lpwstr/>
  </property>
  <property fmtid="{D5CDD505-2E9C-101B-9397-08002B2CF9AE}" pid="8" name="EventType1">
    <vt:lpwstr/>
  </property>
  <property fmtid="{D5CDD505-2E9C-101B-9397-08002B2CF9AE}" pid="9" name="ActivityGrouping">
    <vt:lpwstr>14;#Application ＆ Associated Docs|5eadfd3c-6deb-44e1-b7e1-16accd427bec</vt:lpwstr>
  </property>
  <property fmtid="{D5CDD505-2E9C-101B-9397-08002B2CF9AE}" pid="10" name="RegulatedActivityClass">
    <vt:lpwstr>40;#Waste Operations|dc63c9b7-da6e-463c-b2cf-265b08d49156</vt:lpwstr>
  </property>
  <property fmtid="{D5CDD505-2E9C-101B-9397-08002B2CF9AE}" pid="11" name="Catchment">
    <vt:lpwstr/>
  </property>
  <property fmtid="{D5CDD505-2E9C-101B-9397-08002B2CF9AE}" pid="12" name="MajorProjectID">
    <vt:lpwstr/>
  </property>
  <property fmtid="{D5CDD505-2E9C-101B-9397-08002B2CF9AE}" pid="13" name="StandardRulesID">
    <vt:lpwstr/>
  </property>
  <property fmtid="{D5CDD505-2E9C-101B-9397-08002B2CF9AE}" pid="14" name="CessationStatus">
    <vt:lpwstr/>
  </property>
  <property fmtid="{D5CDD505-2E9C-101B-9397-08002B2CF9AE}" pid="15" name="Regime">
    <vt:lpwstr>11;#EPR|0e5af97d-1a8c-4d8f-a20b-528a11cab1f6</vt:lpwstr>
  </property>
  <property fmtid="{D5CDD505-2E9C-101B-9397-08002B2CF9AE}" pid="16" name="SysUpdateNoER">
    <vt:lpwstr>No</vt:lpwstr>
  </property>
</Properties>
</file>