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2BD0EC-3C0A-4F8B-A56D-22491F4B4954}" v="2" dt="2024-11-21T15:47:56.9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3072" y="19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ynolds, Tom" userId="e5bfdfff-133b-462b-bc7f-d957dd626f8f" providerId="ADAL" clId="{6D2BD0EC-3C0A-4F8B-A56D-22491F4B4954}"/>
    <pc:docChg chg="custSel addSld modSld">
      <pc:chgData name="Reynolds, Tom" userId="e5bfdfff-133b-462b-bc7f-d957dd626f8f" providerId="ADAL" clId="{6D2BD0EC-3C0A-4F8B-A56D-22491F4B4954}" dt="2024-11-21T15:47:56.993" v="7"/>
      <pc:docMkLst>
        <pc:docMk/>
      </pc:docMkLst>
      <pc:sldChg chg="addSp delSp modSp new mod">
        <pc:chgData name="Reynolds, Tom" userId="e5bfdfff-133b-462b-bc7f-d957dd626f8f" providerId="ADAL" clId="{6D2BD0EC-3C0A-4F8B-A56D-22491F4B4954}" dt="2024-11-21T15:47:38.026" v="4" actId="478"/>
        <pc:sldMkLst>
          <pc:docMk/>
          <pc:sldMk cId="649760337" sldId="256"/>
        </pc:sldMkLst>
        <pc:spChg chg="del">
          <ac:chgData name="Reynolds, Tom" userId="e5bfdfff-133b-462b-bc7f-d957dd626f8f" providerId="ADAL" clId="{6D2BD0EC-3C0A-4F8B-A56D-22491F4B4954}" dt="2024-11-21T15:47:03.188" v="1" actId="478"/>
          <ac:spMkLst>
            <pc:docMk/>
            <pc:sldMk cId="649760337" sldId="256"/>
            <ac:spMk id="2" creationId="{AB5A1C2C-819F-69B8-D614-CC9182F18FAC}"/>
          </ac:spMkLst>
        </pc:spChg>
        <pc:spChg chg="del">
          <ac:chgData name="Reynolds, Tom" userId="e5bfdfff-133b-462b-bc7f-d957dd626f8f" providerId="ADAL" clId="{6D2BD0EC-3C0A-4F8B-A56D-22491F4B4954}" dt="2024-11-21T15:47:03.188" v="1" actId="478"/>
          <ac:spMkLst>
            <pc:docMk/>
            <pc:sldMk cId="649760337" sldId="256"/>
            <ac:spMk id="3" creationId="{EF41FA04-3206-14F7-86D9-392B2797F58B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2" creationId="{E318C286-CA79-46EB-88BF-18D446E368A6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3" creationId="{789C9CCE-C2C7-4892-9790-87BBB2001A67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4" creationId="{1F887F9C-D019-41A0-B02B-888C42E5E5FB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5" creationId="{4320A82D-045E-4ABE-8C39-6E5C5A0D70ED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8" creationId="{77F8A758-F8A1-4B44-8B65-C1B062C19530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21" creationId="{7C15138E-47F8-4F82-8438-99D760FCE7F5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23" creationId="{24407549-3F1C-4E16-AB7D-B0A26A7C7D75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24" creationId="{81662DE5-5CD8-4F75-A7F0-A5A7D2F74C11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25" creationId="{A29601D1-DEC1-412F-B6B5-DFB7BA54BD1C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27" creationId="{E49CF2D6-44E6-4EC7-B6FF-CFD195D2142C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28" creationId="{A354BB6D-ABDC-4212-9313-CBA1024C1D6C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30" creationId="{48AF9F0E-4795-4946-A43E-D19B9DF4CD79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32" creationId="{1C9A0385-CA13-46BC-B4FA-3B281112E01D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37" creationId="{C913FCD7-5A85-48EC-8651-B6ADC633A7BC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39" creationId="{B9A497EC-30C8-48A5-AEF1-8C175BCE0B72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41" creationId="{448D67AD-E172-4F26-A8D5-850A943D583D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43" creationId="{0DBE46AB-C70C-4263-BA95-FF3FB0098F5C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46" creationId="{2995FD34-3D64-48D2-B4E6-4A5A7665D9B3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48" creationId="{CD9E4CC7-3EFA-45B7-86FA-349CC0BE7EB0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51" creationId="{51C536A6-C8A1-487E-A419-E3C3E6B83F5F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53" creationId="{73D0AB51-C386-4061-8CC0-BACA9A4BB7FA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58" creationId="{7527EDD6-53BA-42D2-935E-0D04E021E6C0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60" creationId="{B8F01416-B281-468A-975A-2BF1130A3363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61" creationId="{6F6D592D-28BF-46F5-AC7F-A0AA63F353A8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62" creationId="{EF035F57-4091-46E1-833C-A2A30FEA02E2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66" creationId="{01136633-E58B-40F7-ADD4-5F416B010252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69" creationId="{FCFDC4B1-DE5F-4D0A-A533-D6A61DC0CEE3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70" creationId="{D427FC07-D9B4-4164-96B3-A16614062BB3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71" creationId="{84513151-5246-4ABB-B75A-461947FC1BF3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74" creationId="{0DFB668E-7082-4E84-BFA5-D772A74D5E86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75" creationId="{0E83C1ED-9DF5-4EE6-A392-7EA4F62A58CF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76" creationId="{71D9CE34-754D-42D7-92D0-7575A9ABF602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77" creationId="{48EA1976-95ED-47B4-8E03-C7351BE35B3C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79" creationId="{715CC2DC-070E-4FD0-9816-940701CBC087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80" creationId="{7CABA7DB-B375-4B4C-A4E6-C0D05D307F9B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82" creationId="{63FDBD7A-23FC-47A7-BBD8-C5AE8ACB1FE2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85" creationId="{0B7EECE5-DA10-4A56-930B-1AFCC8EF0546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87" creationId="{21833153-E899-41AE-A2D2-52671098F346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89" creationId="{DCBB5B49-E345-4DDD-9574-3CB4BEEC6C5C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94" creationId="{EA9BE99A-56AC-47B0-8223-8172A018015E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96" creationId="{DFEC47BC-9C03-4DD2-92E6-EC69C679BCB4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01" creationId="{4B806F5E-C685-4FAD-9BF7-6EE21A210923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02" creationId="{936B8655-D420-42C1-AE83-2163A6F4DE02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03" creationId="{BAF574C3-5B7C-4FA3-A87E-21DDD0AF305A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04" creationId="{FD8C2F86-D0FC-4A74-8F77-FEDACE9F5FC5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05" creationId="{7D700068-3CB6-40FD-B0C6-905A5A9F959C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06" creationId="{4941C784-6FA3-47CA-9089-5C5456D49A8A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07" creationId="{6F5BCB30-EA9B-41F1-A3BF-C6940C4B8201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08" creationId="{F3477E55-DD45-4099-8CAB-0F77DDA00C16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09" creationId="{CC07546E-4875-41D8-BC26-47BF6C1DC3DD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11" creationId="{D24555C6-9582-408C-A698-D7097E28812C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14" creationId="{EB52743B-0E84-42DE-A7A5-2018C04E4CEE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16" creationId="{D2006AE2-6F38-435A-B4FC-57687D8D2A05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21" creationId="{5E37EA0F-0FE6-4A7E-A71F-CB46837D1E0F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23" creationId="{41162BE1-B2E0-4CDF-A93B-14EBFE08A2FF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24" creationId="{43FC3EC3-7B94-4657-8751-F7180ED3D276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25" creationId="{1F744E0E-9402-475E-93C4-AD11A0F3EDE9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28" creationId="{305DDF61-6064-4818-891F-ACE3D09EA7A9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30" creationId="{E782CB91-4B81-4591-8D86-CE6D2B384FF9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38" creationId="{366E1358-4D46-48D1-9E23-6C5842908426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39" creationId="{B3B7AC1A-B03D-4943-A734-4657AB6ABE3D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40" creationId="{40B82B0D-FB7A-4466-A547-20E63B172DAD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41" creationId="{2B45058D-5564-435C-83CD-F87F45BB1679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42" creationId="{315C4DED-ACD2-4D4E-AC42-F018FF28C3A5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43" creationId="{78113403-6910-4A60-A49E-29A9F66850D9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50" creationId="{3B9367A9-15EE-45C4-B749-8E5BA5C9B6CE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51" creationId="{4CF28089-8944-4F00-941D-BA2BC951DF89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52" creationId="{4BCCF1BB-EA7D-4AB6-97ED-88D9C5DF22A0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53" creationId="{3100FC77-18E8-427F-85DE-30E5C019A2C1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54" creationId="{ED1EB085-08F3-46F6-91EF-2B966A7513AE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56" creationId="{E8B0EFB2-7A04-4E85-9F15-D37C2D1C0251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57" creationId="{EA584706-B9D3-4AB0-AD09-C48ABE8940FD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58" creationId="{25A29C85-B6ED-4BCE-9AAD-915805E9E0E0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61" creationId="{F85BB8E1-C646-4606-978F-DF4E06CB20E1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63" creationId="{B1593807-E5F9-44C2-BC60-12CB91809DF1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65" creationId="{4F03DA26-ED04-46EB-9575-E27598FE3223}"/>
          </ac:spMkLst>
        </pc:spChg>
        <pc:spChg chg="add mod">
          <ac:chgData name="Reynolds, Tom" userId="e5bfdfff-133b-462b-bc7f-d957dd626f8f" providerId="ADAL" clId="{6D2BD0EC-3C0A-4F8B-A56D-22491F4B4954}" dt="2024-11-21T15:47:26.628" v="2"/>
          <ac:spMkLst>
            <pc:docMk/>
            <pc:sldMk cId="649760337" sldId="256"/>
            <ac:spMk id="167" creationId="{3DEC67CA-E729-4AD9-A18C-8CDA4C73E268}"/>
          </ac:spMkLst>
        </pc:spChg>
        <pc:grpChg chg="add del mod">
          <ac:chgData name="Reynolds, Tom" userId="e5bfdfff-133b-462b-bc7f-d957dd626f8f" providerId="ADAL" clId="{6D2BD0EC-3C0A-4F8B-A56D-22491F4B4954}" dt="2024-11-21T15:47:38.026" v="4" actId="478"/>
          <ac:grpSpMkLst>
            <pc:docMk/>
            <pc:sldMk cId="649760337" sldId="256"/>
            <ac:grpSpMk id="5" creationId="{1A9EB49C-D8FC-9803-3CCB-1B5E8350E019}"/>
          </ac:grpSpMkLst>
        </pc:grpChg>
        <pc:graphicFrameChg chg="add del mod">
          <ac:chgData name="Reynolds, Tom" userId="e5bfdfff-133b-462b-bc7f-d957dd626f8f" providerId="ADAL" clId="{6D2BD0EC-3C0A-4F8B-A56D-22491F4B4954}" dt="2024-11-21T15:47:36.780" v="3" actId="478"/>
          <ac:graphicFrameMkLst>
            <pc:docMk/>
            <pc:sldMk cId="649760337" sldId="256"/>
            <ac:graphicFrameMk id="4" creationId="{3EEA4667-C421-1F8E-587D-98107DAC31F5}"/>
          </ac:graphicFrameMkLst>
        </pc:graphicFrameChg>
        <pc:picChg chg="mod">
          <ac:chgData name="Reynolds, Tom" userId="e5bfdfff-133b-462b-bc7f-d957dd626f8f" providerId="ADAL" clId="{6D2BD0EC-3C0A-4F8B-A56D-22491F4B4954}" dt="2024-11-21T15:47:26.628" v="2"/>
          <ac:picMkLst>
            <pc:docMk/>
            <pc:sldMk cId="649760337" sldId="256"/>
            <ac:picMk id="6" creationId="{C710768E-A9A6-4503-9437-6A19A6179DD8}"/>
          </ac:picMkLst>
        </pc:picChg>
        <pc:picChg chg="mod">
          <ac:chgData name="Reynolds, Tom" userId="e5bfdfff-133b-462b-bc7f-d957dd626f8f" providerId="ADAL" clId="{6D2BD0EC-3C0A-4F8B-A56D-22491F4B4954}" dt="2024-11-21T15:47:26.628" v="2"/>
          <ac:picMkLst>
            <pc:docMk/>
            <pc:sldMk cId="649760337" sldId="256"/>
            <ac:picMk id="7" creationId="{95469313-0BCA-4D4C-B2DA-C1B15F3227BC}"/>
          </ac:picMkLst>
        </pc:picChg>
        <pc:picChg chg="mod">
          <ac:chgData name="Reynolds, Tom" userId="e5bfdfff-133b-462b-bc7f-d957dd626f8f" providerId="ADAL" clId="{6D2BD0EC-3C0A-4F8B-A56D-22491F4B4954}" dt="2024-11-21T15:47:26.628" v="2"/>
          <ac:picMkLst>
            <pc:docMk/>
            <pc:sldMk cId="649760337" sldId="256"/>
            <ac:picMk id="8" creationId="{F0B7EE41-9250-425B-99E3-C1A86E2918D5}"/>
          </ac:picMkLst>
        </pc:pic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9" creationId="{7A1F0242-5FB4-4F5F-B8DD-4128FD58B0A7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0" creationId="{29142BC0-D16F-47B0-A41F-D76BB9D5B3EE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1" creationId="{B8536AB9-A008-426B-8A4E-0673B9E633B5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6" creationId="{0790ADC5-F0DD-4D88-81C6-1E23640E9F55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7" creationId="{62DBD056-8709-4735-8AA4-DC66ACD95330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9" creationId="{CDE2B92F-1819-4F22-B389-82AE19BE031A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20" creationId="{DAA86D02-5E13-4D9B-BD3B-C2DEDE3F2163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22" creationId="{549F5EB9-2AEA-4253-961C-9151B489C171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26" creationId="{57DD7093-AFD7-4BD9-852B-F4D95DE2115B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29" creationId="{886C8B26-9B7D-4612-81E3-CD5A5FC0645D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31" creationId="{30276476-EC82-4ACD-97D0-9418C96E2BAC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33" creationId="{4A58CB29-4D07-478F-ADC5-BDE48208384D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34" creationId="{FA647F3F-9823-4527-9655-FEF210333245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35" creationId="{A2BFDD7A-F63E-474F-B3B6-4F78851F6C5B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36" creationId="{E0BC21A9-7BCC-4D45-8B1B-3F1E48323023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38" creationId="{2C958426-1E21-4590-9A09-30A5B72F1981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40" creationId="{1F8B57B0-040A-4CDE-9C6D-587D6BC7B934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42" creationId="{D19BB5BE-CE39-4364-B1B6-81BFB8BE74F3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44" creationId="{45D34B0B-8449-4701-84F1-C829B573A678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45" creationId="{A811EABD-7932-4FE5-9A2A-60222721B4AA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47" creationId="{FA6E2CDF-C23B-451D-9B73-CCFD573C3EF4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49" creationId="{8EC79751-F50F-4920-9905-B3F0B764D3E5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50" creationId="{04F53596-51DA-4BCA-9957-9CF6685D04EA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52" creationId="{22A24E6C-DE02-4C65-9039-1257E9A073B6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54" creationId="{B12718C8-7786-44DE-89D7-60FE358E45BF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55" creationId="{95C61B09-F0E9-4A8F-B08E-879EF48B16C7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56" creationId="{C3D03629-52BA-4C9B-A9B3-6CA41B598D44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57" creationId="{587A91EE-5C9C-4E9A-9FF3-798D07C12BA5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59" creationId="{A9E8FB75-C7BE-46AE-858F-3CF3670F0F17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63" creationId="{988CA572-7439-4D16-B059-83968504BC1F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64" creationId="{912E07A7-2B65-41BB-9109-7C1CE5F45B1B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65" creationId="{990B2BB6-B03C-42E1-9B0D-4B7F5E194743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67" creationId="{35991EF4-926F-454C-93E8-B508CEC5CFE5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68" creationId="{0593F039-1A23-492E-8F12-B8967C16548A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72" creationId="{9E8F5BCA-12E3-455E-A8BF-A73B5E9E9E38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73" creationId="{1280951F-1D08-409E-8CDE-DC18DF338BFD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78" creationId="{49BF4FC0-89EB-4E46-8E8B-574FD4B30E6F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81" creationId="{98E40678-FCD1-4F06-B8FE-95979D6335CB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83" creationId="{E59AE70E-34CA-4823-99AA-55FA9B876175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84" creationId="{0250C064-37E2-43EE-9532-1A3DFC70CA10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86" creationId="{A87A0DF0-3458-4CC6-A11B-671EE2EEAE64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88" creationId="{AB0603B2-AF0D-436C-AFEB-21179461338D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90" creationId="{0B2B4C1E-1F2A-41AC-B438-FD63BBDFBD15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91" creationId="{C2488092-D65B-4686-91DA-A39641A518DB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92" creationId="{7F08FAA8-965D-4782-9EEB-2093CAD0957D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93" creationId="{B9CEF040-493C-41CD-B138-9B61E78BE5AA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95" creationId="{33E07B96-1055-4DB7-AC0D-1921C855383D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97" creationId="{87E82648-3AFB-412F-85FD-0C990B48F657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98" creationId="{E2A952BA-AC8E-4B38-9E55-886FF871B3A3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99" creationId="{42B67FFA-778E-4EB2-BF0B-7759AB08DA23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00" creationId="{0BCBF287-D8D6-427D-9A82-3A8D80F4C21A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10" creationId="{B24E0B59-F772-4727-8251-95BA3AB67F23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12" creationId="{BE490CA3-1800-4EA9-BF16-EF8DAD0ABB3F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13" creationId="{ABBB38BD-B1EF-4D9A-A468-49E4E4165A83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15" creationId="{63CD5B28-BB6D-4B88-8106-8A9B335627D6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17" creationId="{13C6830A-4DD0-4DE7-B524-D38711A9F303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18" creationId="{F177DE10-4E28-49D3-8131-B544D444D9FB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19" creationId="{BDD72F16-C89F-4B23-BC04-4A29843EB7CE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20" creationId="{67A5E304-8E09-442E-93C2-B0FF1AC9AFCF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22" creationId="{13605D3F-1B33-4FC4-8001-2C4E45F9B01F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26" creationId="{FB71714E-4BA5-41C1-B06B-AE2C98D1C8E9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27" creationId="{A5A9405C-E494-44A9-8802-E3F0341DDC34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29" creationId="{27CAE540-EA07-4EC0-A598-C2695AF93A9C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31" creationId="{2697B63E-51A9-4FE2-BA79-AC6461665C79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32" creationId="{FB665E96-6901-4A04-B411-66C79A093DFB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33" creationId="{EDDAA2FD-3FE7-4D7F-BEF1-9FBDBD36CDFE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34" creationId="{8BCED58E-30C9-4F87-BBBD-BE1CC6BB2A69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35" creationId="{351448AF-16C0-4D94-9E75-31EC6BF37ED0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36" creationId="{7C6FB7C2-701F-42CE-A693-FCDFB54D718C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37" creationId="{CE02513B-E40E-4804-959B-012C72A07B82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44" creationId="{739284C1-7213-2260-38C8-B8B6B22CD138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45" creationId="{E0B3AF96-4E9A-7888-1834-99919C394AC1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46" creationId="{0AA49F86-A54F-1140-0D50-1E113C1A3A54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47" creationId="{83D29344-D9F0-A66F-1E67-62E068137EC6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48" creationId="{6EC05337-74E2-E705-754C-29AD72BD8343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49" creationId="{ACDCDCB7-3925-C92A-78D2-F13F080618C4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55" creationId="{D318C8D9-53DF-4971-8D6C-2C1C127977EC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59" creationId="{8ABDA9B2-7FC3-4B36-921D-2935DBA4C601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60" creationId="{6EF13BE0-724A-456B-8F51-D675F496CE5F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62" creationId="{3AFA3773-DB93-4EB5-8CEA-3D6C6C856373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64" creationId="{17DD45F5-A748-4579-98A8-B5044E98C9C7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66" creationId="{32A45F61-9596-435C-AFC8-9E302242BB5E}"/>
          </ac:cxnSpMkLst>
        </pc:cxnChg>
        <pc:cxnChg chg="add mod">
          <ac:chgData name="Reynolds, Tom" userId="e5bfdfff-133b-462b-bc7f-d957dd626f8f" providerId="ADAL" clId="{6D2BD0EC-3C0A-4F8B-A56D-22491F4B4954}" dt="2024-11-21T15:47:26.628" v="2"/>
          <ac:cxnSpMkLst>
            <pc:docMk/>
            <pc:sldMk cId="649760337" sldId="256"/>
            <ac:cxnSpMk id="168" creationId="{519EE6E7-425B-465C-A61F-24EED6BA088A}"/>
          </ac:cxnSpMkLst>
        </pc:cxnChg>
      </pc:sldChg>
      <pc:sldChg chg="addSp delSp new mod">
        <pc:chgData name="Reynolds, Tom" userId="e5bfdfff-133b-462b-bc7f-d957dd626f8f" providerId="ADAL" clId="{6D2BD0EC-3C0A-4F8B-A56D-22491F4B4954}" dt="2024-11-21T15:47:56.993" v="7"/>
        <pc:sldMkLst>
          <pc:docMk/>
          <pc:sldMk cId="146873931" sldId="257"/>
        </pc:sldMkLst>
        <pc:spChg chg="del">
          <ac:chgData name="Reynolds, Tom" userId="e5bfdfff-133b-462b-bc7f-d957dd626f8f" providerId="ADAL" clId="{6D2BD0EC-3C0A-4F8B-A56D-22491F4B4954}" dt="2024-11-21T15:47:51.346" v="6" actId="478"/>
          <ac:spMkLst>
            <pc:docMk/>
            <pc:sldMk cId="146873931" sldId="257"/>
            <ac:spMk id="2" creationId="{4BB1D55E-B430-845E-63FE-731DCD86C6BF}"/>
          </ac:spMkLst>
        </pc:spChg>
        <pc:spChg chg="del">
          <ac:chgData name="Reynolds, Tom" userId="e5bfdfff-133b-462b-bc7f-d957dd626f8f" providerId="ADAL" clId="{6D2BD0EC-3C0A-4F8B-A56D-22491F4B4954}" dt="2024-11-21T15:47:51.346" v="6" actId="478"/>
          <ac:spMkLst>
            <pc:docMk/>
            <pc:sldMk cId="146873931" sldId="257"/>
            <ac:spMk id="3" creationId="{AD082308-15DA-985A-39DE-92D08AFF3AA2}"/>
          </ac:spMkLst>
        </pc:spChg>
        <pc:picChg chg="add">
          <ac:chgData name="Reynolds, Tom" userId="e5bfdfff-133b-462b-bc7f-d957dd626f8f" providerId="ADAL" clId="{6D2BD0EC-3C0A-4F8B-A56D-22491F4B4954}" dt="2024-11-21T15:47:56.993" v="7"/>
          <ac:picMkLst>
            <pc:docMk/>
            <pc:sldMk cId="146873931" sldId="257"/>
            <ac:picMk id="4" creationId="{6F5F1D1A-A8FE-7EBB-FA13-8715EFD4FC8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369DD-5EE2-F0A1-8CD6-7CC636221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F16EEF-7197-79D4-2493-0C474168EA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584D6-5ADF-8C38-F7A1-879A80CDA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39F7-77D5-4371-9B24-2EBC86D286B3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15ABE-D20E-4B88-B6D7-79F4764ED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774CC-06EE-D062-F812-6B479E2AE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9595-D94E-42E3-B3DF-CF2F54626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39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42E3C-9637-A07C-9D56-20790268A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6E28E9-022F-DE62-5E83-0B2710C9B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9A55E-C6C1-A1C8-FCBD-B208DD57C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39F7-77D5-4371-9B24-2EBC86D286B3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B1919-D91E-4F70-6CF2-8E36DA86B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AF85F-201A-1975-E66E-884AC232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9595-D94E-42E3-B3DF-CF2F54626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77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D7BD03-1B73-963C-A203-5C336C3E51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B73D8F-235B-E405-ECC7-8D521BFD4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FEF8C-839A-1B52-762F-0331CA4EA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39F7-77D5-4371-9B24-2EBC86D286B3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B6332-4962-DFB1-740E-E05AA6CB9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D0D1-DF25-E30D-4501-BF3F86977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9595-D94E-42E3-B3DF-CF2F54626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616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478C0-868B-EC66-5E91-E82BA5E9D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67075-A706-EB8D-746C-8E24B3DD2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BC074-CAF9-5A23-B23A-01BAA6308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39F7-77D5-4371-9B24-2EBC86D286B3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B37D8-38F0-1820-83B9-57156D48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DCF81-D30B-883A-B6B7-85AD9EA3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9595-D94E-42E3-B3DF-CF2F54626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93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77E3F-BA61-59A9-ED76-CA0E7B6A0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5CB7A3-AA79-DFEC-3A16-796E21DB2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2C7FA-E0BF-9445-9AEE-AA3440012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39F7-77D5-4371-9B24-2EBC86D286B3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79F9D-1423-8B9E-0E5D-3F5464599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EC3B-B4C8-1B00-6D7A-30157943A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9595-D94E-42E3-B3DF-CF2F54626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38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F1270-716D-727A-CC31-3CF50F88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6ABE0-B503-C86B-6459-9B6CCCD63F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72DF49-97F0-3A65-1353-1180B1264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B0B59-6A52-68D3-6A9E-AAD5511A9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39F7-77D5-4371-9B24-2EBC86D286B3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A54DE8-902C-959C-E205-8DE05D038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8656F-31BB-5972-9352-01AC76DBD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9595-D94E-42E3-B3DF-CF2F54626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09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EB7AC-89F9-D0BC-4B33-31889E6D3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C4A84-F184-4F7F-716B-4FFF96F6A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D98261-A0FC-405E-052F-46B2BE56F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699CA7-DB42-28C0-5662-4CDD292C77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723350-1EFC-9668-CACD-7E4A2FB130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C7C7F-F2FE-9F92-85AA-72E296564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39F7-77D5-4371-9B24-2EBC86D286B3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99305F-E9A2-069E-ECF0-9CF2FCA6C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DF38E8-72DA-0311-CDA0-63E485401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9595-D94E-42E3-B3DF-CF2F54626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41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8FF1B-F0B4-5165-1527-D2B2FFE32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B9525C-19A7-D837-627A-A458657A7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39F7-77D5-4371-9B24-2EBC86D286B3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6ADA5F-309B-0BE6-996A-27B0BE40F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18AF9E-DBD9-7923-D55E-9CA7E3871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9595-D94E-42E3-B3DF-CF2F54626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56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937838-D2F3-8973-A51F-CB4FDE526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39F7-77D5-4371-9B24-2EBC86D286B3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EB5BEC-2AB9-BA2E-6CE6-C42F17278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69BDE-18D9-41DA-13A6-EFECE3598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9595-D94E-42E3-B3DF-CF2F54626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03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6AC3C-1ACF-3C08-72E1-028BDF00F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23E67-DFCC-1E4F-D6DC-A0A6312AC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3C7785-48BC-0310-F9DB-1EDB8DD98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16CAE-05C1-A2AB-0B4E-35ECDEC7E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39F7-77D5-4371-9B24-2EBC86D286B3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10A955-63A2-1828-C9E5-6E1C21633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2BB77-FC1C-C969-0C7E-99658BF6B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9595-D94E-42E3-B3DF-CF2F54626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699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E3C61-29E6-C726-3A7B-C5F8ED234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972C7A-4FE2-4B0C-39D4-79BF4F52E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FFF1F0-1E64-EEB6-FF66-6EDDFEDAB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965AD-3B60-585F-F6F7-F5BDAE3F9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E39F7-77D5-4371-9B24-2EBC86D286B3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C003F1-A2D2-213F-179E-698EA06D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150CC4-DD81-EC7A-F623-6D5F9DD90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9595-D94E-42E3-B3DF-CF2F54626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36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6704FF-0585-2012-B0DD-A98BD1A06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2A92F-80A6-44FE-7E71-5A5D19CFF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D07B3-4333-3E01-8A43-250A1E3C5E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E39F7-77D5-4371-9B24-2EBC86D286B3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0E833-F5FA-8C81-66E0-9181CB1344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3D977-1311-2E49-7924-63F961CABA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9595-D94E-42E3-B3DF-CF2F546269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33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A1F0242-5FB4-4F5F-B8DD-4128FD58B0A7}"/>
              </a:ext>
            </a:extLst>
          </p:cNvPr>
          <p:cNvCxnSpPr/>
          <p:nvPr/>
        </p:nvCxnSpPr>
        <p:spPr>
          <a:xfrm flipV="1">
            <a:off x="-1843088" y="1763713"/>
            <a:ext cx="927100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2">
            <a:extLst>
              <a:ext uri="{FF2B5EF4-FFF2-40B4-BE49-F238E27FC236}">
                <a16:creationId xmlns:a16="http://schemas.microsoft.com/office/drawing/2014/main" id="{29142BC0-D16F-47B0-A41F-D76BB9D5B3EE}"/>
              </a:ext>
            </a:extLst>
          </p:cNvPr>
          <p:cNvCxnSpPr/>
          <p:nvPr/>
        </p:nvCxnSpPr>
        <p:spPr>
          <a:xfrm>
            <a:off x="-2324100" y="-47625"/>
            <a:ext cx="890587" cy="1865313"/>
          </a:xfrm>
          <a:prstGeom prst="bentConnector2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3">
            <a:extLst>
              <a:ext uri="{FF2B5EF4-FFF2-40B4-BE49-F238E27FC236}">
                <a16:creationId xmlns:a16="http://schemas.microsoft.com/office/drawing/2014/main" id="{B8536AB9-A008-426B-8A4E-0673B9E633B5}"/>
              </a:ext>
            </a:extLst>
          </p:cNvPr>
          <p:cNvCxnSpPr/>
          <p:nvPr/>
        </p:nvCxnSpPr>
        <p:spPr>
          <a:xfrm>
            <a:off x="6462713" y="4933950"/>
            <a:ext cx="1316037" cy="122238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13">
            <a:extLst>
              <a:ext uri="{FF2B5EF4-FFF2-40B4-BE49-F238E27FC236}">
                <a16:creationId xmlns:a16="http://schemas.microsoft.com/office/drawing/2014/main" id="{E318C286-CA79-46EB-88BF-18D446E36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483225" y="1411288"/>
            <a:ext cx="1143000" cy="719137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Sludge reception tank </a:t>
            </a:r>
          </a:p>
        </p:txBody>
      </p:sp>
      <p:sp>
        <p:nvSpPr>
          <p:cNvPr id="13" name="Pentagon 5">
            <a:extLst>
              <a:ext uri="{FF2B5EF4-FFF2-40B4-BE49-F238E27FC236}">
                <a16:creationId xmlns:a16="http://schemas.microsoft.com/office/drawing/2014/main" id="{789C9CCE-C2C7-4892-9790-87BBB2001A67}"/>
              </a:ext>
            </a:extLst>
          </p:cNvPr>
          <p:cNvSpPr/>
          <p:nvPr/>
        </p:nvSpPr>
        <p:spPr>
          <a:xfrm>
            <a:off x="-7240588" y="1531938"/>
            <a:ext cx="868363" cy="468312"/>
          </a:xfrm>
          <a:prstGeom prst="homePlate">
            <a:avLst/>
          </a:prstGeom>
          <a:solidFill>
            <a:srgbClr val="FFFFFF"/>
          </a:solidFill>
          <a:ln w="2540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Times New Roman"/>
              </a:rPr>
              <a:t>Primary Sludge + SAS </a:t>
            </a:r>
          </a:p>
        </p:txBody>
      </p:sp>
      <p:sp>
        <p:nvSpPr>
          <p:cNvPr id="14" name="Pentagon 6">
            <a:extLst>
              <a:ext uri="{FF2B5EF4-FFF2-40B4-BE49-F238E27FC236}">
                <a16:creationId xmlns:a16="http://schemas.microsoft.com/office/drawing/2014/main" id="{1F887F9C-D019-41A0-B02B-888C42E5E5FB}"/>
              </a:ext>
            </a:extLst>
          </p:cNvPr>
          <p:cNvSpPr/>
          <p:nvPr/>
        </p:nvSpPr>
        <p:spPr>
          <a:xfrm>
            <a:off x="-7231063" y="2309813"/>
            <a:ext cx="871538" cy="619125"/>
          </a:xfrm>
          <a:prstGeom prst="homePlate">
            <a:avLst/>
          </a:prstGeom>
          <a:solidFill>
            <a:srgbClr val="FFFFFF"/>
          </a:solidFill>
          <a:ln w="2540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Imported Sludge Liquor</a:t>
            </a:r>
          </a:p>
        </p:txBody>
      </p:sp>
      <p:sp>
        <p:nvSpPr>
          <p:cNvPr id="15" name="Pentagon 7">
            <a:extLst>
              <a:ext uri="{FF2B5EF4-FFF2-40B4-BE49-F238E27FC236}">
                <a16:creationId xmlns:a16="http://schemas.microsoft.com/office/drawing/2014/main" id="{4320A82D-045E-4ABE-8C39-6E5C5A0D70ED}"/>
              </a:ext>
            </a:extLst>
          </p:cNvPr>
          <p:cNvSpPr/>
          <p:nvPr/>
        </p:nvSpPr>
        <p:spPr>
          <a:xfrm>
            <a:off x="-7240588" y="4183063"/>
            <a:ext cx="944563" cy="466725"/>
          </a:xfrm>
          <a:prstGeom prst="homePlate">
            <a:avLst/>
          </a:prstGeom>
          <a:solidFill>
            <a:srgbClr val="FFFFFF"/>
          </a:solidFill>
          <a:ln w="2540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Imported Cake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790ADC5-F0DD-4D88-81C6-1E23640E9F55}"/>
              </a:ext>
            </a:extLst>
          </p:cNvPr>
          <p:cNvCxnSpPr/>
          <p:nvPr/>
        </p:nvCxnSpPr>
        <p:spPr>
          <a:xfrm>
            <a:off x="-6342063" y="1757363"/>
            <a:ext cx="833438" cy="1587"/>
          </a:xfrm>
          <a:prstGeom prst="straightConnector1">
            <a:avLst/>
          </a:prstGeom>
          <a:ln w="15875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9">
            <a:extLst>
              <a:ext uri="{FF2B5EF4-FFF2-40B4-BE49-F238E27FC236}">
                <a16:creationId xmlns:a16="http://schemas.microsoft.com/office/drawing/2014/main" id="{62DBD056-8709-4735-8AA4-DC66ACD95330}"/>
              </a:ext>
            </a:extLst>
          </p:cNvPr>
          <p:cNvCxnSpPr/>
          <p:nvPr/>
        </p:nvCxnSpPr>
        <p:spPr>
          <a:xfrm flipV="1">
            <a:off x="-6335713" y="2035175"/>
            <a:ext cx="828675" cy="595313"/>
          </a:xfrm>
          <a:prstGeom prst="bentConnector3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3">
            <a:extLst>
              <a:ext uri="{FF2B5EF4-FFF2-40B4-BE49-F238E27FC236}">
                <a16:creationId xmlns:a16="http://schemas.microsoft.com/office/drawing/2014/main" id="{77F8A758-F8A1-4B44-8B65-C1B062C19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113213" y="1417638"/>
            <a:ext cx="1011238" cy="71913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cs typeface="Times New Roman"/>
              </a:rPr>
              <a:t>Strainpresses</a:t>
            </a:r>
            <a:endParaRPr lang="en-GB" sz="1000" b="1" i="0" u="none" strike="noStrike" baseline="0">
              <a:solidFill>
                <a:srgbClr val="00B050"/>
              </a:solidFill>
              <a:latin typeface="+mn-lt"/>
              <a:cs typeface="Times New Roman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DE2B92F-1819-4F22-B389-82AE19BE031A}"/>
              </a:ext>
            </a:extLst>
          </p:cNvPr>
          <p:cNvCxnSpPr/>
          <p:nvPr/>
        </p:nvCxnSpPr>
        <p:spPr>
          <a:xfrm>
            <a:off x="-4297363" y="1758950"/>
            <a:ext cx="155575" cy="9525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AA86D02-5E13-4D9B-BD3B-C2DEDE3F2163}"/>
              </a:ext>
            </a:extLst>
          </p:cNvPr>
          <p:cNvCxnSpPr/>
          <p:nvPr/>
        </p:nvCxnSpPr>
        <p:spPr>
          <a:xfrm flipV="1">
            <a:off x="-3078163" y="1763713"/>
            <a:ext cx="225425" cy="793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13">
            <a:extLst>
              <a:ext uri="{FF2B5EF4-FFF2-40B4-BE49-F238E27FC236}">
                <a16:creationId xmlns:a16="http://schemas.microsoft.com/office/drawing/2014/main" id="{7C15138E-47F8-4F82-8438-99D760FCE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413375" y="4062413"/>
            <a:ext cx="1066800" cy="71913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cs typeface="Times New Roman"/>
              </a:rPr>
              <a:t>Cake Silo</a:t>
            </a:r>
            <a:endParaRPr lang="en-GB" sz="1000" b="1" i="0" u="none" strike="noStrike" baseline="0">
              <a:solidFill>
                <a:srgbClr val="00B050"/>
              </a:solidFill>
              <a:latin typeface="+mn-lt"/>
              <a:cs typeface="Times New Roman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49F5EB9-2AEA-4253-961C-9151B489C171}"/>
              </a:ext>
            </a:extLst>
          </p:cNvPr>
          <p:cNvCxnSpPr/>
          <p:nvPr/>
        </p:nvCxnSpPr>
        <p:spPr>
          <a:xfrm flipV="1">
            <a:off x="-6265863" y="4410075"/>
            <a:ext cx="804863" cy="4763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13">
            <a:extLst>
              <a:ext uri="{FF2B5EF4-FFF2-40B4-BE49-F238E27FC236}">
                <a16:creationId xmlns:a16="http://schemas.microsoft.com/office/drawing/2014/main" id="{24407549-3F1C-4E16-AB7D-B0A26A7C7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28925" y="1406525"/>
            <a:ext cx="957262" cy="7207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cs typeface="Times New Roman"/>
              </a:rPr>
              <a:t>Post Screening Storage Tanks (PSST)</a:t>
            </a:r>
            <a:endParaRPr lang="en-GB" sz="1000" b="1" i="0" u="none" strike="noStrike" baseline="0">
              <a:solidFill>
                <a:srgbClr val="00B050"/>
              </a:solidFill>
              <a:latin typeface="+mn-lt"/>
              <a:cs typeface="Times New Roman"/>
            </a:endParaRPr>
          </a:p>
        </p:txBody>
      </p:sp>
      <p:sp>
        <p:nvSpPr>
          <p:cNvPr id="24" name="Text Box 13">
            <a:extLst>
              <a:ext uri="{FF2B5EF4-FFF2-40B4-BE49-F238E27FC236}">
                <a16:creationId xmlns:a16="http://schemas.microsoft.com/office/drawing/2014/main" id="{81662DE5-5CD8-4F75-A7F0-A5A7D2F74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93850" y="4062413"/>
            <a:ext cx="900112" cy="719137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Mixing Tank</a:t>
            </a:r>
          </a:p>
        </p:txBody>
      </p:sp>
      <p:sp>
        <p:nvSpPr>
          <p:cNvPr id="25" name="Pentagon 23">
            <a:extLst>
              <a:ext uri="{FF2B5EF4-FFF2-40B4-BE49-F238E27FC236}">
                <a16:creationId xmlns:a16="http://schemas.microsoft.com/office/drawing/2014/main" id="{A29601D1-DEC1-412F-B6B5-DFB7BA54BD1C}"/>
              </a:ext>
            </a:extLst>
          </p:cNvPr>
          <p:cNvSpPr/>
          <p:nvPr/>
        </p:nvSpPr>
        <p:spPr>
          <a:xfrm>
            <a:off x="-7242175" y="3035300"/>
            <a:ext cx="868362" cy="468313"/>
          </a:xfrm>
          <a:prstGeom prst="homePlate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LTP SAS</a:t>
            </a:r>
          </a:p>
        </p:txBody>
      </p:sp>
      <p:cxnSp>
        <p:nvCxnSpPr>
          <p:cNvPr id="26" name="Elbow Connector 24">
            <a:extLst>
              <a:ext uri="{FF2B5EF4-FFF2-40B4-BE49-F238E27FC236}">
                <a16:creationId xmlns:a16="http://schemas.microsoft.com/office/drawing/2014/main" id="{57DD7093-AFD7-4BD9-852B-F4D95DE2115B}"/>
              </a:ext>
            </a:extLst>
          </p:cNvPr>
          <p:cNvCxnSpPr/>
          <p:nvPr/>
        </p:nvCxnSpPr>
        <p:spPr>
          <a:xfrm flipV="1">
            <a:off x="-6342063" y="2112963"/>
            <a:ext cx="3846513" cy="1185862"/>
          </a:xfrm>
          <a:prstGeom prst="bentConnector2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13">
            <a:extLst>
              <a:ext uri="{FF2B5EF4-FFF2-40B4-BE49-F238E27FC236}">
                <a16:creationId xmlns:a16="http://schemas.microsoft.com/office/drawing/2014/main" id="{E49CF2D6-44E6-4EC7-B6FF-CFD195D21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125" y="1416050"/>
            <a:ext cx="898525" cy="701675"/>
          </a:xfrm>
          <a:prstGeom prst="rect">
            <a:avLst/>
          </a:prstGeom>
          <a:solidFill>
            <a:srgbClr val="FFFFFF"/>
          </a:solidFill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Centrifuges (D/S)</a:t>
            </a:r>
          </a:p>
        </p:txBody>
      </p:sp>
      <p:sp>
        <p:nvSpPr>
          <p:cNvPr id="28" name="Text Box 13">
            <a:extLst>
              <a:ext uri="{FF2B5EF4-FFF2-40B4-BE49-F238E27FC236}">
                <a16:creationId xmlns:a16="http://schemas.microsoft.com/office/drawing/2014/main" id="{A354BB6D-ABDC-4212-9313-CBA1024C1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20663" y="4062413"/>
            <a:ext cx="1027113" cy="719137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cs typeface="Times New Roman"/>
              </a:rPr>
              <a:t>Strainpresses</a:t>
            </a:r>
            <a:endParaRPr lang="en-GB" sz="1000" b="1" i="0" u="none" strike="noStrike" baseline="0">
              <a:solidFill>
                <a:srgbClr val="00B050"/>
              </a:solidFill>
              <a:latin typeface="+mn-lt"/>
              <a:cs typeface="Times New Roman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86C8B26-9B7D-4612-81E3-CD5A5FC0645D}"/>
              </a:ext>
            </a:extLst>
          </p:cNvPr>
          <p:cNvCxnSpPr/>
          <p:nvPr/>
        </p:nvCxnSpPr>
        <p:spPr>
          <a:xfrm>
            <a:off x="-646113" y="4419600"/>
            <a:ext cx="400050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13">
            <a:extLst>
              <a:ext uri="{FF2B5EF4-FFF2-40B4-BE49-F238E27FC236}">
                <a16:creationId xmlns:a16="http://schemas.microsoft.com/office/drawing/2014/main" id="{48AF9F0E-4795-4946-A43E-D19B9DF4C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9175" y="1409700"/>
            <a:ext cx="954088" cy="703263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THP Feed Silo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0276476-EC82-4ACD-97D0-9418C96E2BAC}"/>
              </a:ext>
            </a:extLst>
          </p:cNvPr>
          <p:cNvCxnSpPr/>
          <p:nvPr/>
        </p:nvCxnSpPr>
        <p:spPr>
          <a:xfrm flipV="1">
            <a:off x="2944813" y="1766888"/>
            <a:ext cx="484187" cy="3175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13">
            <a:extLst>
              <a:ext uri="{FF2B5EF4-FFF2-40B4-BE49-F238E27FC236}">
                <a16:creationId xmlns:a16="http://schemas.microsoft.com/office/drawing/2014/main" id="{1C9A0385-CA13-46BC-B4FA-3B281112E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8200" y="2708275"/>
            <a:ext cx="1063625" cy="701675"/>
          </a:xfrm>
          <a:prstGeom prst="rect">
            <a:avLst/>
          </a:prstGeom>
          <a:noFill/>
          <a:ln w="2540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bg2">
                    <a:lumMod val="75000"/>
                  </a:schemeClr>
                </a:solidFill>
                <a:latin typeface="+mn-lt"/>
                <a:cs typeface="Times New Roman"/>
              </a:rPr>
              <a:t>Inlet of PSTs</a:t>
            </a:r>
          </a:p>
        </p:txBody>
      </p:sp>
      <p:cxnSp>
        <p:nvCxnSpPr>
          <p:cNvPr id="33" name="Elbow Connector 32">
            <a:extLst>
              <a:ext uri="{FF2B5EF4-FFF2-40B4-BE49-F238E27FC236}">
                <a16:creationId xmlns:a16="http://schemas.microsoft.com/office/drawing/2014/main" id="{4A58CB29-4D07-478F-ADC5-BDE48208384D}"/>
              </a:ext>
            </a:extLst>
          </p:cNvPr>
          <p:cNvCxnSpPr/>
          <p:nvPr/>
        </p:nvCxnSpPr>
        <p:spPr>
          <a:xfrm rot="10800000" flipV="1">
            <a:off x="1658938" y="44450"/>
            <a:ext cx="1690687" cy="731838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FA647F3F-9823-4527-9655-FEF210333245}"/>
              </a:ext>
            </a:extLst>
          </p:cNvPr>
          <p:cNvCxnSpPr/>
          <p:nvPr/>
        </p:nvCxnSpPr>
        <p:spPr>
          <a:xfrm>
            <a:off x="1554163" y="-233363"/>
            <a:ext cx="96837" cy="2014538"/>
          </a:xfrm>
          <a:prstGeom prst="bentConnector2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2BFDD7A-F63E-474F-B3B6-4F78851F6C5B}"/>
              </a:ext>
            </a:extLst>
          </p:cNvPr>
          <p:cNvCxnSpPr>
            <a:cxnSpLocks/>
          </p:cNvCxnSpPr>
          <p:nvPr/>
        </p:nvCxnSpPr>
        <p:spPr>
          <a:xfrm>
            <a:off x="52388" y="1763713"/>
            <a:ext cx="465137" cy="158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9">
            <a:extLst>
              <a:ext uri="{FF2B5EF4-FFF2-40B4-BE49-F238E27FC236}">
                <a16:creationId xmlns:a16="http://schemas.microsoft.com/office/drawing/2014/main" id="{E0BC21A9-7BCC-4D45-8B1B-3F1E48323023}"/>
              </a:ext>
            </a:extLst>
          </p:cNvPr>
          <p:cNvCxnSpPr/>
          <p:nvPr/>
        </p:nvCxnSpPr>
        <p:spPr>
          <a:xfrm rot="5400000">
            <a:off x="1828800" y="2397125"/>
            <a:ext cx="936625" cy="369888"/>
          </a:xfrm>
          <a:prstGeom prst="bentConnector4">
            <a:avLst>
              <a:gd name="adj1" fmla="val 31342"/>
              <a:gd name="adj2" fmla="val 161699"/>
            </a:avLst>
          </a:prstGeom>
          <a:ln w="15875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3">
            <a:extLst>
              <a:ext uri="{FF2B5EF4-FFF2-40B4-BE49-F238E27FC236}">
                <a16:creationId xmlns:a16="http://schemas.microsoft.com/office/drawing/2014/main" id="{C913FCD7-5A85-48EC-8651-B6ADC633A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3363" y="1417638"/>
            <a:ext cx="898525" cy="70167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THP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C958426-1E21-4590-9A09-30A5B72F1981}"/>
              </a:ext>
            </a:extLst>
          </p:cNvPr>
          <p:cNvCxnSpPr/>
          <p:nvPr/>
        </p:nvCxnSpPr>
        <p:spPr>
          <a:xfrm>
            <a:off x="5834063" y="1757363"/>
            <a:ext cx="228600" cy="635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13">
            <a:extLst>
              <a:ext uri="{FF2B5EF4-FFF2-40B4-BE49-F238E27FC236}">
                <a16:creationId xmlns:a16="http://schemas.microsoft.com/office/drawing/2014/main" id="{B9A497EC-30C8-48A5-AEF1-8C175BCE0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91888" y="1417638"/>
            <a:ext cx="898525" cy="70167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Cooler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F8B57B0-040A-4CDE-9C6D-587D6BC7B934}"/>
              </a:ext>
            </a:extLst>
          </p:cNvPr>
          <p:cNvCxnSpPr/>
          <p:nvPr/>
        </p:nvCxnSpPr>
        <p:spPr>
          <a:xfrm flipV="1">
            <a:off x="8782050" y="1766888"/>
            <a:ext cx="306388" cy="476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13">
            <a:extLst>
              <a:ext uri="{FF2B5EF4-FFF2-40B4-BE49-F238E27FC236}">
                <a16:creationId xmlns:a16="http://schemas.microsoft.com/office/drawing/2014/main" id="{448D67AD-E172-4F26-A8D5-850A943D5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7138" y="1417638"/>
            <a:ext cx="898525" cy="70167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Primary Digesters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19BB5BE-CE39-4364-B1B6-81BFB8BE74F3}"/>
              </a:ext>
            </a:extLst>
          </p:cNvPr>
          <p:cNvCxnSpPr/>
          <p:nvPr/>
        </p:nvCxnSpPr>
        <p:spPr>
          <a:xfrm>
            <a:off x="12239625" y="1765300"/>
            <a:ext cx="417513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13">
            <a:extLst>
              <a:ext uri="{FF2B5EF4-FFF2-40B4-BE49-F238E27FC236}">
                <a16:creationId xmlns:a16="http://schemas.microsoft.com/office/drawing/2014/main" id="{0DBE46AB-C70C-4263-BA95-FF3FB0098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66825" y="1417638"/>
            <a:ext cx="898525" cy="70167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Secondary Digesters (post digestion storage)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5D34B0B-8449-4701-84F1-C829B573A678}"/>
              </a:ext>
            </a:extLst>
          </p:cNvPr>
          <p:cNvCxnSpPr/>
          <p:nvPr/>
        </p:nvCxnSpPr>
        <p:spPr>
          <a:xfrm>
            <a:off x="13604875" y="1765300"/>
            <a:ext cx="355600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51">
            <a:extLst>
              <a:ext uri="{FF2B5EF4-FFF2-40B4-BE49-F238E27FC236}">
                <a16:creationId xmlns:a16="http://schemas.microsoft.com/office/drawing/2014/main" id="{A811EABD-7932-4FE5-9A2A-60222721B4AA}"/>
              </a:ext>
            </a:extLst>
          </p:cNvPr>
          <p:cNvCxnSpPr/>
          <p:nvPr/>
        </p:nvCxnSpPr>
        <p:spPr>
          <a:xfrm rot="16200000" flipH="1" flipV="1">
            <a:off x="11610975" y="276225"/>
            <a:ext cx="376238" cy="2554288"/>
          </a:xfrm>
          <a:prstGeom prst="bentConnector4">
            <a:avLst>
              <a:gd name="adj1" fmla="val -160785"/>
              <a:gd name="adj2" fmla="val 99711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13">
            <a:extLst>
              <a:ext uri="{FF2B5EF4-FFF2-40B4-BE49-F238E27FC236}">
                <a16:creationId xmlns:a16="http://schemas.microsoft.com/office/drawing/2014/main" id="{2995FD34-3D64-48D2-B4E6-4A5A7665D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9275" y="1417638"/>
            <a:ext cx="898525" cy="70167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Centrifuges (D/S)</a:t>
            </a:r>
          </a:p>
        </p:txBody>
      </p:sp>
      <p:cxnSp>
        <p:nvCxnSpPr>
          <p:cNvPr id="47" name="Elbow Connector 54">
            <a:extLst>
              <a:ext uri="{FF2B5EF4-FFF2-40B4-BE49-F238E27FC236}">
                <a16:creationId xmlns:a16="http://schemas.microsoft.com/office/drawing/2014/main" id="{FA6E2CDF-C23B-451D-9B73-CCFD573C3EF4}"/>
              </a:ext>
            </a:extLst>
          </p:cNvPr>
          <p:cNvCxnSpPr/>
          <p:nvPr/>
        </p:nvCxnSpPr>
        <p:spPr>
          <a:xfrm rot="10800000" flipV="1">
            <a:off x="15078075" y="-317500"/>
            <a:ext cx="692150" cy="669925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13">
            <a:extLst>
              <a:ext uri="{FF2B5EF4-FFF2-40B4-BE49-F238E27FC236}">
                <a16:creationId xmlns:a16="http://schemas.microsoft.com/office/drawing/2014/main" id="{CD9E4CC7-3EFA-45B7-86FA-349CC0BE7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06938" y="-101600"/>
            <a:ext cx="896937" cy="6985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Carrier Water (</a:t>
            </a:r>
            <a:r>
              <a:rPr lang="en-GB" sz="1000" b="1" i="0" baseline="0">
                <a:effectLst/>
                <a:latin typeface="+mn-lt"/>
                <a:ea typeface="+mn-ea"/>
                <a:cs typeface="+mn-cs"/>
              </a:rPr>
              <a:t>Final Effluent UV)</a:t>
            </a:r>
            <a:endParaRPr lang="en-GB">
              <a:effectLst/>
            </a:endParaRPr>
          </a:p>
          <a:p>
            <a:pPr algn="ctr" rtl="0">
              <a:defRPr sz="1000"/>
            </a:pPr>
            <a:endParaRPr lang="en-GB" sz="1000" b="1" i="0" u="none" strike="noStrike" baseline="0">
              <a:solidFill>
                <a:schemeClr val="tx1"/>
              </a:solidFill>
              <a:latin typeface="+mn-lt"/>
              <a:cs typeface="Times New Roman"/>
            </a:endParaRPr>
          </a:p>
        </p:txBody>
      </p:sp>
      <p:cxnSp>
        <p:nvCxnSpPr>
          <p:cNvPr id="49" name="Elbow Connector 56">
            <a:extLst>
              <a:ext uri="{FF2B5EF4-FFF2-40B4-BE49-F238E27FC236}">
                <a16:creationId xmlns:a16="http://schemas.microsoft.com/office/drawing/2014/main" id="{8EC79751-F50F-4920-9905-B3F0B764D3E5}"/>
              </a:ext>
            </a:extLst>
          </p:cNvPr>
          <p:cNvCxnSpPr/>
          <p:nvPr/>
        </p:nvCxnSpPr>
        <p:spPr>
          <a:xfrm>
            <a:off x="14293850" y="225425"/>
            <a:ext cx="793750" cy="1574800"/>
          </a:xfrm>
          <a:prstGeom prst="bentConnector2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4F53596-51DA-4BCA-9957-9CF6685D04EA}"/>
              </a:ext>
            </a:extLst>
          </p:cNvPr>
          <p:cNvCxnSpPr/>
          <p:nvPr/>
        </p:nvCxnSpPr>
        <p:spPr>
          <a:xfrm>
            <a:off x="14916150" y="1765300"/>
            <a:ext cx="849313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13">
            <a:extLst>
              <a:ext uri="{FF2B5EF4-FFF2-40B4-BE49-F238E27FC236}">
                <a16:creationId xmlns:a16="http://schemas.microsoft.com/office/drawing/2014/main" id="{51C536A6-C8A1-487E-A419-E3C3E6B83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1575" y="1417638"/>
            <a:ext cx="898525" cy="70167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Cake Conveyer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2A24E6C-DE02-4C65-9039-1257E9A073B6}"/>
              </a:ext>
            </a:extLst>
          </p:cNvPr>
          <p:cNvCxnSpPr/>
          <p:nvPr/>
        </p:nvCxnSpPr>
        <p:spPr>
          <a:xfrm flipV="1">
            <a:off x="16746538" y="1765300"/>
            <a:ext cx="915987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13">
            <a:extLst>
              <a:ext uri="{FF2B5EF4-FFF2-40B4-BE49-F238E27FC236}">
                <a16:creationId xmlns:a16="http://schemas.microsoft.com/office/drawing/2014/main" id="{73D0AB51-C386-4061-8CC0-BACA9A4BB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175" y="-306388"/>
            <a:ext cx="1116013" cy="701676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Washwater supply (UV disinfection)</a:t>
            </a:r>
          </a:p>
          <a:p>
            <a:pPr algn="ctr" rtl="0">
              <a:defRPr sz="1000"/>
            </a:pPr>
            <a:endParaRPr lang="en-GB" sz="1000" b="1" i="0" u="none" strike="noStrike" baseline="0">
              <a:solidFill>
                <a:schemeClr val="tx1"/>
              </a:solidFill>
              <a:latin typeface="+mn-lt"/>
              <a:cs typeface="Times New Roman"/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12718C8-7786-44DE-89D7-60FE358E45BF}"/>
              </a:ext>
            </a:extLst>
          </p:cNvPr>
          <p:cNvCxnSpPr/>
          <p:nvPr/>
        </p:nvCxnSpPr>
        <p:spPr>
          <a:xfrm flipH="1">
            <a:off x="4013200" y="392113"/>
            <a:ext cx="6350" cy="101758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65">
            <a:extLst>
              <a:ext uri="{FF2B5EF4-FFF2-40B4-BE49-F238E27FC236}">
                <a16:creationId xmlns:a16="http://schemas.microsoft.com/office/drawing/2014/main" id="{95C61B09-F0E9-4A8F-B08E-879EF48B16C7}"/>
              </a:ext>
            </a:extLst>
          </p:cNvPr>
          <p:cNvCxnSpPr/>
          <p:nvPr/>
        </p:nvCxnSpPr>
        <p:spPr>
          <a:xfrm rot="5400000">
            <a:off x="2741613" y="144463"/>
            <a:ext cx="1019175" cy="1471612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69">
            <a:extLst>
              <a:ext uri="{FF2B5EF4-FFF2-40B4-BE49-F238E27FC236}">
                <a16:creationId xmlns:a16="http://schemas.microsoft.com/office/drawing/2014/main" id="{C3D03629-52BA-4C9B-A9B3-6CA41B598D44}"/>
              </a:ext>
            </a:extLst>
          </p:cNvPr>
          <p:cNvCxnSpPr/>
          <p:nvPr/>
        </p:nvCxnSpPr>
        <p:spPr>
          <a:xfrm rot="5400000">
            <a:off x="16644938" y="209550"/>
            <a:ext cx="825500" cy="1535113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71">
            <a:extLst>
              <a:ext uri="{FF2B5EF4-FFF2-40B4-BE49-F238E27FC236}">
                <a16:creationId xmlns:a16="http://schemas.microsoft.com/office/drawing/2014/main" id="{587A91EE-5C9C-4E9A-9FF3-798D07C12BA5}"/>
              </a:ext>
            </a:extLst>
          </p:cNvPr>
          <p:cNvCxnSpPr/>
          <p:nvPr/>
        </p:nvCxnSpPr>
        <p:spPr>
          <a:xfrm rot="10800000" flipV="1">
            <a:off x="15108238" y="271463"/>
            <a:ext cx="2182812" cy="27940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13">
            <a:extLst>
              <a:ext uri="{FF2B5EF4-FFF2-40B4-BE49-F238E27FC236}">
                <a16:creationId xmlns:a16="http://schemas.microsoft.com/office/drawing/2014/main" id="{7527EDD6-53BA-42D2-935E-0D04E021E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50" y="2868613"/>
            <a:ext cx="893763" cy="70167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 Steam Boiler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9E8FB75-C7BE-46AE-858F-3CF3670F0F17}"/>
              </a:ext>
            </a:extLst>
          </p:cNvPr>
          <p:cNvCxnSpPr/>
          <p:nvPr/>
        </p:nvCxnSpPr>
        <p:spPr>
          <a:xfrm flipV="1">
            <a:off x="8315325" y="2122488"/>
            <a:ext cx="14288" cy="7493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13">
            <a:extLst>
              <a:ext uri="{FF2B5EF4-FFF2-40B4-BE49-F238E27FC236}">
                <a16:creationId xmlns:a16="http://schemas.microsoft.com/office/drawing/2014/main" id="{B8F01416-B281-468A-975A-2BF1130A3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8725" y="2708275"/>
            <a:ext cx="898525" cy="70167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Gas Bag</a:t>
            </a:r>
          </a:p>
        </p:txBody>
      </p:sp>
      <p:sp>
        <p:nvSpPr>
          <p:cNvPr id="61" name="Text Box 13">
            <a:extLst>
              <a:ext uri="{FF2B5EF4-FFF2-40B4-BE49-F238E27FC236}">
                <a16:creationId xmlns:a16="http://schemas.microsoft.com/office/drawing/2014/main" id="{6F6D592D-28BF-46F5-AC7F-A0AA63F35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6663" y="4552950"/>
            <a:ext cx="898525" cy="70167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CHP</a:t>
            </a:r>
          </a:p>
        </p:txBody>
      </p:sp>
      <p:sp>
        <p:nvSpPr>
          <p:cNvPr id="62" name="Text Box 13">
            <a:extLst>
              <a:ext uri="{FF2B5EF4-FFF2-40B4-BE49-F238E27FC236}">
                <a16:creationId xmlns:a16="http://schemas.microsoft.com/office/drawing/2014/main" id="{EF035F57-4091-46E1-833C-A2A30FEA0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68450" y="4362450"/>
            <a:ext cx="896938" cy="696913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Flare Stack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88CA572-7439-4D16-B059-83968504BC1F}"/>
              </a:ext>
            </a:extLst>
          </p:cNvPr>
          <p:cNvCxnSpPr/>
          <p:nvPr/>
        </p:nvCxnSpPr>
        <p:spPr>
          <a:xfrm>
            <a:off x="13130213" y="2122488"/>
            <a:ext cx="1587" cy="58896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12E07A7-2B65-41BB-9109-7C1CE5F45B1B}"/>
              </a:ext>
            </a:extLst>
          </p:cNvPr>
          <p:cNvCxnSpPr/>
          <p:nvPr/>
        </p:nvCxnSpPr>
        <p:spPr>
          <a:xfrm>
            <a:off x="13128625" y="3406775"/>
            <a:ext cx="0" cy="11430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82">
            <a:extLst>
              <a:ext uri="{FF2B5EF4-FFF2-40B4-BE49-F238E27FC236}">
                <a16:creationId xmlns:a16="http://schemas.microsoft.com/office/drawing/2014/main" id="{990B2BB6-B03C-42E1-9B0D-4B7F5E194743}"/>
              </a:ext>
            </a:extLst>
          </p:cNvPr>
          <p:cNvCxnSpPr/>
          <p:nvPr/>
        </p:nvCxnSpPr>
        <p:spPr>
          <a:xfrm>
            <a:off x="13125450" y="3792538"/>
            <a:ext cx="1541463" cy="576262"/>
          </a:xfrm>
          <a:prstGeom prst="bentConnector2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Box 13">
            <a:extLst>
              <a:ext uri="{FF2B5EF4-FFF2-40B4-BE49-F238E27FC236}">
                <a16:creationId xmlns:a16="http://schemas.microsoft.com/office/drawing/2014/main" id="{01136633-E58B-40F7-ADD4-5F416B010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7038" y="4587875"/>
            <a:ext cx="892175" cy="696913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Softener package plant</a:t>
            </a:r>
          </a:p>
        </p:txBody>
      </p:sp>
      <p:cxnSp>
        <p:nvCxnSpPr>
          <p:cNvPr id="67" name="Elbow Connector 88">
            <a:extLst>
              <a:ext uri="{FF2B5EF4-FFF2-40B4-BE49-F238E27FC236}">
                <a16:creationId xmlns:a16="http://schemas.microsoft.com/office/drawing/2014/main" id="{35991EF4-926F-454C-93E8-B508CEC5CFE5}"/>
              </a:ext>
            </a:extLst>
          </p:cNvPr>
          <p:cNvCxnSpPr/>
          <p:nvPr/>
        </p:nvCxnSpPr>
        <p:spPr>
          <a:xfrm rot="5400000">
            <a:off x="13722350" y="1527175"/>
            <a:ext cx="127000" cy="1257300"/>
          </a:xfrm>
          <a:prstGeom prst="bentConnector2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89">
            <a:extLst>
              <a:ext uri="{FF2B5EF4-FFF2-40B4-BE49-F238E27FC236}">
                <a16:creationId xmlns:a16="http://schemas.microsoft.com/office/drawing/2014/main" id="{0593F039-1A23-492E-8F12-B8967C16548A}"/>
              </a:ext>
            </a:extLst>
          </p:cNvPr>
          <p:cNvCxnSpPr/>
          <p:nvPr/>
        </p:nvCxnSpPr>
        <p:spPr>
          <a:xfrm rot="10800000">
            <a:off x="8769350" y="2995613"/>
            <a:ext cx="4191000" cy="549275"/>
          </a:xfrm>
          <a:prstGeom prst="bentConnector3">
            <a:avLst>
              <a:gd name="adj1" fmla="val 46344"/>
            </a:avLst>
          </a:prstGeom>
          <a:ln w="158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 Box 13">
            <a:extLst>
              <a:ext uri="{FF2B5EF4-FFF2-40B4-BE49-F238E27FC236}">
                <a16:creationId xmlns:a16="http://schemas.microsoft.com/office/drawing/2014/main" id="{FCFDC4B1-DE5F-4D0A-A533-D6A61DC0C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5100" y="5137150"/>
            <a:ext cx="887413" cy="719138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Electricity</a:t>
            </a:r>
          </a:p>
        </p:txBody>
      </p:sp>
      <p:sp>
        <p:nvSpPr>
          <p:cNvPr id="70" name="Text Box 13">
            <a:extLst>
              <a:ext uri="{FF2B5EF4-FFF2-40B4-BE49-F238E27FC236}">
                <a16:creationId xmlns:a16="http://schemas.microsoft.com/office/drawing/2014/main" id="{D427FC07-D9B4-4164-96B3-A16614062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66775" y="1412875"/>
            <a:ext cx="900113" cy="719138"/>
          </a:xfrm>
          <a:prstGeom prst="rect">
            <a:avLst/>
          </a:prstGeom>
          <a:solidFill>
            <a:srgbClr val="FFFFFF"/>
          </a:solidFill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 Drum Thickeners</a:t>
            </a:r>
          </a:p>
        </p:txBody>
      </p:sp>
      <p:sp>
        <p:nvSpPr>
          <p:cNvPr id="71" name="Text Box 13">
            <a:extLst>
              <a:ext uri="{FF2B5EF4-FFF2-40B4-BE49-F238E27FC236}">
                <a16:creationId xmlns:a16="http://schemas.microsoft.com/office/drawing/2014/main" id="{84513151-5246-4ABB-B75A-461947FC1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3" y="1408113"/>
            <a:ext cx="912812" cy="701675"/>
          </a:xfrm>
          <a:prstGeom prst="rect">
            <a:avLst/>
          </a:prstGeom>
          <a:solidFill>
            <a:srgbClr val="FFFFFF"/>
          </a:solidFill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Blended cake + thickened  sludge (TSST)</a:t>
            </a:r>
          </a:p>
          <a:p>
            <a:pPr marL="0" indent="0" algn="ctr" rtl="0">
              <a:defRPr sz="1000"/>
            </a:pPr>
            <a:endParaRPr lang="en-GB" sz="1000" b="1" i="0" u="none" strike="noStrike" baseline="0">
              <a:solidFill>
                <a:srgbClr val="000000"/>
              </a:solidFill>
              <a:latin typeface="+mn-lt"/>
              <a:ea typeface="+mn-ea"/>
              <a:cs typeface="Times New Roman"/>
            </a:endParaRPr>
          </a:p>
        </p:txBody>
      </p:sp>
      <p:cxnSp>
        <p:nvCxnSpPr>
          <p:cNvPr id="72" name="Elbow Connector 96">
            <a:extLst>
              <a:ext uri="{FF2B5EF4-FFF2-40B4-BE49-F238E27FC236}">
                <a16:creationId xmlns:a16="http://schemas.microsoft.com/office/drawing/2014/main" id="{9E8F5BCA-12E3-455E-A8BF-A73B5E9E9E38}"/>
              </a:ext>
            </a:extLst>
          </p:cNvPr>
          <p:cNvCxnSpPr/>
          <p:nvPr/>
        </p:nvCxnSpPr>
        <p:spPr>
          <a:xfrm rot="10800000">
            <a:off x="8761413" y="3219450"/>
            <a:ext cx="3740150" cy="1684338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98">
            <a:extLst>
              <a:ext uri="{FF2B5EF4-FFF2-40B4-BE49-F238E27FC236}">
                <a16:creationId xmlns:a16="http://schemas.microsoft.com/office/drawing/2014/main" id="{1280951F-1D08-409E-8CDE-DC18DF338BFD}"/>
              </a:ext>
            </a:extLst>
          </p:cNvPr>
          <p:cNvCxnSpPr/>
          <p:nvPr/>
        </p:nvCxnSpPr>
        <p:spPr>
          <a:xfrm rot="16200000" flipH="1">
            <a:off x="14152563" y="4243388"/>
            <a:ext cx="244475" cy="2157412"/>
          </a:xfrm>
          <a:prstGeom prst="bentConnector2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489">
            <a:extLst>
              <a:ext uri="{FF2B5EF4-FFF2-40B4-BE49-F238E27FC236}">
                <a16:creationId xmlns:a16="http://schemas.microsoft.com/office/drawing/2014/main" id="{0DFB668E-7082-4E84-BFA5-D772A74D5E86}"/>
              </a:ext>
            </a:extLst>
          </p:cNvPr>
          <p:cNvSpPr txBox="1"/>
          <p:nvPr/>
        </p:nvSpPr>
        <p:spPr>
          <a:xfrm>
            <a:off x="10982325" y="4605338"/>
            <a:ext cx="1393825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/>
              <a:t>Exhaust gas (priority)</a:t>
            </a:r>
          </a:p>
        </p:txBody>
      </p:sp>
      <p:sp>
        <p:nvSpPr>
          <p:cNvPr id="75" name="TextBox 490">
            <a:extLst>
              <a:ext uri="{FF2B5EF4-FFF2-40B4-BE49-F238E27FC236}">
                <a16:creationId xmlns:a16="http://schemas.microsoft.com/office/drawing/2014/main" id="{0E83C1ED-9DF5-4EE6-A392-7EA4F62A58CF}"/>
              </a:ext>
            </a:extLst>
          </p:cNvPr>
          <p:cNvSpPr txBox="1"/>
          <p:nvPr/>
        </p:nvSpPr>
        <p:spPr>
          <a:xfrm>
            <a:off x="11403013" y="3492500"/>
            <a:ext cx="993775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/>
              <a:t>Bypass</a:t>
            </a:r>
            <a:r>
              <a:rPr lang="en-GB" sz="1100" baseline="0"/>
              <a:t> of CHP</a:t>
            </a:r>
            <a:endParaRPr lang="en-GB" sz="1100"/>
          </a:p>
        </p:txBody>
      </p:sp>
      <p:sp>
        <p:nvSpPr>
          <p:cNvPr id="76" name="Text Box 13">
            <a:extLst>
              <a:ext uri="{FF2B5EF4-FFF2-40B4-BE49-F238E27FC236}">
                <a16:creationId xmlns:a16="http://schemas.microsoft.com/office/drawing/2014/main" id="{71D9CE34-754D-42D7-92D0-7575A9ABF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1225" y="1409700"/>
            <a:ext cx="1063625" cy="70167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Cake Pumps (D/S)</a:t>
            </a:r>
          </a:p>
        </p:txBody>
      </p:sp>
      <p:sp>
        <p:nvSpPr>
          <p:cNvPr id="77" name="Text Box 13">
            <a:extLst>
              <a:ext uri="{FF2B5EF4-FFF2-40B4-BE49-F238E27FC236}">
                <a16:creationId xmlns:a16="http://schemas.microsoft.com/office/drawing/2014/main" id="{48EA1976-95ED-47B4-8E03-C7351BE35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663" y="1409700"/>
            <a:ext cx="1023937" cy="70167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THP Feed Pumps (D/S)</a:t>
            </a:r>
          </a:p>
        </p:txBody>
      </p:sp>
      <p:cxnSp>
        <p:nvCxnSpPr>
          <p:cNvPr id="78" name="Elbow Connector 104">
            <a:extLst>
              <a:ext uri="{FF2B5EF4-FFF2-40B4-BE49-F238E27FC236}">
                <a16:creationId xmlns:a16="http://schemas.microsoft.com/office/drawing/2014/main" id="{49BF4FC0-89EB-4E46-8E8B-574FD4B30E6F}"/>
              </a:ext>
            </a:extLst>
          </p:cNvPr>
          <p:cNvCxnSpPr/>
          <p:nvPr/>
        </p:nvCxnSpPr>
        <p:spPr>
          <a:xfrm>
            <a:off x="4602163" y="44450"/>
            <a:ext cx="1922462" cy="1368425"/>
          </a:xfrm>
          <a:prstGeom prst="bentConnector2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 Box 13">
            <a:extLst>
              <a:ext uri="{FF2B5EF4-FFF2-40B4-BE49-F238E27FC236}">
                <a16:creationId xmlns:a16="http://schemas.microsoft.com/office/drawing/2014/main" id="{715CC2DC-070E-4FD0-9816-940701CBC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07488" y="1409700"/>
            <a:ext cx="941387" cy="70167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Digester Feed Pumps / Hydrolysed sludge</a:t>
            </a:r>
          </a:p>
        </p:txBody>
      </p:sp>
      <p:sp>
        <p:nvSpPr>
          <p:cNvPr id="80" name="Text Box 13">
            <a:extLst>
              <a:ext uri="{FF2B5EF4-FFF2-40B4-BE49-F238E27FC236}">
                <a16:creationId xmlns:a16="http://schemas.microsoft.com/office/drawing/2014/main" id="{7CABA7DB-B375-4B4C-A4E6-C0D05D307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07488" y="-277813"/>
            <a:ext cx="941387" cy="696913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Washwater supply </a:t>
            </a:r>
          </a:p>
          <a:p>
            <a:pPr algn="ctr" rtl="0">
              <a:defRPr sz="1000"/>
            </a:pPr>
            <a:r>
              <a:rPr lang="en-GB" sz="1000" b="1" i="0" baseline="0">
                <a:effectLst/>
                <a:latin typeface="+mn-lt"/>
                <a:ea typeface="+mn-ea"/>
                <a:cs typeface="+mn-cs"/>
              </a:rPr>
              <a:t>(Final Effluent UV)</a:t>
            </a:r>
            <a:endParaRPr lang="en-GB" sz="1000" b="1" i="0" u="none" strike="noStrike" baseline="0">
              <a:solidFill>
                <a:schemeClr val="tx1"/>
              </a:solidFill>
              <a:latin typeface="+mn-lt"/>
              <a:cs typeface="Times New Roman"/>
            </a:endParaRP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8E40678-FCD1-4F06-B8FE-95979D6335CB}"/>
              </a:ext>
            </a:extLst>
          </p:cNvPr>
          <p:cNvCxnSpPr/>
          <p:nvPr/>
        </p:nvCxnSpPr>
        <p:spPr>
          <a:xfrm>
            <a:off x="9604375" y="422275"/>
            <a:ext cx="7938" cy="9906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13">
            <a:extLst>
              <a:ext uri="{FF2B5EF4-FFF2-40B4-BE49-F238E27FC236}">
                <a16:creationId xmlns:a16="http://schemas.microsoft.com/office/drawing/2014/main" id="{63FDBD7A-23FC-47A7-BBD8-C5AE8ACB1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50" y="4702175"/>
            <a:ext cx="893763" cy="70167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Heat exchanger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59AE70E-34CA-4823-99AA-55FA9B876175}"/>
              </a:ext>
            </a:extLst>
          </p:cNvPr>
          <p:cNvCxnSpPr/>
          <p:nvPr/>
        </p:nvCxnSpPr>
        <p:spPr>
          <a:xfrm flipV="1">
            <a:off x="6276975" y="3219450"/>
            <a:ext cx="1495425" cy="158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250C064-37E2-43EE-9532-1A3DFC70CA10}"/>
              </a:ext>
            </a:extLst>
          </p:cNvPr>
          <p:cNvCxnSpPr/>
          <p:nvPr/>
        </p:nvCxnSpPr>
        <p:spPr>
          <a:xfrm flipH="1" flipV="1">
            <a:off x="8315325" y="3567113"/>
            <a:ext cx="6350" cy="113506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 Box 13">
            <a:extLst>
              <a:ext uri="{FF2B5EF4-FFF2-40B4-BE49-F238E27FC236}">
                <a16:creationId xmlns:a16="http://schemas.microsoft.com/office/drawing/2014/main" id="{0B7EECE5-DA10-4A56-930B-1AFCC8EF0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8763" y="3784600"/>
            <a:ext cx="893762" cy="70167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Hotwell</a:t>
            </a:r>
          </a:p>
        </p:txBody>
      </p:sp>
      <p:cxnSp>
        <p:nvCxnSpPr>
          <p:cNvPr id="86" name="Elbow Connector 118">
            <a:extLst>
              <a:ext uri="{FF2B5EF4-FFF2-40B4-BE49-F238E27FC236}">
                <a16:creationId xmlns:a16="http://schemas.microsoft.com/office/drawing/2014/main" id="{A87A0DF0-3458-4CC6-A11B-671EE2EEAE64}"/>
              </a:ext>
            </a:extLst>
          </p:cNvPr>
          <p:cNvCxnSpPr/>
          <p:nvPr/>
        </p:nvCxnSpPr>
        <p:spPr>
          <a:xfrm rot="10800000" flipV="1">
            <a:off x="-1381125" y="-239713"/>
            <a:ext cx="633412" cy="355601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 Box 13">
            <a:extLst>
              <a:ext uri="{FF2B5EF4-FFF2-40B4-BE49-F238E27FC236}">
                <a16:creationId xmlns:a16="http://schemas.microsoft.com/office/drawing/2014/main" id="{21833153-E899-41AE-A2D2-52671098F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74713" y="298450"/>
            <a:ext cx="900113" cy="719138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Carrier Water</a:t>
            </a:r>
          </a:p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(Final Effluent)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AB0603B2-AF0D-436C-AFEB-21179461338D}"/>
              </a:ext>
            </a:extLst>
          </p:cNvPr>
          <p:cNvCxnSpPr/>
          <p:nvPr/>
        </p:nvCxnSpPr>
        <p:spPr>
          <a:xfrm>
            <a:off x="-4322763" y="4410075"/>
            <a:ext cx="2625725" cy="635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 Box 13">
            <a:extLst>
              <a:ext uri="{FF2B5EF4-FFF2-40B4-BE49-F238E27FC236}">
                <a16:creationId xmlns:a16="http://schemas.microsoft.com/office/drawing/2014/main" id="{DCBB5B49-E345-4DDD-9574-3CB4BEEC6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92100" y="2870200"/>
            <a:ext cx="1093788" cy="7191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Liquor Pumping Station 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0B2B4C1E-1F2A-41AC-B438-FD63BBDFBD15}"/>
              </a:ext>
            </a:extLst>
          </p:cNvPr>
          <p:cNvCxnSpPr/>
          <p:nvPr/>
        </p:nvCxnSpPr>
        <p:spPr>
          <a:xfrm>
            <a:off x="12803188" y="5251450"/>
            <a:ext cx="0" cy="339725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128">
            <a:extLst>
              <a:ext uri="{FF2B5EF4-FFF2-40B4-BE49-F238E27FC236}">
                <a16:creationId xmlns:a16="http://schemas.microsoft.com/office/drawing/2014/main" id="{C2488092-D65B-4686-91DA-A39641A518DB}"/>
              </a:ext>
            </a:extLst>
          </p:cNvPr>
          <p:cNvCxnSpPr/>
          <p:nvPr/>
        </p:nvCxnSpPr>
        <p:spPr>
          <a:xfrm rot="10800000">
            <a:off x="9910763" y="5399088"/>
            <a:ext cx="2798762" cy="168275"/>
          </a:xfrm>
          <a:prstGeom prst="bentConnector2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7F08FAA8-965D-4782-9EEB-2093CAD0957D}"/>
              </a:ext>
            </a:extLst>
          </p:cNvPr>
          <p:cNvCxnSpPr/>
          <p:nvPr/>
        </p:nvCxnSpPr>
        <p:spPr>
          <a:xfrm>
            <a:off x="7143750" y="1766888"/>
            <a:ext cx="682625" cy="476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B9CEF040-493C-41CD-B138-9B61E78BE5AA}"/>
              </a:ext>
            </a:extLst>
          </p:cNvPr>
          <p:cNvCxnSpPr/>
          <p:nvPr/>
        </p:nvCxnSpPr>
        <p:spPr>
          <a:xfrm>
            <a:off x="11764963" y="273050"/>
            <a:ext cx="3175" cy="1141413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 Box 13">
            <a:extLst>
              <a:ext uri="{FF2B5EF4-FFF2-40B4-BE49-F238E27FC236}">
                <a16:creationId xmlns:a16="http://schemas.microsoft.com/office/drawing/2014/main" id="{EA9BE99A-56AC-47B0-8223-8172A0180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94038" y="2619375"/>
            <a:ext cx="896937" cy="7016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Liquor Pumping Station 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33E07B96-1055-4DB7-AC0D-1921C855383D}"/>
              </a:ext>
            </a:extLst>
          </p:cNvPr>
          <p:cNvCxnSpPr/>
          <p:nvPr/>
        </p:nvCxnSpPr>
        <p:spPr>
          <a:xfrm flipV="1">
            <a:off x="10363200" y="5146675"/>
            <a:ext cx="2241550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 Box 13">
            <a:extLst>
              <a:ext uri="{FF2B5EF4-FFF2-40B4-BE49-F238E27FC236}">
                <a16:creationId xmlns:a16="http://schemas.microsoft.com/office/drawing/2014/main" id="{DFEC47BC-9C03-4DD2-92E6-EC69C679B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4513" y="4702175"/>
            <a:ext cx="874712" cy="696913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ea typeface="+mn-ea"/>
                <a:cs typeface="Times New Roman"/>
              </a:rPr>
              <a:t>LTHW circuit</a:t>
            </a:r>
          </a:p>
        </p:txBody>
      </p:sp>
      <p:cxnSp>
        <p:nvCxnSpPr>
          <p:cNvPr id="97" name="Elbow Connector 137">
            <a:extLst>
              <a:ext uri="{FF2B5EF4-FFF2-40B4-BE49-F238E27FC236}">
                <a16:creationId xmlns:a16="http://schemas.microsoft.com/office/drawing/2014/main" id="{87E82648-3AFB-412F-85FD-0C990B48F657}"/>
              </a:ext>
            </a:extLst>
          </p:cNvPr>
          <p:cNvCxnSpPr>
            <a:cxnSpLocks/>
          </p:cNvCxnSpPr>
          <p:nvPr/>
        </p:nvCxnSpPr>
        <p:spPr>
          <a:xfrm rot="5400000">
            <a:off x="7353300" y="3176588"/>
            <a:ext cx="1479550" cy="398462"/>
          </a:xfrm>
          <a:prstGeom prst="bentConnector4">
            <a:avLst>
              <a:gd name="adj1" fmla="val 585"/>
              <a:gd name="adj2" fmla="val 418244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138">
            <a:extLst>
              <a:ext uri="{FF2B5EF4-FFF2-40B4-BE49-F238E27FC236}">
                <a16:creationId xmlns:a16="http://schemas.microsoft.com/office/drawing/2014/main" id="{E2A952BA-AC8E-4B38-9E55-886FF871B3A3}"/>
              </a:ext>
            </a:extLst>
          </p:cNvPr>
          <p:cNvCxnSpPr>
            <a:cxnSpLocks/>
          </p:cNvCxnSpPr>
          <p:nvPr/>
        </p:nvCxnSpPr>
        <p:spPr>
          <a:xfrm rot="5400000">
            <a:off x="16884650" y="825500"/>
            <a:ext cx="1200150" cy="708025"/>
          </a:xfrm>
          <a:prstGeom prst="bentConnector4">
            <a:avLst>
              <a:gd name="adj1" fmla="val 41231"/>
              <a:gd name="adj2" fmla="val 10134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147">
            <a:extLst>
              <a:ext uri="{FF2B5EF4-FFF2-40B4-BE49-F238E27FC236}">
                <a16:creationId xmlns:a16="http://schemas.microsoft.com/office/drawing/2014/main" id="{42B67FFA-778E-4EB2-BF0B-7759AB08DA23}"/>
              </a:ext>
            </a:extLst>
          </p:cNvPr>
          <p:cNvCxnSpPr/>
          <p:nvPr/>
        </p:nvCxnSpPr>
        <p:spPr>
          <a:xfrm rot="16200000" flipH="1">
            <a:off x="-909638" y="2601913"/>
            <a:ext cx="1139826" cy="125412"/>
          </a:xfrm>
          <a:prstGeom prst="bentConnector2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149">
            <a:extLst>
              <a:ext uri="{FF2B5EF4-FFF2-40B4-BE49-F238E27FC236}">
                <a16:creationId xmlns:a16="http://schemas.microsoft.com/office/drawing/2014/main" id="{0BCBF287-D8D6-427D-9A82-3A8D80F4C21A}"/>
              </a:ext>
            </a:extLst>
          </p:cNvPr>
          <p:cNvCxnSpPr/>
          <p:nvPr/>
        </p:nvCxnSpPr>
        <p:spPr>
          <a:xfrm rot="5400000">
            <a:off x="15606713" y="2311400"/>
            <a:ext cx="846137" cy="447675"/>
          </a:xfrm>
          <a:prstGeom prst="bentConnector4">
            <a:avLst>
              <a:gd name="adj1" fmla="val 29290"/>
              <a:gd name="adj2" fmla="val 151143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Pentagon 3">
            <a:extLst>
              <a:ext uri="{FF2B5EF4-FFF2-40B4-BE49-F238E27FC236}">
                <a16:creationId xmlns:a16="http://schemas.microsoft.com/office/drawing/2014/main" id="{4B806F5E-C685-4FAD-9BF7-6EE21A210923}"/>
              </a:ext>
            </a:extLst>
          </p:cNvPr>
          <p:cNvSpPr/>
          <p:nvPr/>
        </p:nvSpPr>
        <p:spPr>
          <a:xfrm>
            <a:off x="-3203575" y="-338138"/>
            <a:ext cx="877887" cy="603251"/>
          </a:xfrm>
          <a:prstGeom prst="homePlate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Powder</a:t>
            </a:r>
          </a:p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Polymer</a:t>
            </a:r>
          </a:p>
        </p:txBody>
      </p:sp>
      <p:sp>
        <p:nvSpPr>
          <p:cNvPr id="102" name="Pentagon 3">
            <a:extLst>
              <a:ext uri="{FF2B5EF4-FFF2-40B4-BE49-F238E27FC236}">
                <a16:creationId xmlns:a16="http://schemas.microsoft.com/office/drawing/2014/main" id="{936B8655-D420-42C1-AE83-2163A6F4DE02}"/>
              </a:ext>
            </a:extLst>
          </p:cNvPr>
          <p:cNvSpPr/>
          <p:nvPr/>
        </p:nvSpPr>
        <p:spPr>
          <a:xfrm>
            <a:off x="654050" y="-522288"/>
            <a:ext cx="873125" cy="584201"/>
          </a:xfrm>
          <a:prstGeom prst="homePlate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Powder</a:t>
            </a:r>
          </a:p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Polymer</a:t>
            </a:r>
          </a:p>
        </p:txBody>
      </p:sp>
      <p:sp>
        <p:nvSpPr>
          <p:cNvPr id="103" name="Pentagon 3">
            <a:extLst>
              <a:ext uri="{FF2B5EF4-FFF2-40B4-BE49-F238E27FC236}">
                <a16:creationId xmlns:a16="http://schemas.microsoft.com/office/drawing/2014/main" id="{BAF574C3-5B7C-4FA3-A87E-21DDD0AF305A}"/>
              </a:ext>
            </a:extLst>
          </p:cNvPr>
          <p:cNvSpPr/>
          <p:nvPr/>
        </p:nvSpPr>
        <p:spPr>
          <a:xfrm>
            <a:off x="5268913" y="2932113"/>
            <a:ext cx="947737" cy="585787"/>
          </a:xfrm>
          <a:prstGeom prst="homePlate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Diesel</a:t>
            </a:r>
          </a:p>
        </p:txBody>
      </p:sp>
      <p:sp>
        <p:nvSpPr>
          <p:cNvPr id="104" name="Pentagon 3">
            <a:extLst>
              <a:ext uri="{FF2B5EF4-FFF2-40B4-BE49-F238E27FC236}">
                <a16:creationId xmlns:a16="http://schemas.microsoft.com/office/drawing/2014/main" id="{FD8C2F86-D0FC-4A74-8F77-FEDACE9F5FC5}"/>
              </a:ext>
            </a:extLst>
          </p:cNvPr>
          <p:cNvSpPr/>
          <p:nvPr/>
        </p:nvSpPr>
        <p:spPr>
          <a:xfrm>
            <a:off x="5637213" y="6005513"/>
            <a:ext cx="873125" cy="590550"/>
          </a:xfrm>
          <a:prstGeom prst="homePlate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Potable Water</a:t>
            </a:r>
          </a:p>
        </p:txBody>
      </p:sp>
      <p:sp>
        <p:nvSpPr>
          <p:cNvPr id="105" name="Pentagon 3">
            <a:extLst>
              <a:ext uri="{FF2B5EF4-FFF2-40B4-BE49-F238E27FC236}">
                <a16:creationId xmlns:a16="http://schemas.microsoft.com/office/drawing/2014/main" id="{7D700068-3CB6-40FD-B0C6-905A5A9F959C}"/>
              </a:ext>
            </a:extLst>
          </p:cNvPr>
          <p:cNvSpPr/>
          <p:nvPr/>
        </p:nvSpPr>
        <p:spPr>
          <a:xfrm>
            <a:off x="13474700" y="-61913"/>
            <a:ext cx="873125" cy="585788"/>
          </a:xfrm>
          <a:prstGeom prst="homePlate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Powder</a:t>
            </a:r>
          </a:p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Polymer</a:t>
            </a:r>
          </a:p>
        </p:txBody>
      </p:sp>
      <p:sp>
        <p:nvSpPr>
          <p:cNvPr id="106" name="Pentagon 3">
            <a:extLst>
              <a:ext uri="{FF2B5EF4-FFF2-40B4-BE49-F238E27FC236}">
                <a16:creationId xmlns:a16="http://schemas.microsoft.com/office/drawing/2014/main" id="{4941C784-6FA3-47CA-9089-5C5456D49A8A}"/>
              </a:ext>
            </a:extLst>
          </p:cNvPr>
          <p:cNvSpPr/>
          <p:nvPr/>
        </p:nvSpPr>
        <p:spPr>
          <a:xfrm flipH="1">
            <a:off x="15733713" y="-606425"/>
            <a:ext cx="1114425" cy="584200"/>
          </a:xfrm>
          <a:prstGeom prst="homePlate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Makeup Water (Potable water)</a:t>
            </a:r>
          </a:p>
        </p:txBody>
      </p:sp>
      <p:sp>
        <p:nvSpPr>
          <p:cNvPr id="107" name="Pentagon 3">
            <a:extLst>
              <a:ext uri="{FF2B5EF4-FFF2-40B4-BE49-F238E27FC236}">
                <a16:creationId xmlns:a16="http://schemas.microsoft.com/office/drawing/2014/main" id="{6F5BCB30-EA9B-41F1-A3BF-C6940C4B8201}"/>
              </a:ext>
            </a:extLst>
          </p:cNvPr>
          <p:cNvSpPr/>
          <p:nvPr/>
        </p:nvSpPr>
        <p:spPr>
          <a:xfrm flipH="1">
            <a:off x="1985963" y="-754063"/>
            <a:ext cx="1130300" cy="584200"/>
          </a:xfrm>
          <a:prstGeom prst="homePlate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Makeup Water (Potable water)</a:t>
            </a:r>
          </a:p>
        </p:txBody>
      </p:sp>
      <p:sp>
        <p:nvSpPr>
          <p:cNvPr id="108" name="Text Box 13">
            <a:extLst>
              <a:ext uri="{FF2B5EF4-FFF2-40B4-BE49-F238E27FC236}">
                <a16:creationId xmlns:a16="http://schemas.microsoft.com/office/drawing/2014/main" id="{F3477E55-DD45-4099-8CAB-0F77DDA00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0138" y="-417513"/>
            <a:ext cx="952500" cy="696913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ea typeface="+mn-ea"/>
                <a:cs typeface="Times New Roman"/>
              </a:rPr>
              <a:t>Cooling Water supply </a:t>
            </a:r>
          </a:p>
        </p:txBody>
      </p:sp>
      <p:sp>
        <p:nvSpPr>
          <p:cNvPr id="109" name="Pentagon 3">
            <a:extLst>
              <a:ext uri="{FF2B5EF4-FFF2-40B4-BE49-F238E27FC236}">
                <a16:creationId xmlns:a16="http://schemas.microsoft.com/office/drawing/2014/main" id="{CC07546E-4875-41D8-BC26-47BF6C1DC3DD}"/>
              </a:ext>
            </a:extLst>
          </p:cNvPr>
          <p:cNvSpPr/>
          <p:nvPr/>
        </p:nvSpPr>
        <p:spPr>
          <a:xfrm flipH="1">
            <a:off x="-730250" y="-517525"/>
            <a:ext cx="1243013" cy="603250"/>
          </a:xfrm>
          <a:prstGeom prst="homePlate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Makeup Water (Potable water)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B24E0B59-F772-4727-8251-95BA3AB67F23}"/>
              </a:ext>
            </a:extLst>
          </p:cNvPr>
          <p:cNvCxnSpPr/>
          <p:nvPr/>
        </p:nvCxnSpPr>
        <p:spPr>
          <a:xfrm flipH="1">
            <a:off x="8770938" y="5051425"/>
            <a:ext cx="635000" cy="4763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Pentagon 3">
            <a:extLst>
              <a:ext uri="{FF2B5EF4-FFF2-40B4-BE49-F238E27FC236}">
                <a16:creationId xmlns:a16="http://schemas.microsoft.com/office/drawing/2014/main" id="{D24555C6-9582-408C-A698-D7097E28812C}"/>
              </a:ext>
            </a:extLst>
          </p:cNvPr>
          <p:cNvSpPr/>
          <p:nvPr/>
        </p:nvSpPr>
        <p:spPr>
          <a:xfrm>
            <a:off x="19197638" y="1477963"/>
            <a:ext cx="873125" cy="584200"/>
          </a:xfrm>
          <a:prstGeom prst="homePlate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Cake Bays</a:t>
            </a:r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BE490CA3-1800-4EA9-BF16-EF8DAD0ABB3F}"/>
              </a:ext>
            </a:extLst>
          </p:cNvPr>
          <p:cNvCxnSpPr/>
          <p:nvPr/>
        </p:nvCxnSpPr>
        <p:spPr>
          <a:xfrm>
            <a:off x="18640425" y="1765300"/>
            <a:ext cx="557213" cy="158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ABBB38BD-B1EF-4D9A-A468-49E4E4165A83}"/>
              </a:ext>
            </a:extLst>
          </p:cNvPr>
          <p:cNvCxnSpPr/>
          <p:nvPr/>
        </p:nvCxnSpPr>
        <p:spPr>
          <a:xfrm>
            <a:off x="11769725" y="2119313"/>
            <a:ext cx="0" cy="19526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 Box 13">
            <a:extLst>
              <a:ext uri="{FF2B5EF4-FFF2-40B4-BE49-F238E27FC236}">
                <a16:creationId xmlns:a16="http://schemas.microsoft.com/office/drawing/2014/main" id="{EB52743B-0E84-42DE-A7A5-2018C04E4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0" y="2314575"/>
            <a:ext cx="987425" cy="522288"/>
          </a:xfrm>
          <a:prstGeom prst="rect">
            <a:avLst/>
          </a:prstGeom>
          <a:solidFill>
            <a:srgbClr val="FFFFFF"/>
          </a:solidFill>
          <a:ln w="25400">
            <a:solidFill>
              <a:schemeClr val="bg2">
                <a:lumMod val="75000"/>
              </a:schemeClr>
            </a:solidFill>
            <a:prstDash val="dash"/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Times New Roman"/>
              </a:rPr>
              <a:t>Water</a:t>
            </a:r>
          </a:p>
        </p:txBody>
      </p:sp>
      <p:cxnSp>
        <p:nvCxnSpPr>
          <p:cNvPr id="115" name="Elbow Connector 191">
            <a:extLst>
              <a:ext uri="{FF2B5EF4-FFF2-40B4-BE49-F238E27FC236}">
                <a16:creationId xmlns:a16="http://schemas.microsoft.com/office/drawing/2014/main" id="{63CD5B28-BB6D-4B88-8106-8A9B335627D6}"/>
              </a:ext>
            </a:extLst>
          </p:cNvPr>
          <p:cNvCxnSpPr/>
          <p:nvPr/>
        </p:nvCxnSpPr>
        <p:spPr>
          <a:xfrm rot="16200000" flipH="1">
            <a:off x="13539788" y="4652963"/>
            <a:ext cx="1258887" cy="2324100"/>
          </a:xfrm>
          <a:prstGeom prst="bentConnector2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 Box 13">
            <a:extLst>
              <a:ext uri="{FF2B5EF4-FFF2-40B4-BE49-F238E27FC236}">
                <a16:creationId xmlns:a16="http://schemas.microsoft.com/office/drawing/2014/main" id="{D2006AE2-6F38-435A-B4FC-57687D8D2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7163" y="6137275"/>
            <a:ext cx="896937" cy="7239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cs typeface="Times New Roman"/>
              </a:rPr>
              <a:t>Stack</a:t>
            </a:r>
          </a:p>
        </p:txBody>
      </p:sp>
      <p:cxnSp>
        <p:nvCxnSpPr>
          <p:cNvPr id="117" name="Elbow Connector 193">
            <a:extLst>
              <a:ext uri="{FF2B5EF4-FFF2-40B4-BE49-F238E27FC236}">
                <a16:creationId xmlns:a16="http://schemas.microsoft.com/office/drawing/2014/main" id="{13C6830A-4DD0-4DE7-B524-D38711A9F303}"/>
              </a:ext>
            </a:extLst>
          </p:cNvPr>
          <p:cNvCxnSpPr/>
          <p:nvPr/>
        </p:nvCxnSpPr>
        <p:spPr>
          <a:xfrm>
            <a:off x="7872413" y="3409950"/>
            <a:ext cx="7208837" cy="3309938"/>
          </a:xfrm>
          <a:prstGeom prst="bentConnector3">
            <a:avLst>
              <a:gd name="adj1" fmla="val -4605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F177DE10-4E28-49D3-8131-B544D444D9FB}"/>
              </a:ext>
            </a:extLst>
          </p:cNvPr>
          <p:cNvCxnSpPr/>
          <p:nvPr/>
        </p:nvCxnSpPr>
        <p:spPr>
          <a:xfrm>
            <a:off x="-1727200" y="1773238"/>
            <a:ext cx="0" cy="2714625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BDD72F16-C89F-4B23-BC04-4A29843EB7CE}"/>
              </a:ext>
            </a:extLst>
          </p:cNvPr>
          <p:cNvCxnSpPr/>
          <p:nvPr/>
        </p:nvCxnSpPr>
        <p:spPr>
          <a:xfrm flipH="1">
            <a:off x="-1401763" y="655638"/>
            <a:ext cx="498475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67A5E304-8E09-442E-93C2-B0FF1AC9AFCF}"/>
              </a:ext>
            </a:extLst>
          </p:cNvPr>
          <p:cNvCxnSpPr/>
          <p:nvPr/>
        </p:nvCxnSpPr>
        <p:spPr>
          <a:xfrm>
            <a:off x="-428625" y="1003300"/>
            <a:ext cx="6350" cy="4191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 Box 13">
            <a:extLst>
              <a:ext uri="{FF2B5EF4-FFF2-40B4-BE49-F238E27FC236}">
                <a16:creationId xmlns:a16="http://schemas.microsoft.com/office/drawing/2014/main" id="{5E37EA0F-0FE6-4A7E-A71F-CB46837D1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016375" y="7670800"/>
            <a:ext cx="966787" cy="881063"/>
          </a:xfrm>
          <a:prstGeom prst="rect">
            <a:avLst/>
          </a:prstGeom>
          <a:solidFill>
            <a:srgbClr val="FFFFFF"/>
          </a:solidFill>
          <a:ln w="2540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Times New Roman"/>
              </a:rPr>
              <a:t>Final Effluent Pumping Station (D/A/S) 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13605D3F-1B33-4FC4-8001-2C4E45F9B01F}"/>
              </a:ext>
            </a:extLst>
          </p:cNvPr>
          <p:cNvCxnSpPr/>
          <p:nvPr/>
        </p:nvCxnSpPr>
        <p:spPr>
          <a:xfrm flipV="1">
            <a:off x="-6226175" y="8112125"/>
            <a:ext cx="2106612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Pentagon 283">
            <a:extLst>
              <a:ext uri="{FF2B5EF4-FFF2-40B4-BE49-F238E27FC236}">
                <a16:creationId xmlns:a16="http://schemas.microsoft.com/office/drawing/2014/main" id="{41162BE1-B2E0-4CDF-A93B-14EBFE08A2FF}"/>
              </a:ext>
            </a:extLst>
          </p:cNvPr>
          <p:cNvSpPr/>
          <p:nvPr/>
        </p:nvSpPr>
        <p:spPr>
          <a:xfrm>
            <a:off x="-7185025" y="7885113"/>
            <a:ext cx="941387" cy="468312"/>
          </a:xfrm>
          <a:prstGeom prst="homePlate">
            <a:avLst/>
          </a:prstGeom>
          <a:solidFill>
            <a:srgbClr val="FFFFFF"/>
          </a:solidFill>
          <a:ln w="2540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Times New Roman"/>
              </a:rPr>
              <a:t>Tertiary Filter Effluent</a:t>
            </a:r>
          </a:p>
        </p:txBody>
      </p:sp>
      <p:sp>
        <p:nvSpPr>
          <p:cNvPr id="124" name="Text Box 13">
            <a:extLst>
              <a:ext uri="{FF2B5EF4-FFF2-40B4-BE49-F238E27FC236}">
                <a16:creationId xmlns:a16="http://schemas.microsoft.com/office/drawing/2014/main" id="{43FC3EC3-7B94-4657-8751-F7180ED3D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127250" y="7750175"/>
            <a:ext cx="901700" cy="7207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Times New Roman"/>
              </a:rPr>
              <a:t>500 micron  filtration</a:t>
            </a:r>
          </a:p>
        </p:txBody>
      </p:sp>
      <p:sp>
        <p:nvSpPr>
          <p:cNvPr id="125" name="Text Box 13">
            <a:extLst>
              <a:ext uri="{FF2B5EF4-FFF2-40B4-BE49-F238E27FC236}">
                <a16:creationId xmlns:a16="http://schemas.microsoft.com/office/drawing/2014/main" id="{1F744E0E-9402-475E-93C4-AD11A0F3E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7750175"/>
            <a:ext cx="1027112" cy="7207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Times New Roman"/>
              </a:rPr>
              <a:t>50 micron filtration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FB71714E-4BA5-41C1-B06B-AE2C98D1C8E9}"/>
              </a:ext>
            </a:extLst>
          </p:cNvPr>
          <p:cNvCxnSpPr/>
          <p:nvPr/>
        </p:nvCxnSpPr>
        <p:spPr>
          <a:xfrm flipV="1">
            <a:off x="-3028950" y="8110538"/>
            <a:ext cx="844550" cy="158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A5A9405C-E494-44A9-8802-E3F0341DDC34}"/>
              </a:ext>
            </a:extLst>
          </p:cNvPr>
          <p:cNvCxnSpPr/>
          <p:nvPr/>
        </p:nvCxnSpPr>
        <p:spPr>
          <a:xfrm>
            <a:off x="-1204913" y="8110538"/>
            <a:ext cx="1203325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 Box 13">
            <a:extLst>
              <a:ext uri="{FF2B5EF4-FFF2-40B4-BE49-F238E27FC236}">
                <a16:creationId xmlns:a16="http://schemas.microsoft.com/office/drawing/2014/main" id="{305DDF61-6064-4818-891F-ACE3D09EA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9900" y="7277100"/>
            <a:ext cx="896938" cy="1681163"/>
          </a:xfrm>
          <a:prstGeom prst="rect">
            <a:avLst/>
          </a:prstGeom>
          <a:solidFill>
            <a:srgbClr val="FFFFFF"/>
          </a:solidFill>
          <a:ln w="2540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Times New Roman"/>
              </a:rPr>
              <a:t>UV Disinfection Package Plant (including storage tank and D/A/S booster pumps)</a:t>
            </a: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27CAE540-EA07-4EC0-A598-C2695AF93A9C}"/>
              </a:ext>
            </a:extLst>
          </p:cNvPr>
          <p:cNvCxnSpPr/>
          <p:nvPr/>
        </p:nvCxnSpPr>
        <p:spPr>
          <a:xfrm>
            <a:off x="1122363" y="8110538"/>
            <a:ext cx="585787" cy="1587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Pentagon 290">
            <a:extLst>
              <a:ext uri="{FF2B5EF4-FFF2-40B4-BE49-F238E27FC236}">
                <a16:creationId xmlns:a16="http://schemas.microsoft.com/office/drawing/2014/main" id="{E782CB91-4B81-4591-8D86-CE6D2B384FF9}"/>
              </a:ext>
            </a:extLst>
          </p:cNvPr>
          <p:cNvSpPr/>
          <p:nvPr/>
        </p:nvSpPr>
        <p:spPr>
          <a:xfrm>
            <a:off x="23813" y="7088188"/>
            <a:ext cx="1150937" cy="476250"/>
          </a:xfrm>
          <a:prstGeom prst="homePlate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Sludge Cooler (THP)</a:t>
            </a:r>
          </a:p>
        </p:txBody>
      </p:sp>
      <p:cxnSp>
        <p:nvCxnSpPr>
          <p:cNvPr id="131" name="Elbow Connector 291">
            <a:extLst>
              <a:ext uri="{FF2B5EF4-FFF2-40B4-BE49-F238E27FC236}">
                <a16:creationId xmlns:a16="http://schemas.microsoft.com/office/drawing/2014/main" id="{2697B63E-51A9-4FE2-BA79-AC6461665C79}"/>
              </a:ext>
            </a:extLst>
          </p:cNvPr>
          <p:cNvCxnSpPr/>
          <p:nvPr/>
        </p:nvCxnSpPr>
        <p:spPr>
          <a:xfrm rot="5400000" flipH="1" flipV="1">
            <a:off x="-682625" y="7388225"/>
            <a:ext cx="785813" cy="619125"/>
          </a:xfrm>
          <a:prstGeom prst="bentConnector2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FB665E96-6901-4A04-B411-66C79A093DFB}"/>
              </a:ext>
            </a:extLst>
          </p:cNvPr>
          <p:cNvCxnSpPr/>
          <p:nvPr/>
        </p:nvCxnSpPr>
        <p:spPr>
          <a:xfrm flipV="1">
            <a:off x="2665413" y="7402513"/>
            <a:ext cx="1435100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EDDAA2FD-3FE7-4D7F-BEF1-9FBDBD36CDFE}"/>
              </a:ext>
            </a:extLst>
          </p:cNvPr>
          <p:cNvCxnSpPr/>
          <p:nvPr/>
        </p:nvCxnSpPr>
        <p:spPr>
          <a:xfrm flipV="1">
            <a:off x="2662238" y="7656513"/>
            <a:ext cx="1435100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8BCED58E-30C9-4F87-BBBD-BE1CC6BB2A69}"/>
              </a:ext>
            </a:extLst>
          </p:cNvPr>
          <p:cNvCxnSpPr/>
          <p:nvPr/>
        </p:nvCxnSpPr>
        <p:spPr>
          <a:xfrm flipV="1">
            <a:off x="2647950" y="7966075"/>
            <a:ext cx="1435100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351448AF-16C0-4D94-9E75-31EC6BF37ED0}"/>
              </a:ext>
            </a:extLst>
          </p:cNvPr>
          <p:cNvCxnSpPr/>
          <p:nvPr/>
        </p:nvCxnSpPr>
        <p:spPr>
          <a:xfrm flipV="1">
            <a:off x="2654300" y="8247063"/>
            <a:ext cx="1435100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7C6FB7C2-701F-42CE-A693-FCDFB54D718C}"/>
              </a:ext>
            </a:extLst>
          </p:cNvPr>
          <p:cNvCxnSpPr/>
          <p:nvPr/>
        </p:nvCxnSpPr>
        <p:spPr>
          <a:xfrm flipV="1">
            <a:off x="2659063" y="8531225"/>
            <a:ext cx="1435100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CE02513B-E40E-4804-959B-012C72A07B82}"/>
              </a:ext>
            </a:extLst>
          </p:cNvPr>
          <p:cNvCxnSpPr/>
          <p:nvPr/>
        </p:nvCxnSpPr>
        <p:spPr>
          <a:xfrm flipV="1">
            <a:off x="2673350" y="8796338"/>
            <a:ext cx="1435100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570">
            <a:extLst>
              <a:ext uri="{FF2B5EF4-FFF2-40B4-BE49-F238E27FC236}">
                <a16:creationId xmlns:a16="http://schemas.microsoft.com/office/drawing/2014/main" id="{366E1358-4D46-48D1-9E23-6C5842908426}"/>
              </a:ext>
            </a:extLst>
          </p:cNvPr>
          <p:cNvSpPr txBox="1"/>
          <p:nvPr/>
        </p:nvSpPr>
        <p:spPr>
          <a:xfrm>
            <a:off x="4111625" y="7277100"/>
            <a:ext cx="12954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/>
              <a:t>To Silo Feed Pumps</a:t>
            </a:r>
          </a:p>
        </p:txBody>
      </p:sp>
      <p:sp>
        <p:nvSpPr>
          <p:cNvPr id="139" name="TextBox 571">
            <a:extLst>
              <a:ext uri="{FF2B5EF4-FFF2-40B4-BE49-F238E27FC236}">
                <a16:creationId xmlns:a16="http://schemas.microsoft.com/office/drawing/2014/main" id="{B3B7AC1A-B03D-4943-A734-4657AB6ABE3D}"/>
              </a:ext>
            </a:extLst>
          </p:cNvPr>
          <p:cNvSpPr txBox="1"/>
          <p:nvPr/>
        </p:nvSpPr>
        <p:spPr>
          <a:xfrm>
            <a:off x="4108450" y="7543800"/>
            <a:ext cx="144145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/>
              <a:t>To THP Feeder Pumps</a:t>
            </a:r>
          </a:p>
        </p:txBody>
      </p:sp>
      <p:sp>
        <p:nvSpPr>
          <p:cNvPr id="140" name="TextBox 572">
            <a:extLst>
              <a:ext uri="{FF2B5EF4-FFF2-40B4-BE49-F238E27FC236}">
                <a16:creationId xmlns:a16="http://schemas.microsoft.com/office/drawing/2014/main" id="{40B82B0D-FB7A-4466-A547-20E63B172DAD}"/>
              </a:ext>
            </a:extLst>
          </p:cNvPr>
          <p:cNvSpPr txBox="1"/>
          <p:nvPr/>
        </p:nvSpPr>
        <p:spPr>
          <a:xfrm>
            <a:off x="4130675" y="7847013"/>
            <a:ext cx="1768475" cy="26352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/>
              <a:t>To Dewatering Centrifuges</a:t>
            </a:r>
          </a:p>
        </p:txBody>
      </p:sp>
      <p:sp>
        <p:nvSpPr>
          <p:cNvPr id="141" name="TextBox 573">
            <a:extLst>
              <a:ext uri="{FF2B5EF4-FFF2-40B4-BE49-F238E27FC236}">
                <a16:creationId xmlns:a16="http://schemas.microsoft.com/office/drawing/2014/main" id="{2B45058D-5564-435C-83CD-F87F45BB1679}"/>
              </a:ext>
            </a:extLst>
          </p:cNvPr>
          <p:cNvSpPr txBox="1"/>
          <p:nvPr/>
        </p:nvSpPr>
        <p:spPr>
          <a:xfrm>
            <a:off x="4127500" y="8386763"/>
            <a:ext cx="1570038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/>
              <a:t>To Digester</a:t>
            </a:r>
            <a:r>
              <a:rPr lang="en-GB" sz="1100" baseline="0"/>
              <a:t> </a:t>
            </a:r>
            <a:r>
              <a:rPr lang="en-GB" sz="1100"/>
              <a:t>Feed Pumps</a:t>
            </a:r>
          </a:p>
        </p:txBody>
      </p:sp>
      <p:sp>
        <p:nvSpPr>
          <p:cNvPr id="142" name="TextBox 574">
            <a:extLst>
              <a:ext uri="{FF2B5EF4-FFF2-40B4-BE49-F238E27FC236}">
                <a16:creationId xmlns:a16="http://schemas.microsoft.com/office/drawing/2014/main" id="{315C4DED-ACD2-4D4E-AC42-F018FF28C3A5}"/>
              </a:ext>
            </a:extLst>
          </p:cNvPr>
          <p:cNvSpPr txBox="1"/>
          <p:nvPr/>
        </p:nvSpPr>
        <p:spPr>
          <a:xfrm>
            <a:off x="4132263" y="8096250"/>
            <a:ext cx="1793875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/>
              <a:t>To Dewatering Poly Building</a:t>
            </a:r>
          </a:p>
        </p:txBody>
      </p:sp>
      <p:sp>
        <p:nvSpPr>
          <p:cNvPr id="143" name="TextBox 575">
            <a:extLst>
              <a:ext uri="{FF2B5EF4-FFF2-40B4-BE49-F238E27FC236}">
                <a16:creationId xmlns:a16="http://schemas.microsoft.com/office/drawing/2014/main" id="{78113403-6910-4A60-A49E-29A9F66850D9}"/>
              </a:ext>
            </a:extLst>
          </p:cNvPr>
          <p:cNvSpPr txBox="1"/>
          <p:nvPr/>
        </p:nvSpPr>
        <p:spPr>
          <a:xfrm>
            <a:off x="4138613" y="8669338"/>
            <a:ext cx="1735137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/>
              <a:t>To Standpipes</a:t>
            </a:r>
            <a:r>
              <a:rPr lang="en-GB" sz="1100" baseline="0"/>
              <a:t> in Cake Bays</a:t>
            </a:r>
            <a:endParaRPr lang="en-GB" sz="1100"/>
          </a:p>
        </p:txBody>
      </p:sp>
      <p:cxnSp>
        <p:nvCxnSpPr>
          <p:cNvPr id="144" name="Connector: Elbow 143">
            <a:extLst>
              <a:ext uri="{FF2B5EF4-FFF2-40B4-BE49-F238E27FC236}">
                <a16:creationId xmlns:a16="http://schemas.microsoft.com/office/drawing/2014/main" id="{739284C1-7213-2260-38C8-B8B6B22CD138}"/>
              </a:ext>
            </a:extLst>
          </p:cNvPr>
          <p:cNvCxnSpPr/>
          <p:nvPr/>
        </p:nvCxnSpPr>
        <p:spPr>
          <a:xfrm flipV="1">
            <a:off x="833438" y="2112963"/>
            <a:ext cx="174625" cy="2300287"/>
          </a:xfrm>
          <a:prstGeom prst="bentConnector2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E0B3AF96-4E9A-7888-1834-99919C394AC1}"/>
              </a:ext>
            </a:extLst>
          </p:cNvPr>
          <p:cNvCxnSpPr/>
          <p:nvPr/>
        </p:nvCxnSpPr>
        <p:spPr>
          <a:xfrm>
            <a:off x="1484313" y="1765300"/>
            <a:ext cx="503237" cy="4763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or: Elbow 145">
            <a:extLst>
              <a:ext uri="{FF2B5EF4-FFF2-40B4-BE49-F238E27FC236}">
                <a16:creationId xmlns:a16="http://schemas.microsoft.com/office/drawing/2014/main" id="{0AA49F86-A54F-1140-0D50-1E113C1A3A54}"/>
              </a:ext>
            </a:extLst>
          </p:cNvPr>
          <p:cNvCxnSpPr/>
          <p:nvPr/>
        </p:nvCxnSpPr>
        <p:spPr>
          <a:xfrm rot="10800000" flipV="1">
            <a:off x="1668463" y="-455613"/>
            <a:ext cx="287337" cy="398463"/>
          </a:xfrm>
          <a:prstGeom prst="bentConnector3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83D29344-D9F0-A66F-1E67-62E068137EC6}"/>
              </a:ext>
            </a:extLst>
          </p:cNvPr>
          <p:cNvCxnSpPr/>
          <p:nvPr/>
        </p:nvCxnSpPr>
        <p:spPr>
          <a:xfrm flipV="1">
            <a:off x="4572000" y="1757363"/>
            <a:ext cx="260350" cy="0"/>
          </a:xfrm>
          <a:prstGeom prst="straightConnector1">
            <a:avLst/>
          </a:prstGeom>
          <a:ln>
            <a:solidFill>
              <a:sysClr val="windowText" lastClr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or: Elbow 147">
            <a:extLst>
              <a:ext uri="{FF2B5EF4-FFF2-40B4-BE49-F238E27FC236}">
                <a16:creationId xmlns:a16="http://schemas.microsoft.com/office/drawing/2014/main" id="{6EC05337-74E2-E705-754C-29AD72BD8343}"/>
              </a:ext>
            </a:extLst>
          </p:cNvPr>
          <p:cNvCxnSpPr/>
          <p:nvPr/>
        </p:nvCxnSpPr>
        <p:spPr>
          <a:xfrm flipH="1" flipV="1">
            <a:off x="5984875" y="5278438"/>
            <a:ext cx="522288" cy="1016000"/>
          </a:xfrm>
          <a:prstGeom prst="bentConnector4">
            <a:avLst>
              <a:gd name="adj1" fmla="val -43727"/>
              <a:gd name="adj2" fmla="val 64518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ACDCDCB7-3925-C92A-78D2-F13F080618C4}"/>
              </a:ext>
            </a:extLst>
          </p:cNvPr>
          <p:cNvCxnSpPr/>
          <p:nvPr/>
        </p:nvCxnSpPr>
        <p:spPr>
          <a:xfrm>
            <a:off x="10082213" y="1766888"/>
            <a:ext cx="1157287" cy="476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 Box 13">
            <a:extLst>
              <a:ext uri="{FF2B5EF4-FFF2-40B4-BE49-F238E27FC236}">
                <a16:creationId xmlns:a16="http://schemas.microsoft.com/office/drawing/2014/main" id="{3B9367A9-15EE-45C4-B749-8E5BA5C9B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876800" y="6032500"/>
            <a:ext cx="1311275" cy="2667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cs typeface="Times New Roman"/>
              </a:rPr>
              <a:t>Connected to OCU 3</a:t>
            </a:r>
            <a:endParaRPr lang="en-GB" sz="1000" b="1" i="0" u="none" strike="noStrike" baseline="0">
              <a:solidFill>
                <a:srgbClr val="00B050"/>
              </a:solidFill>
              <a:latin typeface="+mn-lt"/>
              <a:cs typeface="Times New Roman"/>
            </a:endParaRPr>
          </a:p>
        </p:txBody>
      </p:sp>
      <p:sp>
        <p:nvSpPr>
          <p:cNvPr id="151" name="Text Box 13">
            <a:extLst>
              <a:ext uri="{FF2B5EF4-FFF2-40B4-BE49-F238E27FC236}">
                <a16:creationId xmlns:a16="http://schemas.microsoft.com/office/drawing/2014/main" id="{4CF28089-8944-4F00-941D-BA2BC951D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868863" y="6343650"/>
            <a:ext cx="2406650" cy="2667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chemeClr val="bg1">
                    <a:lumMod val="65000"/>
                  </a:schemeClr>
                </a:solidFill>
                <a:latin typeface="+mn-lt"/>
                <a:cs typeface="Times New Roman"/>
              </a:rPr>
              <a:t>WtW process but provided for context</a:t>
            </a:r>
          </a:p>
        </p:txBody>
      </p:sp>
      <p:sp>
        <p:nvSpPr>
          <p:cNvPr id="152" name="Text Box 13">
            <a:extLst>
              <a:ext uri="{FF2B5EF4-FFF2-40B4-BE49-F238E27FC236}">
                <a16:creationId xmlns:a16="http://schemas.microsoft.com/office/drawing/2014/main" id="{4BCCF1BB-EA7D-4AB6-97ED-88D9C5DF2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876800" y="5730875"/>
            <a:ext cx="1304925" cy="265113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cs typeface="Times New Roman"/>
              </a:rPr>
              <a:t>Connected to OCU 2</a:t>
            </a:r>
            <a:endParaRPr lang="en-GB" sz="1000" b="1" i="0" u="none" strike="noStrike" baseline="0">
              <a:solidFill>
                <a:srgbClr val="00B050"/>
              </a:solidFill>
              <a:latin typeface="+mn-lt"/>
              <a:cs typeface="Times New Roman"/>
            </a:endParaRPr>
          </a:p>
        </p:txBody>
      </p:sp>
      <p:sp>
        <p:nvSpPr>
          <p:cNvPr id="153" name="Text Box 13">
            <a:extLst>
              <a:ext uri="{FF2B5EF4-FFF2-40B4-BE49-F238E27FC236}">
                <a16:creationId xmlns:a16="http://schemas.microsoft.com/office/drawing/2014/main" id="{3100FC77-18E8-427F-85DE-30E5C019A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886325" y="5426075"/>
            <a:ext cx="1312862" cy="2667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cs typeface="Times New Roman"/>
              </a:rPr>
              <a:t>Connected to OCU 1</a:t>
            </a:r>
            <a:endParaRPr lang="en-GB" sz="1000" b="1" i="0" u="none" strike="noStrike" baseline="0">
              <a:solidFill>
                <a:srgbClr val="00B050"/>
              </a:solidFill>
              <a:latin typeface="+mn-lt"/>
              <a:cs typeface="Times New Roman"/>
            </a:endParaRPr>
          </a:p>
        </p:txBody>
      </p:sp>
      <p:sp>
        <p:nvSpPr>
          <p:cNvPr id="154" name="Text Box 13">
            <a:extLst>
              <a:ext uri="{FF2B5EF4-FFF2-40B4-BE49-F238E27FC236}">
                <a16:creationId xmlns:a16="http://schemas.microsoft.com/office/drawing/2014/main" id="{ED1EB085-08F3-46F6-91EF-2B966A751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0163" y="7512050"/>
            <a:ext cx="1182687" cy="7112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Liquor Pumping Station </a:t>
            </a:r>
          </a:p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(from various as above)</a:t>
            </a:r>
          </a:p>
        </p:txBody>
      </p:sp>
      <p:cxnSp>
        <p:nvCxnSpPr>
          <p:cNvPr id="155" name="Elbow Connector 3">
            <a:extLst>
              <a:ext uri="{FF2B5EF4-FFF2-40B4-BE49-F238E27FC236}">
                <a16:creationId xmlns:a16="http://schemas.microsoft.com/office/drawing/2014/main" id="{D318C8D9-53DF-4971-8D6C-2C1C127977EC}"/>
              </a:ext>
            </a:extLst>
          </p:cNvPr>
          <p:cNvCxnSpPr>
            <a:cxnSpLocks/>
          </p:cNvCxnSpPr>
          <p:nvPr/>
        </p:nvCxnSpPr>
        <p:spPr>
          <a:xfrm>
            <a:off x="8839200" y="7875588"/>
            <a:ext cx="506413" cy="1587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 Box 13">
            <a:extLst>
              <a:ext uri="{FF2B5EF4-FFF2-40B4-BE49-F238E27FC236}">
                <a16:creationId xmlns:a16="http://schemas.microsoft.com/office/drawing/2014/main" id="{E8B0EFB2-7A04-4E85-9F15-D37C2D1C0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45613" y="7515225"/>
            <a:ext cx="1201737" cy="709613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Raw Liquor Storage Tank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('internal' tank of liquor tank)</a:t>
            </a:r>
          </a:p>
        </p:txBody>
      </p:sp>
      <p:sp>
        <p:nvSpPr>
          <p:cNvPr id="157" name="Text Box 13">
            <a:extLst>
              <a:ext uri="{FF2B5EF4-FFF2-40B4-BE49-F238E27FC236}">
                <a16:creationId xmlns:a16="http://schemas.microsoft.com/office/drawing/2014/main" id="{EA584706-B9D3-4AB0-AD09-C48ABE894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7263" y="7505700"/>
            <a:ext cx="1041400" cy="715963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ea typeface="+mn-ea"/>
                <a:cs typeface="Times New Roman"/>
              </a:rPr>
              <a:t>Liquor Treatment Plant (CASS)</a:t>
            </a:r>
          </a:p>
        </p:txBody>
      </p:sp>
      <p:sp>
        <p:nvSpPr>
          <p:cNvPr id="158" name="Pentagon 23">
            <a:extLst>
              <a:ext uri="{FF2B5EF4-FFF2-40B4-BE49-F238E27FC236}">
                <a16:creationId xmlns:a16="http://schemas.microsoft.com/office/drawing/2014/main" id="{25A29C85-B6ED-4BCE-9AAD-915805E9E0E0}"/>
              </a:ext>
            </a:extLst>
          </p:cNvPr>
          <p:cNvSpPr/>
          <p:nvPr/>
        </p:nvSpPr>
        <p:spPr>
          <a:xfrm flipH="1">
            <a:off x="9939338" y="8666163"/>
            <a:ext cx="1349375" cy="458787"/>
          </a:xfrm>
          <a:prstGeom prst="homePlate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SAS to post screening storage tank</a:t>
            </a:r>
          </a:p>
        </p:txBody>
      </p:sp>
      <p:cxnSp>
        <p:nvCxnSpPr>
          <p:cNvPr id="159" name="Elbow Connector 24">
            <a:extLst>
              <a:ext uri="{FF2B5EF4-FFF2-40B4-BE49-F238E27FC236}">
                <a16:creationId xmlns:a16="http://schemas.microsoft.com/office/drawing/2014/main" id="{8ABDA9B2-7FC3-4B36-921D-2935DBA4C601}"/>
              </a:ext>
            </a:extLst>
          </p:cNvPr>
          <p:cNvCxnSpPr>
            <a:cxnSpLocks/>
          </p:cNvCxnSpPr>
          <p:nvPr/>
        </p:nvCxnSpPr>
        <p:spPr>
          <a:xfrm rot="5400000">
            <a:off x="11126788" y="8386763"/>
            <a:ext cx="676275" cy="346075"/>
          </a:xfrm>
          <a:prstGeom prst="bentConnector2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lbow Connector 3">
            <a:extLst>
              <a:ext uri="{FF2B5EF4-FFF2-40B4-BE49-F238E27FC236}">
                <a16:creationId xmlns:a16="http://schemas.microsoft.com/office/drawing/2014/main" id="{6EF13BE0-724A-456B-8F51-D675F496CE5F}"/>
              </a:ext>
            </a:extLst>
          </p:cNvPr>
          <p:cNvCxnSpPr>
            <a:cxnSpLocks/>
          </p:cNvCxnSpPr>
          <p:nvPr/>
        </p:nvCxnSpPr>
        <p:spPr>
          <a:xfrm flipV="1">
            <a:off x="10553700" y="7861300"/>
            <a:ext cx="560388" cy="9525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 Box 13">
            <a:extLst>
              <a:ext uri="{FF2B5EF4-FFF2-40B4-BE49-F238E27FC236}">
                <a16:creationId xmlns:a16="http://schemas.microsoft.com/office/drawing/2014/main" id="{F85BB8E1-C646-4606-978F-DF4E06CB2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9838" y="7531100"/>
            <a:ext cx="1295400" cy="715963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ea typeface="+mn-ea"/>
                <a:cs typeface="Times New Roman"/>
              </a:rPr>
              <a:t>Treated Liquor Storage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pPr>
            <a:r>
              <a:rPr lang="en-GB" sz="1000" b="1" i="0" u="none" strike="noStrike" baseline="0">
                <a:solidFill>
                  <a:schemeClr val="tx1"/>
                </a:solidFill>
                <a:latin typeface="+mn-lt"/>
                <a:ea typeface="+mn-ea"/>
                <a:cs typeface="Times New Roman"/>
              </a:rPr>
              <a:t>(external perimeter of liquor tank)</a:t>
            </a:r>
          </a:p>
        </p:txBody>
      </p:sp>
      <p:cxnSp>
        <p:nvCxnSpPr>
          <p:cNvPr id="162" name="Elbow Connector 3">
            <a:extLst>
              <a:ext uri="{FF2B5EF4-FFF2-40B4-BE49-F238E27FC236}">
                <a16:creationId xmlns:a16="http://schemas.microsoft.com/office/drawing/2014/main" id="{3AFA3773-DB93-4EB5-8CEA-3D6C6C856373}"/>
              </a:ext>
            </a:extLst>
          </p:cNvPr>
          <p:cNvCxnSpPr>
            <a:cxnSpLocks/>
          </p:cNvCxnSpPr>
          <p:nvPr/>
        </p:nvCxnSpPr>
        <p:spPr>
          <a:xfrm>
            <a:off x="12168188" y="7861300"/>
            <a:ext cx="495300" cy="28575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Pentagon 23">
            <a:extLst>
              <a:ext uri="{FF2B5EF4-FFF2-40B4-BE49-F238E27FC236}">
                <a16:creationId xmlns:a16="http://schemas.microsoft.com/office/drawing/2014/main" id="{B1593807-E5F9-44C2-BC60-12CB91809DF1}"/>
              </a:ext>
            </a:extLst>
          </p:cNvPr>
          <p:cNvSpPr/>
          <p:nvPr/>
        </p:nvSpPr>
        <p:spPr>
          <a:xfrm>
            <a:off x="14638338" y="7454900"/>
            <a:ext cx="1558925" cy="844550"/>
          </a:xfrm>
          <a:prstGeom prst="homePlate">
            <a:avLst/>
          </a:prstGeom>
          <a:noFill/>
          <a:ln w="2540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Times New Roman"/>
              </a:rPr>
              <a:t>Treated Liquor to main Oxidation ditch distribution chamber in WtW</a:t>
            </a:r>
          </a:p>
        </p:txBody>
      </p:sp>
      <p:cxnSp>
        <p:nvCxnSpPr>
          <p:cNvPr id="164" name="Elbow Connector 24">
            <a:extLst>
              <a:ext uri="{FF2B5EF4-FFF2-40B4-BE49-F238E27FC236}">
                <a16:creationId xmlns:a16="http://schemas.microsoft.com/office/drawing/2014/main" id="{17DD45F5-A748-4579-98A8-B5044E98C9C7}"/>
              </a:ext>
            </a:extLst>
          </p:cNvPr>
          <p:cNvCxnSpPr>
            <a:cxnSpLocks/>
          </p:cNvCxnSpPr>
          <p:nvPr/>
        </p:nvCxnSpPr>
        <p:spPr>
          <a:xfrm flipV="1">
            <a:off x="13968413" y="7877175"/>
            <a:ext cx="673100" cy="11113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 Box 13">
            <a:extLst>
              <a:ext uri="{FF2B5EF4-FFF2-40B4-BE49-F238E27FC236}">
                <a16:creationId xmlns:a16="http://schemas.microsoft.com/office/drawing/2014/main" id="{4F03DA26-ED04-46EB-9575-E27598FE3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521325" y="160338"/>
            <a:ext cx="1179512" cy="7080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Auxiliary Sludge Storage tanks</a:t>
            </a:r>
          </a:p>
        </p:txBody>
      </p:sp>
      <p:cxnSp>
        <p:nvCxnSpPr>
          <p:cNvPr id="166" name="Elbow Connector 9">
            <a:extLst>
              <a:ext uri="{FF2B5EF4-FFF2-40B4-BE49-F238E27FC236}">
                <a16:creationId xmlns:a16="http://schemas.microsoft.com/office/drawing/2014/main" id="{32A45F61-9596-435C-AFC8-9E302242BB5E}"/>
              </a:ext>
            </a:extLst>
          </p:cNvPr>
          <p:cNvCxnSpPr/>
          <p:nvPr/>
        </p:nvCxnSpPr>
        <p:spPr>
          <a:xfrm rot="16200000" flipH="1">
            <a:off x="-5183188" y="1111250"/>
            <a:ext cx="573088" cy="3810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Pentagon 6">
            <a:extLst>
              <a:ext uri="{FF2B5EF4-FFF2-40B4-BE49-F238E27FC236}">
                <a16:creationId xmlns:a16="http://schemas.microsoft.com/office/drawing/2014/main" id="{3DEC67CA-E729-4AD9-A18C-8CDA4C73E268}"/>
              </a:ext>
            </a:extLst>
          </p:cNvPr>
          <p:cNvSpPr/>
          <p:nvPr/>
        </p:nvSpPr>
        <p:spPr>
          <a:xfrm>
            <a:off x="-7267575" y="296863"/>
            <a:ext cx="893762" cy="614362"/>
          </a:xfrm>
          <a:prstGeom prst="homePlate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27432" tIns="22860" rIns="27432" bIns="2286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defRPr sz="1000"/>
            </a:pPr>
            <a:r>
              <a:rPr lang="en-GB" sz="1000" b="1" i="0" u="none" strike="noStrike" baseline="0">
                <a:solidFill>
                  <a:srgbClr val="000000"/>
                </a:solidFill>
                <a:latin typeface="+mn-lt"/>
                <a:ea typeface="+mn-ea"/>
                <a:cs typeface="Times New Roman"/>
              </a:rPr>
              <a:t>Imported Sludge</a:t>
            </a:r>
          </a:p>
        </p:txBody>
      </p:sp>
      <p:cxnSp>
        <p:nvCxnSpPr>
          <p:cNvPr id="168" name="Elbow Connector 9">
            <a:extLst>
              <a:ext uri="{FF2B5EF4-FFF2-40B4-BE49-F238E27FC236}">
                <a16:creationId xmlns:a16="http://schemas.microsoft.com/office/drawing/2014/main" id="{519EE6E7-425B-465C-A61F-24EED6BA088A}"/>
              </a:ext>
            </a:extLst>
          </p:cNvPr>
          <p:cNvCxnSpPr/>
          <p:nvPr/>
        </p:nvCxnSpPr>
        <p:spPr>
          <a:xfrm flipV="1">
            <a:off x="-6370638" y="504825"/>
            <a:ext cx="846138" cy="100013"/>
          </a:xfrm>
          <a:prstGeom prst="bentConnector3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76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F5F1D1A-A8FE-7EBB-FA13-8715EFD4F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2764"/>
            <a:ext cx="12192000" cy="441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73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ject Document" ma:contentTypeID="0x0101007BD61AFCC8A643B8924AB3F7EE182601020096E189CB79828E4BAF77F4BC944946F3" ma:contentTypeVersion="32" ma:contentTypeDescription="Base content type for project documents" ma:contentTypeScope="" ma:versionID="4d995920ccdcbfdf2d3e89e7dcc01bf1">
  <xsd:schema xmlns:xsd="http://www.w3.org/2001/XMLSchema" xmlns:xs="http://www.w3.org/2001/XMLSchema" xmlns:p="http://schemas.microsoft.com/office/2006/metadata/properties" xmlns:ns1="http://schemas.microsoft.com/sharepoint/v3" xmlns:ns2="980b2c76-4eb4-4926-991a-bb246786b55e" xmlns:ns3="8043c280-e672-43f5-886c-af9cae53c7c4" targetNamespace="http://schemas.microsoft.com/office/2006/metadata/properties" ma:root="true" ma:fieldsID="33d9b16098e080950f543e12b9480de2" ns1:_="" ns2:_="" ns3:_="">
    <xsd:import namespace="http://schemas.microsoft.com/sharepoint/v3"/>
    <xsd:import namespace="980b2c76-4eb4-4926-991a-bb246786b55e"/>
    <xsd:import namespace="8043c280-e672-43f5-886c-af9cae53c7c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TaxKeywordTaxHTField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2:LastDateSharedToProjectMemory" minOccurs="0"/>
                <xsd:element ref="ns2:LastVersionSharedToProjectMemory" minOccurs="0"/>
                <xsd:element ref="ns2:MMSourceID" minOccurs="0"/>
                <xsd:element ref="ns3:DocumentDescription" minOccurs="0"/>
                <xsd:element ref="ns3:DocumentStatusCode" minOccurs="0"/>
                <xsd:element ref="ns3:DocumentRevisionCode" minOccurs="0"/>
                <xsd:element ref="ns3:MM_CheckApproveStatus" minOccurs="0"/>
                <xsd:element ref="ns3:MM_CheckApprove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5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6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7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8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9" nillable="true" ma:displayName="Number of Likes" ma:internalName="LikesCount">
      <xsd:simpleType>
        <xsd:restriction base="dms:Unknown"/>
      </xsd:simpleType>
    </xsd:element>
    <xsd:element name="LikedBy" ma:index="20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0b2c76-4eb4-4926-991a-bb246786b55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743cda4e-8eab-4617-88b1-8b49cd42232e}" ma:internalName="TaxCatchAll" ma:showField="CatchAllData" ma:web="1c0d5c2c-8026-4cf1-8fb7-a78e42e379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743cda4e-8eab-4617-88b1-8b49cd42232e}" ma:internalName="TaxCatchAllLabel" ma:readOnly="true" ma:showField="CatchAllDataLabel" ma:web="1c0d5c2c-8026-4cf1-8fb7-a78e42e379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3bee4c5c-8f43-4f7f-9637-07f983ecca3d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LastDateSharedToProjectMemory" ma:index="21" nillable="true" ma:displayName="Last Shared To Project Memory" ma:format="DateTime" ma:internalName="LastDateSharedToProjectMemory" ma:readOnly="false">
      <xsd:simpleType>
        <xsd:restriction base="dms:DateTime"/>
      </xsd:simpleType>
    </xsd:element>
    <xsd:element name="LastVersionSharedToProjectMemory" ma:index="22" nillable="true" ma:displayName="Last Version Shared To Project Memory" ma:internalName="LastVersionSharedToProjectMemory" ma:readOnly="false">
      <xsd:simpleType>
        <xsd:restriction base="dms:Text">
          <xsd:maxLength value="255"/>
        </xsd:restriction>
      </xsd:simpleType>
    </xsd:element>
    <xsd:element name="MMSourceID" ma:index="23" nillable="true" ma:displayName="MM Source ID" ma:description="Used for source searches" ma:internalName="MMSourceID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3c280-e672-43f5-886c-af9cae53c7c4" elementFormDefault="qualified">
    <xsd:import namespace="http://schemas.microsoft.com/office/2006/documentManagement/types"/>
    <xsd:import namespace="http://schemas.microsoft.com/office/infopath/2007/PartnerControls"/>
    <xsd:element name="DocumentDescription" ma:index="24" nillable="true" ma:displayName="Document Description" ma:internalName="DocumentDescription">
      <xsd:simpleType>
        <xsd:restriction base="dms:Note">
          <xsd:maxLength value="255"/>
        </xsd:restriction>
      </xsd:simpleType>
    </xsd:element>
    <xsd:element name="DocumentStatusCode" ma:index="25" nillable="true" ma:displayName="Status Code" ma:default="S0 - Work in Progress" ma:internalName="DocumentStatusCode">
      <xsd:simpleType>
        <xsd:restriction base="dms:Text">
          <xsd:maxLength value="255"/>
        </xsd:restriction>
      </xsd:simpleType>
    </xsd:element>
    <xsd:element name="DocumentRevisionCode" ma:index="26" nillable="true" ma:displayName="Revision" ma:default="P01.01" ma:internalName="DocumentRevisionCode">
      <xsd:simpleType>
        <xsd:restriction base="dms:Text">
          <xsd:maxLength value="255"/>
        </xsd:restriction>
      </xsd:simpleType>
    </xsd:element>
    <xsd:element name="MM_CheckApproveStatus" ma:index="27" nillable="true" ma:displayName="Check &amp; approve" ma:description="Document Action Check &amp; Approve status" ma:internalName="MM_CheckApproveStatus">
      <xsd:simpleType>
        <xsd:restriction base="dms:Text">
          <xsd:maxLength value="255"/>
        </xsd:restriction>
      </xsd:simpleType>
    </xsd:element>
    <xsd:element name="MM_CheckApproveVersion" ma:index="28" nillable="true" ma:displayName="Check &amp; approve version" ma:description="Document Action Check &amp; Approve version" ma:internalName="MM_CheckApproveVersio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2745e8-e224-48e8-a2e3-254862b8c2f5">
      <Value>32</Value>
      <Value>49</Value>
      <Value>14</Value>
      <Value>11</Value>
      <Value>41</Value>
      <Value>40</Value>
    </TaxCatchAll>
    <EAReceivedDate xmlns="eebef177-55b5-4448-a5fb-28ea454417ee">2024-11-26T00:00:00+00:00</EAReceivedDate>
    <ga477587807b4e8dbd9d142e03c014fa xmlns="dbe221e7-66db-4bdb-a92c-aa517c005f15">
      <Terms xmlns="http://schemas.microsoft.com/office/infopath/2007/PartnerControls"/>
    </ga477587807b4e8dbd9d142e03c014fa>
    <PermitNumber xmlns="eebef177-55b5-4448-a5fb-28ea454417ee">EPR-WP3695HW</PermitNumber>
    <bf174f8632e04660b372cf372c1956fe xmlns="dbe221e7-66db-4bdb-a92c-aa517c005f15">
      <Terms xmlns="http://schemas.microsoft.com/office/infopath/2007/PartnerControls"/>
    </bf174f8632e04660b372cf372c1956fe>
    <CessationDate xmlns="eebef177-55b5-4448-a5fb-28ea454417ee" xsi:nil="true"/>
    <NationalSecurity xmlns="eebef177-55b5-4448-a5fb-28ea454417ee">No</NationalSecurity>
    <OtherReference xmlns="eebef177-55b5-4448-a5fb-28ea454417ee">EPR/WP3695HW</OtherReference>
    <EventLink xmlns="5ffd8e36-f429-4edc-ab50-c5be84842779" xsi:nil="true"/>
    <Customer_x002f_OperatorName xmlns="eebef177-55b5-4448-a5fb-28ea454417ee">Southern Water Services Ltd</Customer_x002f_OperatorName>
    <m63bd5d2e6554c968a3f4ff9289590fe xmlns="dbe221e7-66db-4bdb-a92c-aa517c005f15">
      <Terms xmlns="http://schemas.microsoft.com/office/infopath/2007/PartnerControls"/>
    </m63bd5d2e6554c968a3f4ff9289590fe>
    <ncb1594ff73b435992550f571a78c184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EPR</TermName>
          <TermId xmlns="http://schemas.microsoft.com/office/infopath/2007/PartnerControls">0e5af97d-1a8c-4d8f-a20b-528a11cab1f6</TermId>
        </TermInfo>
      </Terms>
    </ncb1594ff73b435992550f571a78c184>
    <d22401b98bfe4ec6b8dacbec81c66a1e xmlns="dbe221e7-66db-4bdb-a92c-aa517c005f15">
      <Terms xmlns="http://schemas.microsoft.com/office/infopath/2007/PartnerControls"/>
    </d22401b98bfe4ec6b8dacbec81c66a1e>
    <DocumentDate xmlns="eebef177-55b5-4448-a5fb-28ea454417ee">2024-11-26T00:00:00+00:00</DocumentDate>
    <CurrentPermit xmlns="eebef177-55b5-4448-a5fb-28ea454417ee">N/A - Do not select for New Permits</CurrentPermit>
    <c52c737aaa794145b5e1ab0b33580095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 Register</TermName>
          <TermId xmlns="http://schemas.microsoft.com/office/infopath/2007/PartnerControls">f1fcf6a6-5d97-4f1d-964e-a2f916eb1f18</TermId>
        </TermInfo>
      </Terms>
    </c52c737aaa794145b5e1ab0b33580095>
    <f91636ce86a943e5a85e589048b494b2 xmlns="dbe221e7-66db-4bdb-a92c-aa517c005f15">
      <Terms xmlns="http://schemas.microsoft.com/office/infopath/2007/PartnerControls"/>
    </f91636ce86a943e5a85e589048b494b2>
    <mb0b523b12654e57a98fd73f451222f6 xmlns="dbe221e7-66db-4bdb-a92c-aa517c005f15">
      <Terms xmlns="http://schemas.microsoft.com/office/infopath/2007/PartnerControls"/>
    </mb0b523b12654e57a98fd73f451222f6>
    <lcf76f155ced4ddcb4097134ff3c332f xmlns="9a785deb-a762-4798-bcdc-303564f53cb0">
      <Terms xmlns="http://schemas.microsoft.com/office/infopath/2007/PartnerControls"/>
    </lcf76f155ced4ddcb4097134ff3c332f>
    <d3564be703db47eda46ec138bc1ba091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Application ＆ Associated Docs</TermName>
          <TermId xmlns="http://schemas.microsoft.com/office/infopath/2007/PartnerControls">5eadfd3c-6deb-44e1-b7e1-16accd427bec</TermId>
        </TermInfo>
      </Terms>
    </d3564be703db47eda46ec138bc1ba091>
    <EPRNumber xmlns="eebef177-55b5-4448-a5fb-28ea454417ee" xsi:nil="true"/>
    <FacilityAddressPostcode xmlns="eebef177-55b5-4448-a5fb-28ea454417ee">RH17 5AL</FacilityAddressPostcode>
    <ed3cfd1978f244c4af5dc9d642a18018 xmlns="dbe221e7-66db-4bdb-a92c-aa517c005f15">
      <Terms xmlns="http://schemas.microsoft.com/office/infopath/2007/PartnerControls"/>
    </ed3cfd1978f244c4af5dc9d642a18018>
    <ExternalAuthor xmlns="eebef177-55b5-4448-a5fb-28ea454417ee">Southern Water Services Ltd</ExternalAuthor>
    <SiteName xmlns="eebef177-55b5-4448-a5fb-28ea454417ee">Goddards Green WwTW and STC </SiteName>
    <p517ccc45a7e4674ae144f9410147bb3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Installations</TermName>
          <TermId xmlns="http://schemas.microsoft.com/office/infopath/2007/PartnerControls">645f1c9c-65df-490a-9ce3-4a2aa7c5ff7f</TermId>
        </TermInfo>
        <TermInfo xmlns="http://schemas.microsoft.com/office/infopath/2007/PartnerControls">
          <TermName xmlns="http://schemas.microsoft.com/office/infopath/2007/PartnerControls">Waste Operations</TermName>
          <TermId xmlns="http://schemas.microsoft.com/office/infopath/2007/PartnerControls">dc63c9b7-da6e-463c-b2cf-265b08d49156</TermId>
        </TermInfo>
      </Terms>
    </p517ccc45a7e4674ae144f9410147bb3>
    <FacilityAddress xmlns="eebef177-55b5-4448-a5fb-28ea454417ee">Cuckfield Road, Goddards Green, West Sussex</FacilityAddress>
    <la34db7254a948be973d9738b9f07ba7 xmlns="dbe221e7-66db-4bdb-a92c-aa517c005f15">
      <Terms xmlns="http://schemas.microsoft.com/office/infopath/2007/PartnerControls">
        <TermInfo xmlns="http://schemas.microsoft.com/office/infopath/2007/PartnerControls">
          <TermName xmlns="http://schemas.microsoft.com/office/infopath/2007/PartnerControls">Bespoke</TermName>
          <TermId xmlns="http://schemas.microsoft.com/office/infopath/2007/PartnerControls">743fbb82-64b4-442a-8bac-afa632175399</TermId>
        </TermInfo>
      </Terms>
    </la34db7254a948be973d9738b9f07ba7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Permit File" ma:contentTypeID="0x0101000E9AD557692E154F9D2697C8C6432F760064CCF2290A9227498CBA22780DE46CFA" ma:contentTypeVersion="44" ma:contentTypeDescription="Create a new document." ma:contentTypeScope="" ma:versionID="dc70fed0e667e442511e8d89eba7fda8">
  <xsd:schema xmlns:xsd="http://www.w3.org/2001/XMLSchema" xmlns:xs="http://www.w3.org/2001/XMLSchema" xmlns:p="http://schemas.microsoft.com/office/2006/metadata/properties" xmlns:ns2="dbe221e7-66db-4bdb-a92c-aa517c005f15" xmlns:ns3="662745e8-e224-48e8-a2e3-254862b8c2f5" xmlns:ns4="eebef177-55b5-4448-a5fb-28ea454417ee" xmlns:ns5="5ffd8e36-f429-4edc-ab50-c5be84842779" xmlns:ns6="9a785deb-a762-4798-bcdc-303564f53cb0" targetNamespace="http://schemas.microsoft.com/office/2006/metadata/properties" ma:root="true" ma:fieldsID="a5d012bd9a99c1501b15d882972f83ef" ns2:_="" ns3:_="" ns4:_="" ns5:_="" ns6:_="">
    <xsd:import namespace="dbe221e7-66db-4bdb-a92c-aa517c005f15"/>
    <xsd:import namespace="662745e8-e224-48e8-a2e3-254862b8c2f5"/>
    <xsd:import namespace="eebef177-55b5-4448-a5fb-28ea454417ee"/>
    <xsd:import namespace="5ffd8e36-f429-4edc-ab50-c5be84842779"/>
    <xsd:import namespace="9a785deb-a762-4798-bcdc-303564f53cb0"/>
    <xsd:element name="properties">
      <xsd:complexType>
        <xsd:sequence>
          <xsd:element name="documentManagement">
            <xsd:complexType>
              <xsd:all>
                <xsd:element ref="ns2:d3564be703db47eda46ec138bc1ba091" minOccurs="0"/>
                <xsd:element ref="ns3:TaxCatchAll" minOccurs="0"/>
                <xsd:element ref="ns3:TaxCatchAllLabel" minOccurs="0"/>
                <xsd:element ref="ns4:DocumentDate"/>
                <xsd:element ref="ns4:EAReceivedDate"/>
                <xsd:element ref="ns4:ExternalAuthor"/>
                <xsd:element ref="ns2:c52c737aaa794145b5e1ab0b33580095" minOccurs="0"/>
                <xsd:element ref="ns2:ncb1594ff73b435992550f571a78c184" minOccurs="0"/>
                <xsd:element ref="ns2:p517ccc45a7e4674ae144f9410147bb3" minOccurs="0"/>
                <xsd:element ref="ns2:f91636ce86a943e5a85e589048b494b2" minOccurs="0"/>
                <xsd:element ref="ns4:PermitNumber"/>
                <xsd:element ref="ns4:OtherReference" minOccurs="0"/>
                <xsd:element ref="ns4:EPRNumber" minOccurs="0"/>
                <xsd:element ref="ns4:Customer_x002f_OperatorName"/>
                <xsd:element ref="ns4:SiteName"/>
                <xsd:element ref="ns4:FacilityAddress"/>
                <xsd:element ref="ns4:FacilityAddressPostcode"/>
                <xsd:element ref="ns2:ga477587807b4e8dbd9d142e03c014fa" minOccurs="0"/>
                <xsd:element ref="ns2:la34db7254a948be973d9738b9f07ba7" minOccurs="0"/>
                <xsd:element ref="ns2:bf174f8632e04660b372cf372c1956fe" minOccurs="0"/>
                <xsd:element ref="ns2:mb0b523b12654e57a98fd73f451222f6" minOccurs="0"/>
                <xsd:element ref="ns4:CessationDate" minOccurs="0"/>
                <xsd:element ref="ns4:NationalSecurity" minOccurs="0"/>
                <xsd:element ref="ns2:ed3cfd1978f244c4af5dc9d642a18018" minOccurs="0"/>
                <xsd:element ref="ns4:CurrentPermit" minOccurs="0"/>
                <xsd:element ref="ns5:EventLink" minOccurs="0"/>
                <xsd:element ref="ns2:m63bd5d2e6554c968a3f4ff9289590fe" minOccurs="0"/>
                <xsd:element ref="ns2:d22401b98bfe4ec6b8dacbec81c66a1e" minOccurs="0"/>
                <xsd:element ref="ns6:MediaServiceMetadata" minOccurs="0"/>
                <xsd:element ref="ns6:MediaServiceFastMetadata" minOccurs="0"/>
                <xsd:element ref="ns6:lcf76f155ced4ddcb4097134ff3c332f" minOccurs="0"/>
                <xsd:element ref="ns6:MediaServiceGenerationTime" minOccurs="0"/>
                <xsd:element ref="ns6:MediaServiceEventHashCode" minOccurs="0"/>
                <xsd:element ref="ns6:MediaServiceOCR" minOccurs="0"/>
                <xsd:element ref="ns6:MediaServiceDateTaken" minOccurs="0"/>
                <xsd:element ref="ns6:MediaServiceLocation" minOccurs="0"/>
                <xsd:element ref="ns6:MediaLengthInSeconds" minOccurs="0"/>
                <xsd:element ref="ns2:SharedWithUsers" minOccurs="0"/>
                <xsd:element ref="ns2:SharedWithDetails" minOccurs="0"/>
                <xsd:element ref="ns6:MediaServiceObjectDetectorVersions" minOccurs="0"/>
                <xsd:element ref="ns6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e221e7-66db-4bdb-a92c-aa517c005f15" elementFormDefault="qualified">
    <xsd:import namespace="http://schemas.microsoft.com/office/2006/documentManagement/types"/>
    <xsd:import namespace="http://schemas.microsoft.com/office/infopath/2007/PartnerControls"/>
    <xsd:element name="d3564be703db47eda46ec138bc1ba091" ma:index="8" ma:taxonomy="true" ma:internalName="d3564be703db47eda46ec138bc1ba091" ma:taxonomyFieldName="ActivityGrouping" ma:displayName="Activity Grouping" ma:default="1;#Unassigned|cb01650a-31a4-4ad3-af7c-01edd0cc5fa8" ma:fieldId="{d3564be7-03db-47ed-a46e-c138bc1ba091}" ma:sspId="d1117845-93f6-4da3-abaa-fcb4fa669c78" ma:termSetId="c26d6a6f-914d-4d0c-bc0a-7a709b431a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52c737aaa794145b5e1ab0b33580095" ma:index="15" ma:taxonomy="true" ma:internalName="c52c737aaa794145b5e1ab0b33580095" ma:taxonomyFieldName="DisclosureStatus" ma:displayName="Disclosure Status" ma:fieldId="{c52c737a-aa79-4145-b5e1-ab0b33580095}" ma:sspId="d1117845-93f6-4da3-abaa-fcb4fa669c78" ma:termSetId="be5a9b7f-442f-4603-a8b8-76f5f1ec70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cb1594ff73b435992550f571a78c184" ma:index="17" ma:taxonomy="true" ma:internalName="ncb1594ff73b435992550f571a78c184" ma:taxonomyFieldName="Regime" ma:displayName="Regime" ma:fieldId="{7cb1594f-f73b-4359-9255-0f571a78c184}" ma:taxonomyMulti="true" ma:sspId="d1117845-93f6-4da3-abaa-fcb4fa669c78" ma:termSetId="79e1bcb8-4c43-4df4-ad15-4ec7b927a8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517ccc45a7e4674ae144f9410147bb3" ma:index="19" ma:taxonomy="true" ma:internalName="p517ccc45a7e4674ae144f9410147bb3" ma:taxonomyFieldName="RegulatedActivityClass" ma:displayName="Regulated Activity Class" ma:fieldId="{9517ccc4-5a7e-4674-ae14-4f9410147bb3}" ma:taxonomyMulti="true" ma:sspId="d1117845-93f6-4da3-abaa-fcb4fa669c78" ma:termSetId="41ee975a-727d-4c90-bb75-bfa3c8eb72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1636ce86a943e5a85e589048b494b2" ma:index="21" nillable="true" ma:taxonomy="true" ma:internalName="f91636ce86a943e5a85e589048b494b2" ma:taxonomyFieldName="RegulatedActivitySub_x002d_Class" ma:displayName="Regulated Activity Sub-Class" ma:fieldId="{f91636ce-86a9-43e5-a85e-589048b494b2}" ma:taxonomyMulti="true" ma:sspId="d1117845-93f6-4da3-abaa-fcb4fa669c78" ma:termSetId="3c5ee371-f842-4910-b55e-fca1c7c0857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a477587807b4e8dbd9d142e03c014fa" ma:index="30" nillable="true" ma:taxonomy="true" ma:internalName="ga477587807b4e8dbd9d142e03c014fa" ma:taxonomyFieldName="Catchment" ma:displayName="Catchment" ma:fieldId="{0a477587-807b-4e8d-bd9d-142e03c014fa}" ma:sspId="d1117845-93f6-4da3-abaa-fcb4fa669c78" ma:termSetId="a3d7cc5e-3544-4097-ac09-3626e2dfc58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a34db7254a948be973d9738b9f07ba7" ma:index="32" ma:taxonomy="true" ma:internalName="la34db7254a948be973d9738b9f07ba7" ma:taxonomyFieldName="TypeofPermit" ma:displayName="Type of Permit" ma:default="48;#N/A - Do not select for New Permits|0430e4c2-ee0a-4b2d-9af6-df735aafbcb2" ma:fieldId="{5a34db72-54a9-48be-973d-9738b9f07ba7}" ma:taxonomyMulti="true" ma:sspId="d1117845-93f6-4da3-abaa-fcb4fa669c78" ma:termSetId="7d47b671-38b6-4716-ba29-cfb8e9b10e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f174f8632e04660b372cf372c1956fe" ma:index="34" nillable="true" ma:taxonomy="true" ma:internalName="bf174f8632e04660b372cf372c1956fe" ma:taxonomyFieldName="StandardRulesID" ma:displayName="StandardRulesID" ma:fieldId="{bf174f86-32e0-4660-b372-cf372c1956fe}" ma:taxonomyMulti="true" ma:sspId="d1117845-93f6-4da3-abaa-fcb4fa669c78" ma:termSetId="8e138792-83d5-43de-b6e8-7ca5b827ccd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b0b523b12654e57a98fd73f451222f6" ma:index="36" nillable="true" ma:taxonomy="true" ma:internalName="mb0b523b12654e57a98fd73f451222f6" ma:taxonomyFieldName="CessationStatus" ma:displayName="Cessation Status" ma:fieldId="{6b0b523b-1265-4e57-a98f-d73f451222f6}" ma:sspId="d1117845-93f6-4da3-abaa-fcb4fa669c78" ma:termSetId="8efff926-82ca-4afb-81c6-bc22e4acf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3cfd1978f244c4af5dc9d642a18018" ma:index="40" nillable="true" ma:taxonomy="true" ma:internalName="ed3cfd1978f244c4af5dc9d642a18018" ma:taxonomyFieldName="MajorProjectID" ma:displayName="Major Project ID" ma:fieldId="{ed3cfd19-78f2-44c4-af5d-c9d642a18018}" ma:sspId="d1117845-93f6-4da3-abaa-fcb4fa669c78" ma:termSetId="d4a353e3-1bf8-453f-805b-242d6a6db91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63bd5d2e6554c968a3f4ff9289590fe" ma:index="44" nillable="true" ma:taxonomy="true" ma:internalName="m63bd5d2e6554c968a3f4ff9289590fe" ma:taxonomyFieldName="EventType1" ma:displayName="Event Type" ma:readOnly="false" ma:fieldId="{663bd5d2-e655-4c96-8a3f-4ff9289590fe}" ma:sspId="d1117845-93f6-4da3-abaa-fcb4fa669c78" ma:termSetId="6eb2a3b8-caae-450e-a142-afb8c0df35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22401b98bfe4ec6b8dacbec81c66a1e" ma:index="46" nillable="true" ma:taxonomy="true" ma:internalName="d22401b98bfe4ec6b8dacbec81c66a1e" ma:taxonomyFieldName="PermitDocumentType" ma:displayName="Permit Document Type" ma:readOnly="false" ma:fieldId="{d22401b9-8bfe-4ec6-b8da-cbec81c66a1e}" ma:sspId="d1117845-93f6-4da3-abaa-fcb4fa669c78" ma:termSetId="1e9654a3-ed8b-47e0-af9b-cd306150e8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5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5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745e8-e224-48e8-a2e3-254862b8c2f5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543e4e61-1be0-4b06-bd98-8598df83c830}" ma:internalName="TaxCatchAll" ma:showField="CatchAllData" ma:web="dbe221e7-66db-4bdb-a92c-aa517c005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43e4e61-1be0-4b06-bd98-8598df83c830}" ma:internalName="TaxCatchAllLabel" ma:readOnly="true" ma:showField="CatchAllDataLabel" ma:web="dbe221e7-66db-4bdb-a92c-aa517c005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bef177-55b5-4448-a5fb-28ea454417ee" elementFormDefault="qualified">
    <xsd:import namespace="http://schemas.microsoft.com/office/2006/documentManagement/types"/>
    <xsd:import namespace="http://schemas.microsoft.com/office/infopath/2007/PartnerControls"/>
    <xsd:element name="DocumentDate" ma:index="12" ma:displayName="Document Date" ma:format="DateOnly" ma:internalName="DocumentDate">
      <xsd:simpleType>
        <xsd:restriction base="dms:DateTime"/>
      </xsd:simpleType>
    </xsd:element>
    <xsd:element name="EAReceivedDate" ma:index="13" ma:displayName="Received Date" ma:format="DateOnly" ma:internalName="EAReceivedDate">
      <xsd:simpleType>
        <xsd:restriction base="dms:DateTime"/>
      </xsd:simpleType>
    </xsd:element>
    <xsd:element name="ExternalAuthor" ma:index="14" ma:displayName="Document Author" ma:internalName="ExternalAuthor">
      <xsd:simpleType>
        <xsd:restriction base="dms:Text">
          <xsd:maxLength value="255"/>
        </xsd:restriction>
      </xsd:simpleType>
    </xsd:element>
    <xsd:element name="PermitNumber" ma:index="23" ma:displayName="Permit Number" ma:internalName="PermitNumber">
      <xsd:simpleType>
        <xsd:restriction base="dms:Text">
          <xsd:maxLength value="255"/>
        </xsd:restriction>
      </xsd:simpleType>
    </xsd:element>
    <xsd:element name="OtherReference" ma:index="24" nillable="true" ma:displayName="Other Reference" ma:internalName="OtherReference">
      <xsd:simpleType>
        <xsd:restriction base="dms:Text">
          <xsd:maxLength value="255"/>
        </xsd:restriction>
      </xsd:simpleType>
    </xsd:element>
    <xsd:element name="EPRNumber" ma:index="25" nillable="true" ma:displayName="EPR Number" ma:internalName="EPRNumber">
      <xsd:simpleType>
        <xsd:restriction base="dms:Text">
          <xsd:maxLength value="255"/>
        </xsd:restriction>
      </xsd:simpleType>
    </xsd:element>
    <xsd:element name="Customer_x002f_OperatorName" ma:index="26" ma:displayName="Customer / Operator Name" ma:internalName="Customer_x002F_OperatorName">
      <xsd:simpleType>
        <xsd:restriction base="dms:Text">
          <xsd:maxLength value="255"/>
        </xsd:restriction>
      </xsd:simpleType>
    </xsd:element>
    <xsd:element name="SiteName" ma:index="27" ma:displayName="Facility Name" ma:internalName="SiteName">
      <xsd:simpleType>
        <xsd:restriction base="dms:Text">
          <xsd:maxLength value="255"/>
        </xsd:restriction>
      </xsd:simpleType>
    </xsd:element>
    <xsd:element name="FacilityAddress" ma:index="28" ma:displayName="Facility Address" ma:internalName="FacilityAddress">
      <xsd:simpleType>
        <xsd:restriction base="dms:Note">
          <xsd:maxLength value="255"/>
        </xsd:restriction>
      </xsd:simpleType>
    </xsd:element>
    <xsd:element name="FacilityAddressPostcode" ma:index="29" ma:displayName="Facility Address Postcode" ma:internalName="FacilityAddressPostcode">
      <xsd:simpleType>
        <xsd:restriction base="dms:Text">
          <xsd:maxLength value="255"/>
        </xsd:restriction>
      </xsd:simpleType>
    </xsd:element>
    <xsd:element name="CessationDate" ma:index="38" nillable="true" ma:displayName="Cessation Date" ma:format="DateOnly" ma:internalName="CessationDate">
      <xsd:simpleType>
        <xsd:restriction base="dms:DateTime"/>
      </xsd:simpleType>
    </xsd:element>
    <xsd:element name="NationalSecurity" ma:index="39" nillable="true" ma:displayName="National Security" ma:default="No" ma:format="Dropdown" ma:internalName="NationalSecurity">
      <xsd:simpleType>
        <xsd:restriction base="dms:Choice">
          <xsd:enumeration value="Yes"/>
          <xsd:enumeration value="No"/>
        </xsd:restriction>
      </xsd:simpleType>
    </xsd:element>
    <xsd:element name="CurrentPermit" ma:index="42" nillable="true" ma:displayName="Current Permit" ma:default="N/A - Do not select for New Permits" ma:format="Dropdown" ma:internalName="CurrentPermit">
      <xsd:simpleType>
        <xsd:restriction base="dms:Choice">
          <xsd:enumeration value="Yes"/>
          <xsd:enumeration value="No"/>
          <xsd:enumeration value="N/A - Do not select for New Permit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fd8e36-f429-4edc-ab50-c5be84842779" elementFormDefault="qualified">
    <xsd:import namespace="http://schemas.microsoft.com/office/2006/documentManagement/types"/>
    <xsd:import namespace="http://schemas.microsoft.com/office/infopath/2007/PartnerControls"/>
    <xsd:element name="EventLink" ma:index="43" nillable="true" ma:displayName="Event Link" ma:internalName="EventLink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785deb-a762-4798-bcdc-303564f53c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4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51" nillable="true" ma:taxonomy="true" ma:internalName="lcf76f155ced4ddcb4097134ff3c332f" ma:taxonomyFieldName="MediaServiceImageTags" ma:displayName="Image Tags" ma:readOnly="false" ma:fieldId="{5cf76f15-5ced-4ddc-b409-7134ff3c332f}" ma:taxonomyMulti="true" ma:sspId="d1117845-93f6-4da3-abaa-fcb4fa669c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5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5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5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55" nillable="true" ma:displayName="MediaServiceDateTaken" ma:internalName="MediaServiceDateTaken" ma:readOnly="true">
      <xsd:simpleType>
        <xsd:restriction base="dms:Text"/>
      </xsd:simpleType>
    </xsd:element>
    <xsd:element name="MediaServiceLocation" ma:index="56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5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6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6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27A2CC1-82F3-444E-B1A6-8A40BCDFA7AA}"/>
</file>

<file path=customXml/itemProps2.xml><?xml version="1.0" encoding="utf-8"?>
<ds:datastoreItem xmlns:ds="http://schemas.openxmlformats.org/officeDocument/2006/customXml" ds:itemID="{A0049427-F3D5-414E-9C0E-A8A239AFBB5B}"/>
</file>

<file path=customXml/itemProps3.xml><?xml version="1.0" encoding="utf-8"?>
<ds:datastoreItem xmlns:ds="http://schemas.openxmlformats.org/officeDocument/2006/customXml" ds:itemID="{9736B288-F3E8-4083-A0BD-B137868FFE55}"/>
</file>

<file path=customXml/itemProps4.xml><?xml version="1.0" encoding="utf-8"?>
<ds:datastoreItem xmlns:ds="http://schemas.openxmlformats.org/officeDocument/2006/customXml" ds:itemID="{510DCAF6-BB09-457F-80C4-6F364B2CF7B7}"/>
</file>

<file path=customXml/itemProps5.xml><?xml version="1.0" encoding="utf-8"?>
<ds:datastoreItem xmlns:ds="http://schemas.openxmlformats.org/officeDocument/2006/customXml" ds:itemID="{99B5DC1C-D142-466D-8F96-FD0F092EABA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</Words>
  <Application>Microsoft Office PowerPoint</Application>
  <PresentationFormat>Widescreen</PresentationFormat>
  <Paragraphs>85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Reynolds, Tom</dc:creator>
  <cp:lastModifiedBy>Reynolds, Tom</cp:lastModifiedBy>
  <cp:revision>1</cp:revision>
  <dcterms:created xsi:type="dcterms:W3CDTF">2024-11-21T15:47:00Z</dcterms:created>
  <dcterms:modified xsi:type="dcterms:W3CDTF">2024-11-21T15:47:57Z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0x0101000E9AD557692E154F9D2697C8C6432F760064CCF2290A9227498CBA22780DE46CFA</vt:lpwstr>
  </property>
  <property fmtid="{D5CDD505-2E9C-101B-9397-08002B2CF9AE}" pid="3" name="_dlc_DocIdItemGuid">
    <vt:lpwstr>6ff3e915-41ef-4ab7-a642-5d89f9bb8463</vt:lpwstr>
  </property>
  <property fmtid="{D5CDD505-2E9C-101B-9397-08002B2CF9AE}" pid="4" name="TaxKeyword">
    <vt:lpwstr/>
  </property>
  <property fmtid="{D5CDD505-2E9C-101B-9397-08002B2CF9AE}" pid="5" name="MediaServiceImageTags">
    <vt:lpwstr/>
  </property>
  <property fmtid="{D5CDD505-2E9C-101B-9397-08002B2CF9AE}" pid="6" name="lcf76f155ced4ddcb4097134ff3c332f">
    <vt:lpwstr/>
  </property>
  <property fmtid="{D5CDD505-2E9C-101B-9397-08002B2CF9AE}" pid="7" name="PermitDocumentType">
    <vt:lpwstr/>
  </property>
  <property fmtid="{D5CDD505-2E9C-101B-9397-08002B2CF9AE}" pid="8" name="TypeofPermit">
    <vt:lpwstr>32;#Bespoke|743fbb82-64b4-442a-8bac-afa632175399</vt:lpwstr>
  </property>
  <property fmtid="{D5CDD505-2E9C-101B-9397-08002B2CF9AE}" pid="9" name="DisclosureStatus">
    <vt:lpwstr>41;#Public Register|f1fcf6a6-5d97-4f1d-964e-a2f916eb1f18</vt:lpwstr>
  </property>
  <property fmtid="{D5CDD505-2E9C-101B-9397-08002B2CF9AE}" pid="10" name="EventType1">
    <vt:lpwstr/>
  </property>
  <property fmtid="{D5CDD505-2E9C-101B-9397-08002B2CF9AE}" pid="11" name="ActivityGrouping">
    <vt:lpwstr>14;#Application ＆ Associated Docs|5eadfd3c-6deb-44e1-b7e1-16accd427bec</vt:lpwstr>
  </property>
  <property fmtid="{D5CDD505-2E9C-101B-9397-08002B2CF9AE}" pid="12" name="RegulatedActivityClass">
    <vt:lpwstr>49;#Installations|645f1c9c-65df-490a-9ce3-4a2aa7c5ff7f;#40;#Waste Operations|dc63c9b7-da6e-463c-b2cf-265b08d49156</vt:lpwstr>
  </property>
  <property fmtid="{D5CDD505-2E9C-101B-9397-08002B2CF9AE}" pid="13" name="Catchment">
    <vt:lpwstr/>
  </property>
  <property fmtid="{D5CDD505-2E9C-101B-9397-08002B2CF9AE}" pid="14" name="MajorProjectID">
    <vt:lpwstr/>
  </property>
  <property fmtid="{D5CDD505-2E9C-101B-9397-08002B2CF9AE}" pid="15" name="StandardRulesID">
    <vt:lpwstr/>
  </property>
  <property fmtid="{D5CDD505-2E9C-101B-9397-08002B2CF9AE}" pid="16" name="CessationStatus">
    <vt:lpwstr/>
  </property>
  <property fmtid="{D5CDD505-2E9C-101B-9397-08002B2CF9AE}" pid="17" name="Regime">
    <vt:lpwstr>11;#EPR|0e5af97d-1a8c-4d8f-a20b-528a11cab1f6</vt:lpwstr>
  </property>
  <property fmtid="{D5CDD505-2E9C-101B-9397-08002B2CF9AE}" pid="18" name="RegulatedActivitySub-Class">
    <vt:lpwstr/>
  </property>
  <property fmtid="{D5CDD505-2E9C-101B-9397-08002B2CF9AE}" pid="19" name="RegulatedActivitySub_x002d_Class">
    <vt:lpwstr/>
  </property>
</Properties>
</file>