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9" r:id="rId5"/>
    <p:sldId id="270" r:id="rId6"/>
  </p:sldIdLst>
  <p:sldSz cx="15119350" cy="10691813"/>
  <p:notesSz cx="9926638" cy="6797675"/>
  <p:defaultTextStyle>
    <a:defPPr>
      <a:defRPr lang="en-US"/>
    </a:defPPr>
    <a:lvl1pPr marL="0" algn="l" defTabSz="147469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7347" algn="l" defTabSz="147469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74695" algn="l" defTabSz="147469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212042" algn="l" defTabSz="147469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49391" algn="l" defTabSz="147469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86738" algn="l" defTabSz="147469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424086" algn="l" defTabSz="147469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61433" algn="l" defTabSz="147469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98781" algn="l" defTabSz="147469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9A4"/>
    <a:srgbClr val="B3A669"/>
    <a:srgbClr val="FFFFFF"/>
    <a:srgbClr val="A34F09"/>
    <a:srgbClr val="E46C0A"/>
    <a:srgbClr val="FAC090"/>
    <a:srgbClr val="C9A07E"/>
    <a:srgbClr val="1C334E"/>
    <a:srgbClr val="FCAACD"/>
    <a:srgbClr val="CCB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1" autoAdjust="0"/>
    <p:restoredTop sz="97440" autoAdjust="0"/>
  </p:normalViewPr>
  <p:slideViewPr>
    <p:cSldViewPr>
      <p:cViewPr varScale="1">
        <p:scale>
          <a:sx n="69" d="100"/>
          <a:sy n="69" d="100"/>
        </p:scale>
        <p:origin x="2004" y="48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1009" cy="340368"/>
          </a:xfrm>
          <a:prstGeom prst="rect">
            <a:avLst/>
          </a:prstGeom>
        </p:spPr>
        <p:txBody>
          <a:bodyPr vert="horz" lIns="90424" tIns="45212" rIns="90424" bIns="45212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41" y="3"/>
            <a:ext cx="4301009" cy="340368"/>
          </a:xfrm>
          <a:prstGeom prst="rect">
            <a:avLst/>
          </a:prstGeom>
        </p:spPr>
        <p:txBody>
          <a:bodyPr vert="horz" lIns="90424" tIns="45212" rIns="90424" bIns="45212" rtlCol="0"/>
          <a:lstStyle>
            <a:lvl1pPr algn="r">
              <a:defRPr sz="1100"/>
            </a:lvl1pPr>
          </a:lstStyle>
          <a:p>
            <a:fld id="{9457D9D0-1652-4F44-A279-CB204BFAF51B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4" tIns="45212" rIns="90424" bIns="4521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98" y="3229191"/>
            <a:ext cx="7940853" cy="3059008"/>
          </a:xfrm>
          <a:prstGeom prst="rect">
            <a:avLst/>
          </a:prstGeom>
        </p:spPr>
        <p:txBody>
          <a:bodyPr vert="horz" lIns="90424" tIns="45212" rIns="90424" bIns="452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6231"/>
            <a:ext cx="4301009" cy="340368"/>
          </a:xfrm>
          <a:prstGeom prst="rect">
            <a:avLst/>
          </a:prstGeom>
        </p:spPr>
        <p:txBody>
          <a:bodyPr vert="horz" lIns="90424" tIns="45212" rIns="90424" bIns="45212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41" y="6456231"/>
            <a:ext cx="4301009" cy="340368"/>
          </a:xfrm>
          <a:prstGeom prst="rect">
            <a:avLst/>
          </a:prstGeom>
        </p:spPr>
        <p:txBody>
          <a:bodyPr vert="horz" lIns="90424" tIns="45212" rIns="90424" bIns="45212" rtlCol="0" anchor="b"/>
          <a:lstStyle>
            <a:lvl1pPr algn="r">
              <a:defRPr sz="1100"/>
            </a:lvl1pPr>
          </a:lstStyle>
          <a:p>
            <a:fld id="{C07B1680-E25B-43EF-95FA-A149316F45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32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4695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1pPr>
    <a:lvl2pPr marL="737347" algn="l" defTabSz="1474695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2pPr>
    <a:lvl3pPr marL="1474695" algn="l" defTabSz="1474695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3pPr>
    <a:lvl4pPr marL="2212042" algn="l" defTabSz="1474695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4pPr>
    <a:lvl5pPr marL="2949391" algn="l" defTabSz="1474695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5pPr>
    <a:lvl6pPr marL="3686738" algn="l" defTabSz="1474695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4424086" algn="l" defTabSz="1474695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5161433" algn="l" defTabSz="1474695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5898781" algn="l" defTabSz="1474695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B1680-E25B-43EF-95FA-A149316F45D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96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B1680-E25B-43EF-95FA-A149316F45D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07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321395"/>
            <a:ext cx="12851448" cy="22918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903" y="6058694"/>
            <a:ext cx="10583545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0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3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6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88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9137-B878-41C4-9A91-0EE74999131C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855C-8B84-4014-8F63-C60113C569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73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9137-B878-41C4-9A91-0EE74999131C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855C-8B84-4014-8F63-C60113C569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58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61529" y="428171"/>
            <a:ext cx="3401854" cy="91226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968" y="428171"/>
            <a:ext cx="9953572" cy="91226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9137-B878-41C4-9A91-0EE74999131C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855C-8B84-4014-8F63-C60113C569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66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9137-B878-41C4-9A91-0EE74999131C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855C-8B84-4014-8F63-C60113C569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42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24" y="6870483"/>
            <a:ext cx="12851448" cy="2123513"/>
          </a:xfrm>
        </p:spPr>
        <p:txBody>
          <a:bodyPr anchor="t"/>
          <a:lstStyle>
            <a:lvl1pPr algn="l">
              <a:defRPr sz="623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324" y="4531648"/>
            <a:ext cx="12851448" cy="2338834"/>
          </a:xfrm>
        </p:spPr>
        <p:txBody>
          <a:bodyPr anchor="b"/>
          <a:lstStyle>
            <a:lvl1pPr marL="0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1pPr>
            <a:lvl2pPr marL="712707" indent="0">
              <a:buNone/>
              <a:defRPr sz="2784">
                <a:solidFill>
                  <a:schemeClr val="tx1">
                    <a:tint val="75000"/>
                  </a:schemeClr>
                </a:solidFill>
              </a:defRPr>
            </a:lvl2pPr>
            <a:lvl3pPr marL="1425415" indent="0">
              <a:buNone/>
              <a:defRPr sz="2450">
                <a:solidFill>
                  <a:schemeClr val="tx1">
                    <a:tint val="75000"/>
                  </a:schemeClr>
                </a:solidFill>
              </a:defRPr>
            </a:lvl3pPr>
            <a:lvl4pPr marL="2138122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4pPr>
            <a:lvl5pPr marL="2850830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5pPr>
            <a:lvl6pPr marL="3563538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6pPr>
            <a:lvl7pPr marL="4276245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7pPr>
            <a:lvl8pPr marL="4988952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8pPr>
            <a:lvl9pPr marL="5701660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9137-B878-41C4-9A91-0EE74999131C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855C-8B84-4014-8F63-C60113C569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39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67" y="2494759"/>
            <a:ext cx="6677713" cy="7056102"/>
          </a:xfrm>
        </p:spPr>
        <p:txBody>
          <a:bodyPr/>
          <a:lstStyle>
            <a:lvl1pPr>
              <a:defRPr sz="4343"/>
            </a:lvl1pPr>
            <a:lvl2pPr>
              <a:defRPr sz="3786"/>
            </a:lvl2pPr>
            <a:lvl3pPr>
              <a:defRPr sz="3118"/>
            </a:lvl3pPr>
            <a:lvl4pPr>
              <a:defRPr sz="2784"/>
            </a:lvl4pPr>
            <a:lvl5pPr>
              <a:defRPr sz="2784"/>
            </a:lvl5pPr>
            <a:lvl6pPr>
              <a:defRPr sz="2784"/>
            </a:lvl6pPr>
            <a:lvl7pPr>
              <a:defRPr sz="2784"/>
            </a:lvl7pPr>
            <a:lvl8pPr>
              <a:defRPr sz="2784"/>
            </a:lvl8pPr>
            <a:lvl9pPr>
              <a:defRPr sz="27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5670" y="2494759"/>
            <a:ext cx="6677713" cy="7056102"/>
          </a:xfrm>
        </p:spPr>
        <p:txBody>
          <a:bodyPr/>
          <a:lstStyle>
            <a:lvl1pPr>
              <a:defRPr sz="4343"/>
            </a:lvl1pPr>
            <a:lvl2pPr>
              <a:defRPr sz="3786"/>
            </a:lvl2pPr>
            <a:lvl3pPr>
              <a:defRPr sz="3118"/>
            </a:lvl3pPr>
            <a:lvl4pPr>
              <a:defRPr sz="2784"/>
            </a:lvl4pPr>
            <a:lvl5pPr>
              <a:defRPr sz="2784"/>
            </a:lvl5pPr>
            <a:lvl6pPr>
              <a:defRPr sz="2784"/>
            </a:lvl6pPr>
            <a:lvl7pPr>
              <a:defRPr sz="2784"/>
            </a:lvl7pPr>
            <a:lvl8pPr>
              <a:defRPr sz="2784"/>
            </a:lvl8pPr>
            <a:lvl9pPr>
              <a:defRPr sz="27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9137-B878-41C4-9A91-0EE74999131C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855C-8B84-4014-8F63-C60113C569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89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2393284"/>
            <a:ext cx="6680338" cy="997407"/>
          </a:xfrm>
        </p:spPr>
        <p:txBody>
          <a:bodyPr anchor="b"/>
          <a:lstStyle>
            <a:lvl1pPr marL="0" indent="0">
              <a:buNone/>
              <a:defRPr sz="3786" b="1"/>
            </a:lvl1pPr>
            <a:lvl2pPr marL="712707" indent="0">
              <a:buNone/>
              <a:defRPr sz="3118" b="1"/>
            </a:lvl2pPr>
            <a:lvl3pPr marL="1425415" indent="0">
              <a:buNone/>
              <a:defRPr sz="2784" b="1"/>
            </a:lvl3pPr>
            <a:lvl4pPr marL="2138122" indent="0">
              <a:buNone/>
              <a:defRPr sz="2450" b="1"/>
            </a:lvl4pPr>
            <a:lvl5pPr marL="2850830" indent="0">
              <a:buNone/>
              <a:defRPr sz="2450" b="1"/>
            </a:lvl5pPr>
            <a:lvl6pPr marL="3563538" indent="0">
              <a:buNone/>
              <a:defRPr sz="2450" b="1"/>
            </a:lvl6pPr>
            <a:lvl7pPr marL="4276245" indent="0">
              <a:buNone/>
              <a:defRPr sz="2450" b="1"/>
            </a:lvl7pPr>
            <a:lvl8pPr marL="4988952" indent="0">
              <a:buNone/>
              <a:defRPr sz="2450" b="1"/>
            </a:lvl8pPr>
            <a:lvl9pPr marL="5701660" indent="0">
              <a:buNone/>
              <a:defRPr sz="24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968" y="3390691"/>
            <a:ext cx="6680338" cy="6160168"/>
          </a:xfrm>
        </p:spPr>
        <p:txBody>
          <a:bodyPr/>
          <a:lstStyle>
            <a:lvl1pPr>
              <a:defRPr sz="3786"/>
            </a:lvl1pPr>
            <a:lvl2pPr>
              <a:defRPr sz="3118"/>
            </a:lvl2pPr>
            <a:lvl3pPr>
              <a:defRPr sz="2784"/>
            </a:lvl3pPr>
            <a:lvl4pPr>
              <a:defRPr sz="2450"/>
            </a:lvl4pPr>
            <a:lvl5pPr>
              <a:defRPr sz="2450"/>
            </a:lvl5pPr>
            <a:lvl6pPr>
              <a:defRPr sz="2450"/>
            </a:lvl6pPr>
            <a:lvl7pPr>
              <a:defRPr sz="2450"/>
            </a:lvl7pPr>
            <a:lvl8pPr>
              <a:defRPr sz="2450"/>
            </a:lvl8pPr>
            <a:lvl9pPr>
              <a:defRPr sz="24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0423" y="2393284"/>
            <a:ext cx="6682963" cy="997407"/>
          </a:xfrm>
        </p:spPr>
        <p:txBody>
          <a:bodyPr anchor="b"/>
          <a:lstStyle>
            <a:lvl1pPr marL="0" indent="0">
              <a:buNone/>
              <a:defRPr sz="3786" b="1"/>
            </a:lvl1pPr>
            <a:lvl2pPr marL="712707" indent="0">
              <a:buNone/>
              <a:defRPr sz="3118" b="1"/>
            </a:lvl2pPr>
            <a:lvl3pPr marL="1425415" indent="0">
              <a:buNone/>
              <a:defRPr sz="2784" b="1"/>
            </a:lvl3pPr>
            <a:lvl4pPr marL="2138122" indent="0">
              <a:buNone/>
              <a:defRPr sz="2450" b="1"/>
            </a:lvl4pPr>
            <a:lvl5pPr marL="2850830" indent="0">
              <a:buNone/>
              <a:defRPr sz="2450" b="1"/>
            </a:lvl5pPr>
            <a:lvl6pPr marL="3563538" indent="0">
              <a:buNone/>
              <a:defRPr sz="2450" b="1"/>
            </a:lvl6pPr>
            <a:lvl7pPr marL="4276245" indent="0">
              <a:buNone/>
              <a:defRPr sz="2450" b="1"/>
            </a:lvl7pPr>
            <a:lvl8pPr marL="4988952" indent="0">
              <a:buNone/>
              <a:defRPr sz="2450" b="1"/>
            </a:lvl8pPr>
            <a:lvl9pPr marL="5701660" indent="0">
              <a:buNone/>
              <a:defRPr sz="24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0423" y="3390691"/>
            <a:ext cx="6682963" cy="6160168"/>
          </a:xfrm>
        </p:spPr>
        <p:txBody>
          <a:bodyPr/>
          <a:lstStyle>
            <a:lvl1pPr>
              <a:defRPr sz="3786"/>
            </a:lvl1pPr>
            <a:lvl2pPr>
              <a:defRPr sz="3118"/>
            </a:lvl2pPr>
            <a:lvl3pPr>
              <a:defRPr sz="2784"/>
            </a:lvl3pPr>
            <a:lvl4pPr>
              <a:defRPr sz="2450"/>
            </a:lvl4pPr>
            <a:lvl5pPr>
              <a:defRPr sz="2450"/>
            </a:lvl5pPr>
            <a:lvl6pPr>
              <a:defRPr sz="2450"/>
            </a:lvl6pPr>
            <a:lvl7pPr>
              <a:defRPr sz="2450"/>
            </a:lvl7pPr>
            <a:lvl8pPr>
              <a:defRPr sz="2450"/>
            </a:lvl8pPr>
            <a:lvl9pPr>
              <a:defRPr sz="24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9137-B878-41C4-9A91-0EE74999131C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855C-8B84-4014-8F63-C60113C569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9137-B878-41C4-9A91-0EE74999131C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855C-8B84-4014-8F63-C60113C569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15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9137-B878-41C4-9A91-0EE74999131C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855C-8B84-4014-8F63-C60113C569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23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70" y="425693"/>
            <a:ext cx="4974162" cy="1811668"/>
          </a:xfrm>
        </p:spPr>
        <p:txBody>
          <a:bodyPr anchor="b"/>
          <a:lstStyle>
            <a:lvl1pPr algn="l">
              <a:defRPr sz="311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46" y="425695"/>
            <a:ext cx="8452137" cy="9125166"/>
          </a:xfrm>
        </p:spPr>
        <p:txBody>
          <a:bodyPr/>
          <a:lstStyle>
            <a:lvl1pPr>
              <a:defRPr sz="5011"/>
            </a:lvl1pPr>
            <a:lvl2pPr>
              <a:defRPr sz="4343"/>
            </a:lvl2pPr>
            <a:lvl3pPr>
              <a:defRPr sz="3786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970" y="2237363"/>
            <a:ext cx="4974162" cy="7313498"/>
          </a:xfrm>
        </p:spPr>
        <p:txBody>
          <a:bodyPr/>
          <a:lstStyle>
            <a:lvl1pPr marL="0" indent="0">
              <a:buNone/>
              <a:defRPr sz="2227"/>
            </a:lvl1pPr>
            <a:lvl2pPr marL="712707" indent="0">
              <a:buNone/>
              <a:defRPr sz="1893"/>
            </a:lvl2pPr>
            <a:lvl3pPr marL="1425415" indent="0">
              <a:buNone/>
              <a:defRPr sz="1559"/>
            </a:lvl3pPr>
            <a:lvl4pPr marL="2138122" indent="0">
              <a:buNone/>
              <a:defRPr sz="1448"/>
            </a:lvl4pPr>
            <a:lvl5pPr marL="2850830" indent="0">
              <a:buNone/>
              <a:defRPr sz="1448"/>
            </a:lvl5pPr>
            <a:lvl6pPr marL="3563538" indent="0">
              <a:buNone/>
              <a:defRPr sz="1448"/>
            </a:lvl6pPr>
            <a:lvl7pPr marL="4276245" indent="0">
              <a:buNone/>
              <a:defRPr sz="1448"/>
            </a:lvl7pPr>
            <a:lvl8pPr marL="4988952" indent="0">
              <a:buNone/>
              <a:defRPr sz="1448"/>
            </a:lvl8pPr>
            <a:lvl9pPr marL="5701660" indent="0">
              <a:buNone/>
              <a:defRPr sz="14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9137-B878-41C4-9A91-0EE74999131C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855C-8B84-4014-8F63-C60113C569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73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498" y="7484270"/>
            <a:ext cx="9071610" cy="883560"/>
          </a:xfrm>
        </p:spPr>
        <p:txBody>
          <a:bodyPr anchor="b"/>
          <a:lstStyle>
            <a:lvl1pPr algn="l">
              <a:defRPr sz="311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498" y="955333"/>
            <a:ext cx="9071610" cy="6415088"/>
          </a:xfrm>
        </p:spPr>
        <p:txBody>
          <a:bodyPr/>
          <a:lstStyle>
            <a:lvl1pPr marL="0" indent="0">
              <a:buNone/>
              <a:defRPr sz="5011"/>
            </a:lvl1pPr>
            <a:lvl2pPr marL="712707" indent="0">
              <a:buNone/>
              <a:defRPr sz="4343"/>
            </a:lvl2pPr>
            <a:lvl3pPr marL="1425415" indent="0">
              <a:buNone/>
              <a:defRPr sz="3786"/>
            </a:lvl3pPr>
            <a:lvl4pPr marL="2138122" indent="0">
              <a:buNone/>
              <a:defRPr sz="3118"/>
            </a:lvl4pPr>
            <a:lvl5pPr marL="2850830" indent="0">
              <a:buNone/>
              <a:defRPr sz="3118"/>
            </a:lvl5pPr>
            <a:lvl6pPr marL="3563538" indent="0">
              <a:buNone/>
              <a:defRPr sz="3118"/>
            </a:lvl6pPr>
            <a:lvl7pPr marL="4276245" indent="0">
              <a:buNone/>
              <a:defRPr sz="3118"/>
            </a:lvl7pPr>
            <a:lvl8pPr marL="4988952" indent="0">
              <a:buNone/>
              <a:defRPr sz="3118"/>
            </a:lvl8pPr>
            <a:lvl9pPr marL="5701660" indent="0">
              <a:buNone/>
              <a:defRPr sz="3118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498" y="8367830"/>
            <a:ext cx="9071610" cy="1254802"/>
          </a:xfrm>
        </p:spPr>
        <p:txBody>
          <a:bodyPr/>
          <a:lstStyle>
            <a:lvl1pPr marL="0" indent="0">
              <a:buNone/>
              <a:defRPr sz="2227"/>
            </a:lvl1pPr>
            <a:lvl2pPr marL="712707" indent="0">
              <a:buNone/>
              <a:defRPr sz="1893"/>
            </a:lvl2pPr>
            <a:lvl3pPr marL="1425415" indent="0">
              <a:buNone/>
              <a:defRPr sz="1559"/>
            </a:lvl3pPr>
            <a:lvl4pPr marL="2138122" indent="0">
              <a:buNone/>
              <a:defRPr sz="1448"/>
            </a:lvl4pPr>
            <a:lvl5pPr marL="2850830" indent="0">
              <a:buNone/>
              <a:defRPr sz="1448"/>
            </a:lvl5pPr>
            <a:lvl6pPr marL="3563538" indent="0">
              <a:buNone/>
              <a:defRPr sz="1448"/>
            </a:lvl6pPr>
            <a:lvl7pPr marL="4276245" indent="0">
              <a:buNone/>
              <a:defRPr sz="1448"/>
            </a:lvl7pPr>
            <a:lvl8pPr marL="4988952" indent="0">
              <a:buNone/>
              <a:defRPr sz="1448"/>
            </a:lvl8pPr>
            <a:lvl9pPr marL="5701660" indent="0">
              <a:buNone/>
              <a:defRPr sz="14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9137-B878-41C4-9A91-0EE74999131C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855C-8B84-4014-8F63-C60113C569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15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968" y="428168"/>
            <a:ext cx="13607415" cy="1781969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2494759"/>
            <a:ext cx="13607415" cy="7056102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968" y="9909729"/>
            <a:ext cx="3527848" cy="56924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9137-B878-41C4-9A91-0EE74999131C}" type="datetimeFigureOut">
              <a:rPr lang="en-GB" smtClean="0"/>
              <a:t>24/02/2026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5778" y="9909729"/>
            <a:ext cx="4787794" cy="56924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534" y="9909729"/>
            <a:ext cx="3527848" cy="56924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855C-8B84-4014-8F63-C60113C569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0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25415" rtl="0" eaLnBrk="1" latinLnBrk="0" hangingPunct="1">
        <a:spcBef>
          <a:spcPct val="0"/>
        </a:spcBef>
        <a:buNone/>
        <a:defRPr sz="69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31" indent="-534531" algn="l" defTabSz="1425415" rtl="0" eaLnBrk="1" latinLnBrk="0" hangingPunct="1">
        <a:spcBef>
          <a:spcPct val="20000"/>
        </a:spcBef>
        <a:buFont typeface="Arial" pitchFamily="34" charset="0"/>
        <a:buChar char="•"/>
        <a:defRPr sz="5011" kern="1200">
          <a:solidFill>
            <a:schemeClr val="tx1"/>
          </a:solidFill>
          <a:latin typeface="+mn-lt"/>
          <a:ea typeface="+mn-ea"/>
          <a:cs typeface="+mn-cs"/>
        </a:defRPr>
      </a:lvl1pPr>
      <a:lvl2pPr marL="1158150" indent="-445442" algn="l" defTabSz="1425415" rtl="0" eaLnBrk="1" latinLnBrk="0" hangingPunct="1">
        <a:spcBef>
          <a:spcPct val="20000"/>
        </a:spcBef>
        <a:buFont typeface="Arial" pitchFamily="34" charset="0"/>
        <a:buChar char="–"/>
        <a:defRPr sz="4343" kern="1200">
          <a:solidFill>
            <a:schemeClr val="tx1"/>
          </a:solidFill>
          <a:latin typeface="+mn-lt"/>
          <a:ea typeface="+mn-ea"/>
          <a:cs typeface="+mn-cs"/>
        </a:defRPr>
      </a:lvl2pPr>
      <a:lvl3pPr marL="1781769" indent="-356354" algn="l" defTabSz="1425415" rtl="0" eaLnBrk="1" latinLnBrk="0" hangingPunct="1">
        <a:spcBef>
          <a:spcPct val="20000"/>
        </a:spcBef>
        <a:buFont typeface="Arial" pitchFamily="34" charset="0"/>
        <a:buChar char="•"/>
        <a:defRPr sz="3786" kern="1200">
          <a:solidFill>
            <a:schemeClr val="tx1"/>
          </a:solidFill>
          <a:latin typeface="+mn-lt"/>
          <a:ea typeface="+mn-ea"/>
          <a:cs typeface="+mn-cs"/>
        </a:defRPr>
      </a:lvl3pPr>
      <a:lvl4pPr marL="2494476" indent="-356354" algn="l" defTabSz="1425415" rtl="0" eaLnBrk="1" latinLnBrk="0" hangingPunct="1">
        <a:spcBef>
          <a:spcPct val="20000"/>
        </a:spcBef>
        <a:buFont typeface="Arial" pitchFamily="34" charset="0"/>
        <a:buChar char="–"/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207184" indent="-356354" algn="l" defTabSz="1425415" rtl="0" eaLnBrk="1" latinLnBrk="0" hangingPunct="1">
        <a:spcBef>
          <a:spcPct val="20000"/>
        </a:spcBef>
        <a:buFont typeface="Arial" pitchFamily="34" charset="0"/>
        <a:buChar char="»"/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3919891" indent="-356354" algn="l" defTabSz="1425415" rtl="0" eaLnBrk="1" latinLnBrk="0" hangingPunct="1">
        <a:spcBef>
          <a:spcPct val="20000"/>
        </a:spcBef>
        <a:buFont typeface="Arial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2598" indent="-356354" algn="l" defTabSz="1425415" rtl="0" eaLnBrk="1" latinLnBrk="0" hangingPunct="1">
        <a:spcBef>
          <a:spcPct val="20000"/>
        </a:spcBef>
        <a:buFont typeface="Arial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308" indent="-356354" algn="l" defTabSz="1425415" rtl="0" eaLnBrk="1" latinLnBrk="0" hangingPunct="1">
        <a:spcBef>
          <a:spcPct val="20000"/>
        </a:spcBef>
        <a:buFont typeface="Arial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015" indent="-356354" algn="l" defTabSz="1425415" rtl="0" eaLnBrk="1" latinLnBrk="0" hangingPunct="1">
        <a:spcBef>
          <a:spcPct val="20000"/>
        </a:spcBef>
        <a:buFont typeface="Arial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415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07" algn="l" defTabSz="1425415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415" algn="l" defTabSz="1425415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122" algn="l" defTabSz="1425415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0830" algn="l" defTabSz="1425415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538" algn="l" defTabSz="1425415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245" algn="l" defTabSz="1425415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8952" algn="l" defTabSz="1425415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1660" algn="l" defTabSz="1425415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>
            <a:extLst>
              <a:ext uri="{FF2B5EF4-FFF2-40B4-BE49-F238E27FC236}">
                <a16:creationId xmlns:a16="http://schemas.microsoft.com/office/drawing/2014/main" id="{ABCA810A-08B7-ECED-837C-971A21AE63C0}"/>
              </a:ext>
            </a:extLst>
          </p:cNvPr>
          <p:cNvSpPr/>
          <p:nvPr/>
        </p:nvSpPr>
        <p:spPr>
          <a:xfrm>
            <a:off x="6123954" y="6418680"/>
            <a:ext cx="2909587" cy="401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31A7EAE-68F3-B0D2-C48F-DE3F54DF27D8}"/>
              </a:ext>
            </a:extLst>
          </p:cNvPr>
          <p:cNvSpPr/>
          <p:nvPr/>
        </p:nvSpPr>
        <p:spPr>
          <a:xfrm>
            <a:off x="9144655" y="6362342"/>
            <a:ext cx="2429191" cy="401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6A08877-12CE-55D3-9BF8-FDD5B4A551CA}"/>
              </a:ext>
            </a:extLst>
          </p:cNvPr>
          <p:cNvSpPr/>
          <p:nvPr/>
        </p:nvSpPr>
        <p:spPr>
          <a:xfrm>
            <a:off x="10505802" y="6305791"/>
            <a:ext cx="3069430" cy="385763"/>
          </a:xfrm>
          <a:custGeom>
            <a:avLst/>
            <a:gdLst>
              <a:gd name="connsiteX0" fmla="*/ 0 w 2543175"/>
              <a:gd name="connsiteY0" fmla="*/ 571500 h 571500"/>
              <a:gd name="connsiteX1" fmla="*/ 166688 w 2543175"/>
              <a:gd name="connsiteY1" fmla="*/ 459582 h 571500"/>
              <a:gd name="connsiteX2" fmla="*/ 259557 w 2543175"/>
              <a:gd name="connsiteY2" fmla="*/ 309563 h 571500"/>
              <a:gd name="connsiteX3" fmla="*/ 523875 w 2543175"/>
              <a:gd name="connsiteY3" fmla="*/ 95250 h 571500"/>
              <a:gd name="connsiteX4" fmla="*/ 685800 w 2543175"/>
              <a:gd name="connsiteY4" fmla="*/ 0 h 571500"/>
              <a:gd name="connsiteX5" fmla="*/ 781050 w 2543175"/>
              <a:gd name="connsiteY5" fmla="*/ 14288 h 571500"/>
              <a:gd name="connsiteX6" fmla="*/ 892969 w 2543175"/>
              <a:gd name="connsiteY6" fmla="*/ 57150 h 571500"/>
              <a:gd name="connsiteX7" fmla="*/ 1293019 w 2543175"/>
              <a:gd name="connsiteY7" fmla="*/ 138113 h 571500"/>
              <a:gd name="connsiteX8" fmla="*/ 1752600 w 2543175"/>
              <a:gd name="connsiteY8" fmla="*/ 214313 h 571500"/>
              <a:gd name="connsiteX9" fmla="*/ 2224088 w 2543175"/>
              <a:gd name="connsiteY9" fmla="*/ 271463 h 571500"/>
              <a:gd name="connsiteX10" fmla="*/ 2543175 w 2543175"/>
              <a:gd name="connsiteY10" fmla="*/ 304800 h 571500"/>
              <a:gd name="connsiteX11" fmla="*/ 2543175 w 2543175"/>
              <a:gd name="connsiteY11" fmla="*/ 492919 h 571500"/>
              <a:gd name="connsiteX12" fmla="*/ 1833563 w 2543175"/>
              <a:gd name="connsiteY12" fmla="*/ 528638 h 571500"/>
              <a:gd name="connsiteX13" fmla="*/ 1185863 w 2543175"/>
              <a:gd name="connsiteY13" fmla="*/ 552450 h 571500"/>
              <a:gd name="connsiteX14" fmla="*/ 652463 w 2543175"/>
              <a:gd name="connsiteY14" fmla="*/ 564357 h 571500"/>
              <a:gd name="connsiteX15" fmla="*/ 0 w 2543175"/>
              <a:gd name="connsiteY15" fmla="*/ 571500 h 571500"/>
              <a:gd name="connsiteX0" fmla="*/ 0 w 3055144"/>
              <a:gd name="connsiteY0" fmla="*/ 571500 h 571500"/>
              <a:gd name="connsiteX1" fmla="*/ 166688 w 3055144"/>
              <a:gd name="connsiteY1" fmla="*/ 459582 h 571500"/>
              <a:gd name="connsiteX2" fmla="*/ 259557 w 3055144"/>
              <a:gd name="connsiteY2" fmla="*/ 309563 h 571500"/>
              <a:gd name="connsiteX3" fmla="*/ 523875 w 3055144"/>
              <a:gd name="connsiteY3" fmla="*/ 95250 h 571500"/>
              <a:gd name="connsiteX4" fmla="*/ 685800 w 3055144"/>
              <a:gd name="connsiteY4" fmla="*/ 0 h 571500"/>
              <a:gd name="connsiteX5" fmla="*/ 781050 w 3055144"/>
              <a:gd name="connsiteY5" fmla="*/ 14288 h 571500"/>
              <a:gd name="connsiteX6" fmla="*/ 892969 w 3055144"/>
              <a:gd name="connsiteY6" fmla="*/ 57150 h 571500"/>
              <a:gd name="connsiteX7" fmla="*/ 1293019 w 3055144"/>
              <a:gd name="connsiteY7" fmla="*/ 138113 h 571500"/>
              <a:gd name="connsiteX8" fmla="*/ 1752600 w 3055144"/>
              <a:gd name="connsiteY8" fmla="*/ 214313 h 571500"/>
              <a:gd name="connsiteX9" fmla="*/ 2224088 w 3055144"/>
              <a:gd name="connsiteY9" fmla="*/ 271463 h 571500"/>
              <a:gd name="connsiteX10" fmla="*/ 3055144 w 3055144"/>
              <a:gd name="connsiteY10" fmla="*/ 342900 h 571500"/>
              <a:gd name="connsiteX11" fmla="*/ 2543175 w 3055144"/>
              <a:gd name="connsiteY11" fmla="*/ 492919 h 571500"/>
              <a:gd name="connsiteX12" fmla="*/ 1833563 w 3055144"/>
              <a:gd name="connsiteY12" fmla="*/ 528638 h 571500"/>
              <a:gd name="connsiteX13" fmla="*/ 1185863 w 3055144"/>
              <a:gd name="connsiteY13" fmla="*/ 552450 h 571500"/>
              <a:gd name="connsiteX14" fmla="*/ 652463 w 3055144"/>
              <a:gd name="connsiteY14" fmla="*/ 564357 h 571500"/>
              <a:gd name="connsiteX15" fmla="*/ 0 w 3055144"/>
              <a:gd name="connsiteY15" fmla="*/ 571500 h 571500"/>
              <a:gd name="connsiteX0" fmla="*/ 0 w 3064669"/>
              <a:gd name="connsiteY0" fmla="*/ 571500 h 571500"/>
              <a:gd name="connsiteX1" fmla="*/ 166688 w 3064669"/>
              <a:gd name="connsiteY1" fmla="*/ 459582 h 571500"/>
              <a:gd name="connsiteX2" fmla="*/ 259557 w 3064669"/>
              <a:gd name="connsiteY2" fmla="*/ 309563 h 571500"/>
              <a:gd name="connsiteX3" fmla="*/ 523875 w 3064669"/>
              <a:gd name="connsiteY3" fmla="*/ 95250 h 571500"/>
              <a:gd name="connsiteX4" fmla="*/ 685800 w 3064669"/>
              <a:gd name="connsiteY4" fmla="*/ 0 h 571500"/>
              <a:gd name="connsiteX5" fmla="*/ 781050 w 3064669"/>
              <a:gd name="connsiteY5" fmla="*/ 14288 h 571500"/>
              <a:gd name="connsiteX6" fmla="*/ 892969 w 3064669"/>
              <a:gd name="connsiteY6" fmla="*/ 57150 h 571500"/>
              <a:gd name="connsiteX7" fmla="*/ 1293019 w 3064669"/>
              <a:gd name="connsiteY7" fmla="*/ 138113 h 571500"/>
              <a:gd name="connsiteX8" fmla="*/ 1752600 w 3064669"/>
              <a:gd name="connsiteY8" fmla="*/ 214313 h 571500"/>
              <a:gd name="connsiteX9" fmla="*/ 2224088 w 3064669"/>
              <a:gd name="connsiteY9" fmla="*/ 271463 h 571500"/>
              <a:gd name="connsiteX10" fmla="*/ 3055144 w 3064669"/>
              <a:gd name="connsiteY10" fmla="*/ 342900 h 571500"/>
              <a:gd name="connsiteX11" fmla="*/ 3064669 w 3064669"/>
              <a:gd name="connsiteY11" fmla="*/ 454819 h 571500"/>
              <a:gd name="connsiteX12" fmla="*/ 1833563 w 3064669"/>
              <a:gd name="connsiteY12" fmla="*/ 528638 h 571500"/>
              <a:gd name="connsiteX13" fmla="*/ 1185863 w 3064669"/>
              <a:gd name="connsiteY13" fmla="*/ 552450 h 571500"/>
              <a:gd name="connsiteX14" fmla="*/ 652463 w 3064669"/>
              <a:gd name="connsiteY14" fmla="*/ 564357 h 571500"/>
              <a:gd name="connsiteX15" fmla="*/ 0 w 3064669"/>
              <a:gd name="connsiteY15" fmla="*/ 571500 h 571500"/>
              <a:gd name="connsiteX0" fmla="*/ 0 w 3064669"/>
              <a:gd name="connsiteY0" fmla="*/ 571500 h 571500"/>
              <a:gd name="connsiteX1" fmla="*/ 166688 w 3064669"/>
              <a:gd name="connsiteY1" fmla="*/ 459582 h 571500"/>
              <a:gd name="connsiteX2" fmla="*/ 531020 w 3064669"/>
              <a:gd name="connsiteY2" fmla="*/ 111919 h 571500"/>
              <a:gd name="connsiteX3" fmla="*/ 523875 w 3064669"/>
              <a:gd name="connsiteY3" fmla="*/ 95250 h 571500"/>
              <a:gd name="connsiteX4" fmla="*/ 685800 w 3064669"/>
              <a:gd name="connsiteY4" fmla="*/ 0 h 571500"/>
              <a:gd name="connsiteX5" fmla="*/ 781050 w 3064669"/>
              <a:gd name="connsiteY5" fmla="*/ 14288 h 571500"/>
              <a:gd name="connsiteX6" fmla="*/ 892969 w 3064669"/>
              <a:gd name="connsiteY6" fmla="*/ 57150 h 571500"/>
              <a:gd name="connsiteX7" fmla="*/ 1293019 w 3064669"/>
              <a:gd name="connsiteY7" fmla="*/ 138113 h 571500"/>
              <a:gd name="connsiteX8" fmla="*/ 1752600 w 3064669"/>
              <a:gd name="connsiteY8" fmla="*/ 214313 h 571500"/>
              <a:gd name="connsiteX9" fmla="*/ 2224088 w 3064669"/>
              <a:gd name="connsiteY9" fmla="*/ 271463 h 571500"/>
              <a:gd name="connsiteX10" fmla="*/ 3055144 w 3064669"/>
              <a:gd name="connsiteY10" fmla="*/ 342900 h 571500"/>
              <a:gd name="connsiteX11" fmla="*/ 3064669 w 3064669"/>
              <a:gd name="connsiteY11" fmla="*/ 454819 h 571500"/>
              <a:gd name="connsiteX12" fmla="*/ 1833563 w 3064669"/>
              <a:gd name="connsiteY12" fmla="*/ 528638 h 571500"/>
              <a:gd name="connsiteX13" fmla="*/ 1185863 w 3064669"/>
              <a:gd name="connsiteY13" fmla="*/ 552450 h 571500"/>
              <a:gd name="connsiteX14" fmla="*/ 652463 w 3064669"/>
              <a:gd name="connsiteY14" fmla="*/ 564357 h 571500"/>
              <a:gd name="connsiteX15" fmla="*/ 0 w 3064669"/>
              <a:gd name="connsiteY15" fmla="*/ 571500 h 571500"/>
              <a:gd name="connsiteX0" fmla="*/ 0 w 3064669"/>
              <a:gd name="connsiteY0" fmla="*/ 571500 h 571500"/>
              <a:gd name="connsiteX1" fmla="*/ 166688 w 3064669"/>
              <a:gd name="connsiteY1" fmla="*/ 459582 h 571500"/>
              <a:gd name="connsiteX2" fmla="*/ 471489 w 3064669"/>
              <a:gd name="connsiteY2" fmla="*/ 190500 h 571500"/>
              <a:gd name="connsiteX3" fmla="*/ 523875 w 3064669"/>
              <a:gd name="connsiteY3" fmla="*/ 95250 h 571500"/>
              <a:gd name="connsiteX4" fmla="*/ 685800 w 3064669"/>
              <a:gd name="connsiteY4" fmla="*/ 0 h 571500"/>
              <a:gd name="connsiteX5" fmla="*/ 781050 w 3064669"/>
              <a:gd name="connsiteY5" fmla="*/ 14288 h 571500"/>
              <a:gd name="connsiteX6" fmla="*/ 892969 w 3064669"/>
              <a:gd name="connsiteY6" fmla="*/ 57150 h 571500"/>
              <a:gd name="connsiteX7" fmla="*/ 1293019 w 3064669"/>
              <a:gd name="connsiteY7" fmla="*/ 138113 h 571500"/>
              <a:gd name="connsiteX8" fmla="*/ 1752600 w 3064669"/>
              <a:gd name="connsiteY8" fmla="*/ 214313 h 571500"/>
              <a:gd name="connsiteX9" fmla="*/ 2224088 w 3064669"/>
              <a:gd name="connsiteY9" fmla="*/ 271463 h 571500"/>
              <a:gd name="connsiteX10" fmla="*/ 3055144 w 3064669"/>
              <a:gd name="connsiteY10" fmla="*/ 342900 h 571500"/>
              <a:gd name="connsiteX11" fmla="*/ 3064669 w 3064669"/>
              <a:gd name="connsiteY11" fmla="*/ 454819 h 571500"/>
              <a:gd name="connsiteX12" fmla="*/ 1833563 w 3064669"/>
              <a:gd name="connsiteY12" fmla="*/ 528638 h 571500"/>
              <a:gd name="connsiteX13" fmla="*/ 1185863 w 3064669"/>
              <a:gd name="connsiteY13" fmla="*/ 552450 h 571500"/>
              <a:gd name="connsiteX14" fmla="*/ 652463 w 3064669"/>
              <a:gd name="connsiteY14" fmla="*/ 564357 h 571500"/>
              <a:gd name="connsiteX15" fmla="*/ 0 w 3064669"/>
              <a:gd name="connsiteY15" fmla="*/ 571500 h 571500"/>
              <a:gd name="connsiteX0" fmla="*/ 0 w 3064669"/>
              <a:gd name="connsiteY0" fmla="*/ 571500 h 571500"/>
              <a:gd name="connsiteX1" fmla="*/ 166688 w 3064669"/>
              <a:gd name="connsiteY1" fmla="*/ 459582 h 571500"/>
              <a:gd name="connsiteX2" fmla="*/ 471489 w 3064669"/>
              <a:gd name="connsiteY2" fmla="*/ 190500 h 571500"/>
              <a:gd name="connsiteX3" fmla="*/ 540544 w 3064669"/>
              <a:gd name="connsiteY3" fmla="*/ 102394 h 571500"/>
              <a:gd name="connsiteX4" fmla="*/ 685800 w 3064669"/>
              <a:gd name="connsiteY4" fmla="*/ 0 h 571500"/>
              <a:gd name="connsiteX5" fmla="*/ 781050 w 3064669"/>
              <a:gd name="connsiteY5" fmla="*/ 14288 h 571500"/>
              <a:gd name="connsiteX6" fmla="*/ 892969 w 3064669"/>
              <a:gd name="connsiteY6" fmla="*/ 57150 h 571500"/>
              <a:gd name="connsiteX7" fmla="*/ 1293019 w 3064669"/>
              <a:gd name="connsiteY7" fmla="*/ 138113 h 571500"/>
              <a:gd name="connsiteX8" fmla="*/ 1752600 w 3064669"/>
              <a:gd name="connsiteY8" fmla="*/ 214313 h 571500"/>
              <a:gd name="connsiteX9" fmla="*/ 2224088 w 3064669"/>
              <a:gd name="connsiteY9" fmla="*/ 271463 h 571500"/>
              <a:gd name="connsiteX10" fmla="*/ 3055144 w 3064669"/>
              <a:gd name="connsiteY10" fmla="*/ 342900 h 571500"/>
              <a:gd name="connsiteX11" fmla="*/ 3064669 w 3064669"/>
              <a:gd name="connsiteY11" fmla="*/ 454819 h 571500"/>
              <a:gd name="connsiteX12" fmla="*/ 1833563 w 3064669"/>
              <a:gd name="connsiteY12" fmla="*/ 528638 h 571500"/>
              <a:gd name="connsiteX13" fmla="*/ 1185863 w 3064669"/>
              <a:gd name="connsiteY13" fmla="*/ 552450 h 571500"/>
              <a:gd name="connsiteX14" fmla="*/ 652463 w 3064669"/>
              <a:gd name="connsiteY14" fmla="*/ 564357 h 571500"/>
              <a:gd name="connsiteX15" fmla="*/ 0 w 3064669"/>
              <a:gd name="connsiteY15" fmla="*/ 571500 h 571500"/>
              <a:gd name="connsiteX0" fmla="*/ 0 w 3064669"/>
              <a:gd name="connsiteY0" fmla="*/ 571500 h 571500"/>
              <a:gd name="connsiteX1" fmla="*/ 166688 w 3064669"/>
              <a:gd name="connsiteY1" fmla="*/ 459582 h 571500"/>
              <a:gd name="connsiteX2" fmla="*/ 471489 w 3064669"/>
              <a:gd name="connsiteY2" fmla="*/ 190500 h 571500"/>
              <a:gd name="connsiteX3" fmla="*/ 545307 w 3064669"/>
              <a:gd name="connsiteY3" fmla="*/ 83344 h 571500"/>
              <a:gd name="connsiteX4" fmla="*/ 685800 w 3064669"/>
              <a:gd name="connsiteY4" fmla="*/ 0 h 571500"/>
              <a:gd name="connsiteX5" fmla="*/ 781050 w 3064669"/>
              <a:gd name="connsiteY5" fmla="*/ 14288 h 571500"/>
              <a:gd name="connsiteX6" fmla="*/ 892969 w 3064669"/>
              <a:gd name="connsiteY6" fmla="*/ 57150 h 571500"/>
              <a:gd name="connsiteX7" fmla="*/ 1293019 w 3064669"/>
              <a:gd name="connsiteY7" fmla="*/ 138113 h 571500"/>
              <a:gd name="connsiteX8" fmla="*/ 1752600 w 3064669"/>
              <a:gd name="connsiteY8" fmla="*/ 214313 h 571500"/>
              <a:gd name="connsiteX9" fmla="*/ 2224088 w 3064669"/>
              <a:gd name="connsiteY9" fmla="*/ 271463 h 571500"/>
              <a:gd name="connsiteX10" fmla="*/ 3055144 w 3064669"/>
              <a:gd name="connsiteY10" fmla="*/ 342900 h 571500"/>
              <a:gd name="connsiteX11" fmla="*/ 3064669 w 3064669"/>
              <a:gd name="connsiteY11" fmla="*/ 454819 h 571500"/>
              <a:gd name="connsiteX12" fmla="*/ 1833563 w 3064669"/>
              <a:gd name="connsiteY12" fmla="*/ 528638 h 571500"/>
              <a:gd name="connsiteX13" fmla="*/ 1185863 w 3064669"/>
              <a:gd name="connsiteY13" fmla="*/ 552450 h 571500"/>
              <a:gd name="connsiteX14" fmla="*/ 652463 w 3064669"/>
              <a:gd name="connsiteY14" fmla="*/ 564357 h 571500"/>
              <a:gd name="connsiteX15" fmla="*/ 0 w 3064669"/>
              <a:gd name="connsiteY15" fmla="*/ 571500 h 571500"/>
              <a:gd name="connsiteX0" fmla="*/ 0 w 3064669"/>
              <a:gd name="connsiteY0" fmla="*/ 571500 h 571500"/>
              <a:gd name="connsiteX1" fmla="*/ 166688 w 3064669"/>
              <a:gd name="connsiteY1" fmla="*/ 459582 h 571500"/>
              <a:gd name="connsiteX2" fmla="*/ 471489 w 3064669"/>
              <a:gd name="connsiteY2" fmla="*/ 190500 h 571500"/>
              <a:gd name="connsiteX3" fmla="*/ 571501 w 3064669"/>
              <a:gd name="connsiteY3" fmla="*/ 190500 h 571500"/>
              <a:gd name="connsiteX4" fmla="*/ 685800 w 3064669"/>
              <a:gd name="connsiteY4" fmla="*/ 0 h 571500"/>
              <a:gd name="connsiteX5" fmla="*/ 781050 w 3064669"/>
              <a:gd name="connsiteY5" fmla="*/ 14288 h 571500"/>
              <a:gd name="connsiteX6" fmla="*/ 892969 w 3064669"/>
              <a:gd name="connsiteY6" fmla="*/ 57150 h 571500"/>
              <a:gd name="connsiteX7" fmla="*/ 1293019 w 3064669"/>
              <a:gd name="connsiteY7" fmla="*/ 138113 h 571500"/>
              <a:gd name="connsiteX8" fmla="*/ 1752600 w 3064669"/>
              <a:gd name="connsiteY8" fmla="*/ 214313 h 571500"/>
              <a:gd name="connsiteX9" fmla="*/ 2224088 w 3064669"/>
              <a:gd name="connsiteY9" fmla="*/ 271463 h 571500"/>
              <a:gd name="connsiteX10" fmla="*/ 3055144 w 3064669"/>
              <a:gd name="connsiteY10" fmla="*/ 342900 h 571500"/>
              <a:gd name="connsiteX11" fmla="*/ 3064669 w 3064669"/>
              <a:gd name="connsiteY11" fmla="*/ 454819 h 571500"/>
              <a:gd name="connsiteX12" fmla="*/ 1833563 w 3064669"/>
              <a:gd name="connsiteY12" fmla="*/ 528638 h 571500"/>
              <a:gd name="connsiteX13" fmla="*/ 1185863 w 3064669"/>
              <a:gd name="connsiteY13" fmla="*/ 552450 h 571500"/>
              <a:gd name="connsiteX14" fmla="*/ 652463 w 3064669"/>
              <a:gd name="connsiteY14" fmla="*/ 564357 h 571500"/>
              <a:gd name="connsiteX15" fmla="*/ 0 w 3064669"/>
              <a:gd name="connsiteY15" fmla="*/ 571500 h 571500"/>
              <a:gd name="connsiteX0" fmla="*/ 0 w 3064669"/>
              <a:gd name="connsiteY0" fmla="*/ 557212 h 557212"/>
              <a:gd name="connsiteX1" fmla="*/ 166688 w 3064669"/>
              <a:gd name="connsiteY1" fmla="*/ 445294 h 557212"/>
              <a:gd name="connsiteX2" fmla="*/ 471489 w 3064669"/>
              <a:gd name="connsiteY2" fmla="*/ 176212 h 557212"/>
              <a:gd name="connsiteX3" fmla="*/ 571501 w 3064669"/>
              <a:gd name="connsiteY3" fmla="*/ 176212 h 557212"/>
              <a:gd name="connsiteX4" fmla="*/ 683419 w 3064669"/>
              <a:gd name="connsiteY4" fmla="*/ 190499 h 557212"/>
              <a:gd name="connsiteX5" fmla="*/ 781050 w 3064669"/>
              <a:gd name="connsiteY5" fmla="*/ 0 h 557212"/>
              <a:gd name="connsiteX6" fmla="*/ 892969 w 3064669"/>
              <a:gd name="connsiteY6" fmla="*/ 42862 h 557212"/>
              <a:gd name="connsiteX7" fmla="*/ 1293019 w 3064669"/>
              <a:gd name="connsiteY7" fmla="*/ 123825 h 557212"/>
              <a:gd name="connsiteX8" fmla="*/ 1752600 w 3064669"/>
              <a:gd name="connsiteY8" fmla="*/ 200025 h 557212"/>
              <a:gd name="connsiteX9" fmla="*/ 2224088 w 3064669"/>
              <a:gd name="connsiteY9" fmla="*/ 257175 h 557212"/>
              <a:gd name="connsiteX10" fmla="*/ 3055144 w 3064669"/>
              <a:gd name="connsiteY10" fmla="*/ 328612 h 557212"/>
              <a:gd name="connsiteX11" fmla="*/ 3064669 w 3064669"/>
              <a:gd name="connsiteY11" fmla="*/ 440531 h 557212"/>
              <a:gd name="connsiteX12" fmla="*/ 1833563 w 3064669"/>
              <a:gd name="connsiteY12" fmla="*/ 514350 h 557212"/>
              <a:gd name="connsiteX13" fmla="*/ 1185863 w 3064669"/>
              <a:gd name="connsiteY13" fmla="*/ 538162 h 557212"/>
              <a:gd name="connsiteX14" fmla="*/ 652463 w 3064669"/>
              <a:gd name="connsiteY14" fmla="*/ 550069 h 557212"/>
              <a:gd name="connsiteX15" fmla="*/ 0 w 3064669"/>
              <a:gd name="connsiteY15" fmla="*/ 557212 h 557212"/>
              <a:gd name="connsiteX0" fmla="*/ 0 w 3064669"/>
              <a:gd name="connsiteY0" fmla="*/ 514350 h 514350"/>
              <a:gd name="connsiteX1" fmla="*/ 166688 w 3064669"/>
              <a:gd name="connsiteY1" fmla="*/ 402432 h 514350"/>
              <a:gd name="connsiteX2" fmla="*/ 471489 w 3064669"/>
              <a:gd name="connsiteY2" fmla="*/ 133350 h 514350"/>
              <a:gd name="connsiteX3" fmla="*/ 571501 w 3064669"/>
              <a:gd name="connsiteY3" fmla="*/ 133350 h 514350"/>
              <a:gd name="connsiteX4" fmla="*/ 683419 w 3064669"/>
              <a:gd name="connsiteY4" fmla="*/ 147637 h 514350"/>
              <a:gd name="connsiteX5" fmla="*/ 790575 w 3064669"/>
              <a:gd name="connsiteY5" fmla="*/ 145257 h 514350"/>
              <a:gd name="connsiteX6" fmla="*/ 892969 w 3064669"/>
              <a:gd name="connsiteY6" fmla="*/ 0 h 514350"/>
              <a:gd name="connsiteX7" fmla="*/ 1293019 w 3064669"/>
              <a:gd name="connsiteY7" fmla="*/ 80963 h 514350"/>
              <a:gd name="connsiteX8" fmla="*/ 1752600 w 3064669"/>
              <a:gd name="connsiteY8" fmla="*/ 157163 h 514350"/>
              <a:gd name="connsiteX9" fmla="*/ 2224088 w 3064669"/>
              <a:gd name="connsiteY9" fmla="*/ 214313 h 514350"/>
              <a:gd name="connsiteX10" fmla="*/ 3055144 w 3064669"/>
              <a:gd name="connsiteY10" fmla="*/ 285750 h 514350"/>
              <a:gd name="connsiteX11" fmla="*/ 3064669 w 3064669"/>
              <a:gd name="connsiteY11" fmla="*/ 397669 h 514350"/>
              <a:gd name="connsiteX12" fmla="*/ 1833563 w 3064669"/>
              <a:gd name="connsiteY12" fmla="*/ 471488 h 514350"/>
              <a:gd name="connsiteX13" fmla="*/ 1185863 w 3064669"/>
              <a:gd name="connsiteY13" fmla="*/ 495300 h 514350"/>
              <a:gd name="connsiteX14" fmla="*/ 652463 w 3064669"/>
              <a:gd name="connsiteY14" fmla="*/ 507207 h 514350"/>
              <a:gd name="connsiteX15" fmla="*/ 0 w 3064669"/>
              <a:gd name="connsiteY15" fmla="*/ 514350 h 514350"/>
              <a:gd name="connsiteX0" fmla="*/ 0 w 3064669"/>
              <a:gd name="connsiteY0" fmla="*/ 433387 h 433387"/>
              <a:gd name="connsiteX1" fmla="*/ 166688 w 3064669"/>
              <a:gd name="connsiteY1" fmla="*/ 321469 h 433387"/>
              <a:gd name="connsiteX2" fmla="*/ 471489 w 3064669"/>
              <a:gd name="connsiteY2" fmla="*/ 52387 h 433387"/>
              <a:gd name="connsiteX3" fmla="*/ 571501 w 3064669"/>
              <a:gd name="connsiteY3" fmla="*/ 52387 h 433387"/>
              <a:gd name="connsiteX4" fmla="*/ 683419 w 3064669"/>
              <a:gd name="connsiteY4" fmla="*/ 66674 h 433387"/>
              <a:gd name="connsiteX5" fmla="*/ 790575 w 3064669"/>
              <a:gd name="connsiteY5" fmla="*/ 64294 h 433387"/>
              <a:gd name="connsiteX6" fmla="*/ 969169 w 3064669"/>
              <a:gd name="connsiteY6" fmla="*/ 80962 h 433387"/>
              <a:gd name="connsiteX7" fmla="*/ 1293019 w 3064669"/>
              <a:gd name="connsiteY7" fmla="*/ 0 h 433387"/>
              <a:gd name="connsiteX8" fmla="*/ 1752600 w 3064669"/>
              <a:gd name="connsiteY8" fmla="*/ 76200 h 433387"/>
              <a:gd name="connsiteX9" fmla="*/ 2224088 w 3064669"/>
              <a:gd name="connsiteY9" fmla="*/ 133350 h 433387"/>
              <a:gd name="connsiteX10" fmla="*/ 3055144 w 3064669"/>
              <a:gd name="connsiteY10" fmla="*/ 204787 h 433387"/>
              <a:gd name="connsiteX11" fmla="*/ 3064669 w 3064669"/>
              <a:gd name="connsiteY11" fmla="*/ 316706 h 433387"/>
              <a:gd name="connsiteX12" fmla="*/ 1833563 w 3064669"/>
              <a:gd name="connsiteY12" fmla="*/ 390525 h 433387"/>
              <a:gd name="connsiteX13" fmla="*/ 1185863 w 3064669"/>
              <a:gd name="connsiteY13" fmla="*/ 414337 h 433387"/>
              <a:gd name="connsiteX14" fmla="*/ 652463 w 3064669"/>
              <a:gd name="connsiteY14" fmla="*/ 426244 h 433387"/>
              <a:gd name="connsiteX15" fmla="*/ 0 w 3064669"/>
              <a:gd name="connsiteY15" fmla="*/ 433387 h 433387"/>
              <a:gd name="connsiteX0" fmla="*/ 0 w 3064669"/>
              <a:gd name="connsiteY0" fmla="*/ 381000 h 381000"/>
              <a:gd name="connsiteX1" fmla="*/ 166688 w 3064669"/>
              <a:gd name="connsiteY1" fmla="*/ 269082 h 381000"/>
              <a:gd name="connsiteX2" fmla="*/ 471489 w 3064669"/>
              <a:gd name="connsiteY2" fmla="*/ 0 h 381000"/>
              <a:gd name="connsiteX3" fmla="*/ 571501 w 3064669"/>
              <a:gd name="connsiteY3" fmla="*/ 0 h 381000"/>
              <a:gd name="connsiteX4" fmla="*/ 683419 w 3064669"/>
              <a:gd name="connsiteY4" fmla="*/ 14287 h 381000"/>
              <a:gd name="connsiteX5" fmla="*/ 790575 w 3064669"/>
              <a:gd name="connsiteY5" fmla="*/ 11907 h 381000"/>
              <a:gd name="connsiteX6" fmla="*/ 969169 w 3064669"/>
              <a:gd name="connsiteY6" fmla="*/ 28575 h 381000"/>
              <a:gd name="connsiteX7" fmla="*/ 1254919 w 3064669"/>
              <a:gd name="connsiteY7" fmla="*/ 38100 h 381000"/>
              <a:gd name="connsiteX8" fmla="*/ 1752600 w 3064669"/>
              <a:gd name="connsiteY8" fmla="*/ 23813 h 381000"/>
              <a:gd name="connsiteX9" fmla="*/ 2224088 w 3064669"/>
              <a:gd name="connsiteY9" fmla="*/ 80963 h 381000"/>
              <a:gd name="connsiteX10" fmla="*/ 3055144 w 3064669"/>
              <a:gd name="connsiteY10" fmla="*/ 152400 h 381000"/>
              <a:gd name="connsiteX11" fmla="*/ 3064669 w 3064669"/>
              <a:gd name="connsiteY11" fmla="*/ 264319 h 381000"/>
              <a:gd name="connsiteX12" fmla="*/ 1833563 w 3064669"/>
              <a:gd name="connsiteY12" fmla="*/ 338138 h 381000"/>
              <a:gd name="connsiteX13" fmla="*/ 1185863 w 3064669"/>
              <a:gd name="connsiteY13" fmla="*/ 361950 h 381000"/>
              <a:gd name="connsiteX14" fmla="*/ 652463 w 3064669"/>
              <a:gd name="connsiteY14" fmla="*/ 373857 h 381000"/>
              <a:gd name="connsiteX15" fmla="*/ 0 w 3064669"/>
              <a:gd name="connsiteY15" fmla="*/ 381000 h 381000"/>
              <a:gd name="connsiteX0" fmla="*/ 0 w 3064669"/>
              <a:gd name="connsiteY0" fmla="*/ 381000 h 381000"/>
              <a:gd name="connsiteX1" fmla="*/ 166688 w 3064669"/>
              <a:gd name="connsiteY1" fmla="*/ 269082 h 381000"/>
              <a:gd name="connsiteX2" fmla="*/ 471489 w 3064669"/>
              <a:gd name="connsiteY2" fmla="*/ 0 h 381000"/>
              <a:gd name="connsiteX3" fmla="*/ 571501 w 3064669"/>
              <a:gd name="connsiteY3" fmla="*/ 0 h 381000"/>
              <a:gd name="connsiteX4" fmla="*/ 683419 w 3064669"/>
              <a:gd name="connsiteY4" fmla="*/ 14287 h 381000"/>
              <a:gd name="connsiteX5" fmla="*/ 790575 w 3064669"/>
              <a:gd name="connsiteY5" fmla="*/ 11907 h 381000"/>
              <a:gd name="connsiteX6" fmla="*/ 969169 w 3064669"/>
              <a:gd name="connsiteY6" fmla="*/ 28575 h 381000"/>
              <a:gd name="connsiteX7" fmla="*/ 1254919 w 3064669"/>
              <a:gd name="connsiteY7" fmla="*/ 38100 h 381000"/>
              <a:gd name="connsiteX8" fmla="*/ 1759744 w 3064669"/>
              <a:gd name="connsiteY8" fmla="*/ 83344 h 381000"/>
              <a:gd name="connsiteX9" fmla="*/ 2224088 w 3064669"/>
              <a:gd name="connsiteY9" fmla="*/ 80963 h 381000"/>
              <a:gd name="connsiteX10" fmla="*/ 3055144 w 3064669"/>
              <a:gd name="connsiteY10" fmla="*/ 152400 h 381000"/>
              <a:gd name="connsiteX11" fmla="*/ 3064669 w 3064669"/>
              <a:gd name="connsiteY11" fmla="*/ 264319 h 381000"/>
              <a:gd name="connsiteX12" fmla="*/ 1833563 w 3064669"/>
              <a:gd name="connsiteY12" fmla="*/ 338138 h 381000"/>
              <a:gd name="connsiteX13" fmla="*/ 1185863 w 3064669"/>
              <a:gd name="connsiteY13" fmla="*/ 361950 h 381000"/>
              <a:gd name="connsiteX14" fmla="*/ 652463 w 3064669"/>
              <a:gd name="connsiteY14" fmla="*/ 373857 h 381000"/>
              <a:gd name="connsiteX15" fmla="*/ 0 w 3064669"/>
              <a:gd name="connsiteY15" fmla="*/ 381000 h 381000"/>
              <a:gd name="connsiteX0" fmla="*/ 0 w 3064669"/>
              <a:gd name="connsiteY0" fmla="*/ 381000 h 381000"/>
              <a:gd name="connsiteX1" fmla="*/ 166688 w 3064669"/>
              <a:gd name="connsiteY1" fmla="*/ 269082 h 381000"/>
              <a:gd name="connsiteX2" fmla="*/ 471489 w 3064669"/>
              <a:gd name="connsiteY2" fmla="*/ 0 h 381000"/>
              <a:gd name="connsiteX3" fmla="*/ 571501 w 3064669"/>
              <a:gd name="connsiteY3" fmla="*/ 0 h 381000"/>
              <a:gd name="connsiteX4" fmla="*/ 683419 w 3064669"/>
              <a:gd name="connsiteY4" fmla="*/ 14287 h 381000"/>
              <a:gd name="connsiteX5" fmla="*/ 790575 w 3064669"/>
              <a:gd name="connsiteY5" fmla="*/ 11907 h 381000"/>
              <a:gd name="connsiteX6" fmla="*/ 969169 w 3064669"/>
              <a:gd name="connsiteY6" fmla="*/ 28575 h 381000"/>
              <a:gd name="connsiteX7" fmla="*/ 1254919 w 3064669"/>
              <a:gd name="connsiteY7" fmla="*/ 38100 h 381000"/>
              <a:gd name="connsiteX8" fmla="*/ 1759744 w 3064669"/>
              <a:gd name="connsiteY8" fmla="*/ 83344 h 381000"/>
              <a:gd name="connsiteX9" fmla="*/ 2226470 w 3064669"/>
              <a:gd name="connsiteY9" fmla="*/ 145257 h 381000"/>
              <a:gd name="connsiteX10" fmla="*/ 3055144 w 3064669"/>
              <a:gd name="connsiteY10" fmla="*/ 152400 h 381000"/>
              <a:gd name="connsiteX11" fmla="*/ 3064669 w 3064669"/>
              <a:gd name="connsiteY11" fmla="*/ 264319 h 381000"/>
              <a:gd name="connsiteX12" fmla="*/ 1833563 w 3064669"/>
              <a:gd name="connsiteY12" fmla="*/ 338138 h 381000"/>
              <a:gd name="connsiteX13" fmla="*/ 1185863 w 3064669"/>
              <a:gd name="connsiteY13" fmla="*/ 361950 h 381000"/>
              <a:gd name="connsiteX14" fmla="*/ 652463 w 3064669"/>
              <a:gd name="connsiteY14" fmla="*/ 373857 h 381000"/>
              <a:gd name="connsiteX15" fmla="*/ 0 w 3064669"/>
              <a:gd name="connsiteY15" fmla="*/ 381000 h 381000"/>
              <a:gd name="connsiteX0" fmla="*/ 0 w 3064669"/>
              <a:gd name="connsiteY0" fmla="*/ 381000 h 381000"/>
              <a:gd name="connsiteX1" fmla="*/ 166688 w 3064669"/>
              <a:gd name="connsiteY1" fmla="*/ 269082 h 381000"/>
              <a:gd name="connsiteX2" fmla="*/ 471489 w 3064669"/>
              <a:gd name="connsiteY2" fmla="*/ 0 h 381000"/>
              <a:gd name="connsiteX3" fmla="*/ 571501 w 3064669"/>
              <a:gd name="connsiteY3" fmla="*/ 0 h 381000"/>
              <a:gd name="connsiteX4" fmla="*/ 683419 w 3064669"/>
              <a:gd name="connsiteY4" fmla="*/ 14287 h 381000"/>
              <a:gd name="connsiteX5" fmla="*/ 790575 w 3064669"/>
              <a:gd name="connsiteY5" fmla="*/ 11907 h 381000"/>
              <a:gd name="connsiteX6" fmla="*/ 969169 w 3064669"/>
              <a:gd name="connsiteY6" fmla="*/ 28575 h 381000"/>
              <a:gd name="connsiteX7" fmla="*/ 1254919 w 3064669"/>
              <a:gd name="connsiteY7" fmla="*/ 38100 h 381000"/>
              <a:gd name="connsiteX8" fmla="*/ 1759744 w 3064669"/>
              <a:gd name="connsiteY8" fmla="*/ 83344 h 381000"/>
              <a:gd name="connsiteX9" fmla="*/ 2226470 w 3064669"/>
              <a:gd name="connsiteY9" fmla="*/ 145257 h 381000"/>
              <a:gd name="connsiteX10" fmla="*/ 3052762 w 3064669"/>
              <a:gd name="connsiteY10" fmla="*/ 223837 h 381000"/>
              <a:gd name="connsiteX11" fmla="*/ 3064669 w 3064669"/>
              <a:gd name="connsiteY11" fmla="*/ 264319 h 381000"/>
              <a:gd name="connsiteX12" fmla="*/ 1833563 w 3064669"/>
              <a:gd name="connsiteY12" fmla="*/ 338138 h 381000"/>
              <a:gd name="connsiteX13" fmla="*/ 1185863 w 3064669"/>
              <a:gd name="connsiteY13" fmla="*/ 361950 h 381000"/>
              <a:gd name="connsiteX14" fmla="*/ 652463 w 3064669"/>
              <a:gd name="connsiteY14" fmla="*/ 373857 h 381000"/>
              <a:gd name="connsiteX15" fmla="*/ 0 w 3064669"/>
              <a:gd name="connsiteY15" fmla="*/ 381000 h 381000"/>
              <a:gd name="connsiteX0" fmla="*/ 0 w 3064669"/>
              <a:gd name="connsiteY0" fmla="*/ 381000 h 385763"/>
              <a:gd name="connsiteX1" fmla="*/ 166688 w 3064669"/>
              <a:gd name="connsiteY1" fmla="*/ 269082 h 385763"/>
              <a:gd name="connsiteX2" fmla="*/ 471489 w 3064669"/>
              <a:gd name="connsiteY2" fmla="*/ 0 h 385763"/>
              <a:gd name="connsiteX3" fmla="*/ 571501 w 3064669"/>
              <a:gd name="connsiteY3" fmla="*/ 0 h 385763"/>
              <a:gd name="connsiteX4" fmla="*/ 683419 w 3064669"/>
              <a:gd name="connsiteY4" fmla="*/ 14287 h 385763"/>
              <a:gd name="connsiteX5" fmla="*/ 790575 w 3064669"/>
              <a:gd name="connsiteY5" fmla="*/ 11907 h 385763"/>
              <a:gd name="connsiteX6" fmla="*/ 969169 w 3064669"/>
              <a:gd name="connsiteY6" fmla="*/ 28575 h 385763"/>
              <a:gd name="connsiteX7" fmla="*/ 1254919 w 3064669"/>
              <a:gd name="connsiteY7" fmla="*/ 38100 h 385763"/>
              <a:gd name="connsiteX8" fmla="*/ 1759744 w 3064669"/>
              <a:gd name="connsiteY8" fmla="*/ 83344 h 385763"/>
              <a:gd name="connsiteX9" fmla="*/ 2226470 w 3064669"/>
              <a:gd name="connsiteY9" fmla="*/ 145257 h 385763"/>
              <a:gd name="connsiteX10" fmla="*/ 3052762 w 3064669"/>
              <a:gd name="connsiteY10" fmla="*/ 223837 h 385763"/>
              <a:gd name="connsiteX11" fmla="*/ 3064669 w 3064669"/>
              <a:gd name="connsiteY11" fmla="*/ 385763 h 385763"/>
              <a:gd name="connsiteX12" fmla="*/ 1833563 w 3064669"/>
              <a:gd name="connsiteY12" fmla="*/ 338138 h 385763"/>
              <a:gd name="connsiteX13" fmla="*/ 1185863 w 3064669"/>
              <a:gd name="connsiteY13" fmla="*/ 361950 h 385763"/>
              <a:gd name="connsiteX14" fmla="*/ 652463 w 3064669"/>
              <a:gd name="connsiteY14" fmla="*/ 373857 h 385763"/>
              <a:gd name="connsiteX15" fmla="*/ 0 w 3064669"/>
              <a:gd name="connsiteY15" fmla="*/ 381000 h 385763"/>
              <a:gd name="connsiteX0" fmla="*/ 0 w 3064669"/>
              <a:gd name="connsiteY0" fmla="*/ 381000 h 385763"/>
              <a:gd name="connsiteX1" fmla="*/ 166688 w 3064669"/>
              <a:gd name="connsiteY1" fmla="*/ 269082 h 385763"/>
              <a:gd name="connsiteX2" fmla="*/ 471489 w 3064669"/>
              <a:gd name="connsiteY2" fmla="*/ 0 h 385763"/>
              <a:gd name="connsiteX3" fmla="*/ 571501 w 3064669"/>
              <a:gd name="connsiteY3" fmla="*/ 0 h 385763"/>
              <a:gd name="connsiteX4" fmla="*/ 683419 w 3064669"/>
              <a:gd name="connsiteY4" fmla="*/ 14287 h 385763"/>
              <a:gd name="connsiteX5" fmla="*/ 790575 w 3064669"/>
              <a:gd name="connsiteY5" fmla="*/ 11907 h 385763"/>
              <a:gd name="connsiteX6" fmla="*/ 969169 w 3064669"/>
              <a:gd name="connsiteY6" fmla="*/ 28575 h 385763"/>
              <a:gd name="connsiteX7" fmla="*/ 1254919 w 3064669"/>
              <a:gd name="connsiteY7" fmla="*/ 38100 h 385763"/>
              <a:gd name="connsiteX8" fmla="*/ 1759744 w 3064669"/>
              <a:gd name="connsiteY8" fmla="*/ 83344 h 385763"/>
              <a:gd name="connsiteX9" fmla="*/ 2226470 w 3064669"/>
              <a:gd name="connsiteY9" fmla="*/ 145257 h 385763"/>
              <a:gd name="connsiteX10" fmla="*/ 3052762 w 3064669"/>
              <a:gd name="connsiteY10" fmla="*/ 223837 h 385763"/>
              <a:gd name="connsiteX11" fmla="*/ 3064669 w 3064669"/>
              <a:gd name="connsiteY11" fmla="*/ 385763 h 385763"/>
              <a:gd name="connsiteX12" fmla="*/ 1845469 w 3064669"/>
              <a:gd name="connsiteY12" fmla="*/ 352426 h 385763"/>
              <a:gd name="connsiteX13" fmla="*/ 1185863 w 3064669"/>
              <a:gd name="connsiteY13" fmla="*/ 361950 h 385763"/>
              <a:gd name="connsiteX14" fmla="*/ 652463 w 3064669"/>
              <a:gd name="connsiteY14" fmla="*/ 373857 h 385763"/>
              <a:gd name="connsiteX15" fmla="*/ 0 w 3064669"/>
              <a:gd name="connsiteY15" fmla="*/ 381000 h 385763"/>
              <a:gd name="connsiteX0" fmla="*/ 0 w 3069430"/>
              <a:gd name="connsiteY0" fmla="*/ 381000 h 385763"/>
              <a:gd name="connsiteX1" fmla="*/ 166688 w 3069430"/>
              <a:gd name="connsiteY1" fmla="*/ 269082 h 385763"/>
              <a:gd name="connsiteX2" fmla="*/ 471489 w 3069430"/>
              <a:gd name="connsiteY2" fmla="*/ 0 h 385763"/>
              <a:gd name="connsiteX3" fmla="*/ 571501 w 3069430"/>
              <a:gd name="connsiteY3" fmla="*/ 0 h 385763"/>
              <a:gd name="connsiteX4" fmla="*/ 683419 w 3069430"/>
              <a:gd name="connsiteY4" fmla="*/ 14287 h 385763"/>
              <a:gd name="connsiteX5" fmla="*/ 790575 w 3069430"/>
              <a:gd name="connsiteY5" fmla="*/ 11907 h 385763"/>
              <a:gd name="connsiteX6" fmla="*/ 969169 w 3069430"/>
              <a:gd name="connsiteY6" fmla="*/ 28575 h 385763"/>
              <a:gd name="connsiteX7" fmla="*/ 1254919 w 3069430"/>
              <a:gd name="connsiteY7" fmla="*/ 38100 h 385763"/>
              <a:gd name="connsiteX8" fmla="*/ 1759744 w 3069430"/>
              <a:gd name="connsiteY8" fmla="*/ 83344 h 385763"/>
              <a:gd name="connsiteX9" fmla="*/ 2226470 w 3069430"/>
              <a:gd name="connsiteY9" fmla="*/ 145257 h 385763"/>
              <a:gd name="connsiteX10" fmla="*/ 3069430 w 3069430"/>
              <a:gd name="connsiteY10" fmla="*/ 250031 h 385763"/>
              <a:gd name="connsiteX11" fmla="*/ 3064669 w 3069430"/>
              <a:gd name="connsiteY11" fmla="*/ 385763 h 385763"/>
              <a:gd name="connsiteX12" fmla="*/ 1845469 w 3069430"/>
              <a:gd name="connsiteY12" fmla="*/ 352426 h 385763"/>
              <a:gd name="connsiteX13" fmla="*/ 1185863 w 3069430"/>
              <a:gd name="connsiteY13" fmla="*/ 361950 h 385763"/>
              <a:gd name="connsiteX14" fmla="*/ 652463 w 3069430"/>
              <a:gd name="connsiteY14" fmla="*/ 373857 h 385763"/>
              <a:gd name="connsiteX15" fmla="*/ 0 w 3069430"/>
              <a:gd name="connsiteY15" fmla="*/ 381000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69430" h="385763">
                <a:moveTo>
                  <a:pt x="0" y="381000"/>
                </a:moveTo>
                <a:lnTo>
                  <a:pt x="166688" y="269082"/>
                </a:lnTo>
                <a:lnTo>
                  <a:pt x="471489" y="0"/>
                </a:lnTo>
                <a:lnTo>
                  <a:pt x="571501" y="0"/>
                </a:lnTo>
                <a:lnTo>
                  <a:pt x="683419" y="14287"/>
                </a:lnTo>
                <a:lnTo>
                  <a:pt x="790575" y="11907"/>
                </a:lnTo>
                <a:lnTo>
                  <a:pt x="969169" y="28575"/>
                </a:lnTo>
                <a:lnTo>
                  <a:pt x="1254919" y="38100"/>
                </a:lnTo>
                <a:lnTo>
                  <a:pt x="1759744" y="83344"/>
                </a:lnTo>
                <a:lnTo>
                  <a:pt x="2226470" y="145257"/>
                </a:lnTo>
                <a:lnTo>
                  <a:pt x="3069430" y="250031"/>
                </a:lnTo>
                <a:lnTo>
                  <a:pt x="3064669" y="385763"/>
                </a:lnTo>
                <a:lnTo>
                  <a:pt x="1845469" y="352426"/>
                </a:lnTo>
                <a:lnTo>
                  <a:pt x="1185863" y="361950"/>
                </a:lnTo>
                <a:lnTo>
                  <a:pt x="652463" y="373857"/>
                </a:lnTo>
                <a:lnTo>
                  <a:pt x="0" y="381000"/>
                </a:lnTo>
                <a:close/>
              </a:path>
            </a:pathLst>
          </a:custGeom>
          <a:pattFill prst="lgConfetti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F3EECA63-B72D-AFDA-A7D8-4872297DEBC4}"/>
              </a:ext>
            </a:extLst>
          </p:cNvPr>
          <p:cNvSpPr/>
          <p:nvPr/>
        </p:nvSpPr>
        <p:spPr>
          <a:xfrm>
            <a:off x="4671319" y="5945481"/>
            <a:ext cx="6398418" cy="828674"/>
          </a:xfrm>
          <a:custGeom>
            <a:avLst/>
            <a:gdLst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124325 w 6367462"/>
              <a:gd name="connsiteY24" fmla="*/ 514350 h 857250"/>
              <a:gd name="connsiteX25" fmla="*/ 4052887 w 6367462"/>
              <a:gd name="connsiteY25" fmla="*/ 542925 h 857250"/>
              <a:gd name="connsiteX26" fmla="*/ 2967037 w 6367462"/>
              <a:gd name="connsiteY26" fmla="*/ 576262 h 857250"/>
              <a:gd name="connsiteX27" fmla="*/ 1733550 w 6367462"/>
              <a:gd name="connsiteY27" fmla="*/ 5762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124325 w 6367462"/>
              <a:gd name="connsiteY24" fmla="*/ 514350 h 857250"/>
              <a:gd name="connsiteX25" fmla="*/ 3869531 w 6367462"/>
              <a:gd name="connsiteY25" fmla="*/ 561975 h 857250"/>
              <a:gd name="connsiteX26" fmla="*/ 2967037 w 6367462"/>
              <a:gd name="connsiteY26" fmla="*/ 576262 h 857250"/>
              <a:gd name="connsiteX27" fmla="*/ 1733550 w 6367462"/>
              <a:gd name="connsiteY27" fmla="*/ 5762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124325 w 6367462"/>
              <a:gd name="connsiteY24" fmla="*/ 514350 h 857250"/>
              <a:gd name="connsiteX25" fmla="*/ 3869531 w 6367462"/>
              <a:gd name="connsiteY25" fmla="*/ 561975 h 857250"/>
              <a:gd name="connsiteX26" fmla="*/ 2971799 w 6367462"/>
              <a:gd name="connsiteY26" fmla="*/ 583406 h 857250"/>
              <a:gd name="connsiteX27" fmla="*/ 1733550 w 6367462"/>
              <a:gd name="connsiteY27" fmla="*/ 5762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055268 w 6367462"/>
              <a:gd name="connsiteY24" fmla="*/ 561975 h 857250"/>
              <a:gd name="connsiteX25" fmla="*/ 3869531 w 6367462"/>
              <a:gd name="connsiteY25" fmla="*/ 561975 h 857250"/>
              <a:gd name="connsiteX26" fmla="*/ 2971799 w 6367462"/>
              <a:gd name="connsiteY26" fmla="*/ 583406 h 857250"/>
              <a:gd name="connsiteX27" fmla="*/ 1733550 w 6367462"/>
              <a:gd name="connsiteY27" fmla="*/ 5762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055268 w 6367462"/>
              <a:gd name="connsiteY24" fmla="*/ 561975 h 857250"/>
              <a:gd name="connsiteX25" fmla="*/ 3869531 w 6367462"/>
              <a:gd name="connsiteY25" fmla="*/ 561975 h 857250"/>
              <a:gd name="connsiteX26" fmla="*/ 2971799 w 6367462"/>
              <a:gd name="connsiteY26" fmla="*/ 583406 h 857250"/>
              <a:gd name="connsiteX27" fmla="*/ 1733550 w 6367462"/>
              <a:gd name="connsiteY27" fmla="*/ 5762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12694 w 6367462"/>
              <a:gd name="connsiteY11" fmla="*/ 440532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055268 w 6367462"/>
              <a:gd name="connsiteY24" fmla="*/ 561975 h 857250"/>
              <a:gd name="connsiteX25" fmla="*/ 3869531 w 6367462"/>
              <a:gd name="connsiteY25" fmla="*/ 561975 h 857250"/>
              <a:gd name="connsiteX26" fmla="*/ 2971799 w 6367462"/>
              <a:gd name="connsiteY26" fmla="*/ 583406 h 857250"/>
              <a:gd name="connsiteX27" fmla="*/ 1733550 w 6367462"/>
              <a:gd name="connsiteY27" fmla="*/ 5762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86512"/>
              <a:gd name="connsiteY0" fmla="*/ 0 h 857250"/>
              <a:gd name="connsiteX1" fmla="*/ 90487 w 6386512"/>
              <a:gd name="connsiteY1" fmla="*/ 71437 h 857250"/>
              <a:gd name="connsiteX2" fmla="*/ 476250 w 6386512"/>
              <a:gd name="connsiteY2" fmla="*/ 252412 h 857250"/>
              <a:gd name="connsiteX3" fmla="*/ 990600 w 6386512"/>
              <a:gd name="connsiteY3" fmla="*/ 466725 h 857250"/>
              <a:gd name="connsiteX4" fmla="*/ 1957387 w 6386512"/>
              <a:gd name="connsiteY4" fmla="*/ 838200 h 857250"/>
              <a:gd name="connsiteX5" fmla="*/ 2071687 w 6386512"/>
              <a:gd name="connsiteY5" fmla="*/ 852487 h 857250"/>
              <a:gd name="connsiteX6" fmla="*/ 3119437 w 6386512"/>
              <a:gd name="connsiteY6" fmla="*/ 857250 h 857250"/>
              <a:gd name="connsiteX7" fmla="*/ 4419600 w 6386512"/>
              <a:gd name="connsiteY7" fmla="*/ 842962 h 857250"/>
              <a:gd name="connsiteX8" fmla="*/ 5538787 w 6386512"/>
              <a:gd name="connsiteY8" fmla="*/ 795337 h 857250"/>
              <a:gd name="connsiteX9" fmla="*/ 5848350 w 6386512"/>
              <a:gd name="connsiteY9" fmla="*/ 766762 h 857250"/>
              <a:gd name="connsiteX10" fmla="*/ 6157912 w 6386512"/>
              <a:gd name="connsiteY10" fmla="*/ 547687 h 857250"/>
              <a:gd name="connsiteX11" fmla="*/ 6312694 w 6386512"/>
              <a:gd name="connsiteY11" fmla="*/ 440532 h 857250"/>
              <a:gd name="connsiteX12" fmla="*/ 6386512 w 6386512"/>
              <a:gd name="connsiteY12" fmla="*/ 361950 h 857250"/>
              <a:gd name="connsiteX13" fmla="*/ 6257925 w 6386512"/>
              <a:gd name="connsiteY13" fmla="*/ 361950 h 857250"/>
              <a:gd name="connsiteX14" fmla="*/ 6143625 w 6386512"/>
              <a:gd name="connsiteY14" fmla="*/ 457200 h 857250"/>
              <a:gd name="connsiteX15" fmla="*/ 6086475 w 6386512"/>
              <a:gd name="connsiteY15" fmla="*/ 523875 h 857250"/>
              <a:gd name="connsiteX16" fmla="*/ 4576762 w 6386512"/>
              <a:gd name="connsiteY16" fmla="*/ 523875 h 857250"/>
              <a:gd name="connsiteX17" fmla="*/ 4524375 w 6386512"/>
              <a:gd name="connsiteY17" fmla="*/ 452437 h 857250"/>
              <a:gd name="connsiteX18" fmla="*/ 4452937 w 6386512"/>
              <a:gd name="connsiteY18" fmla="*/ 257175 h 857250"/>
              <a:gd name="connsiteX19" fmla="*/ 4376737 w 6386512"/>
              <a:gd name="connsiteY19" fmla="*/ 238125 h 857250"/>
              <a:gd name="connsiteX20" fmla="*/ 4281487 w 6386512"/>
              <a:gd name="connsiteY20" fmla="*/ 228600 h 857250"/>
              <a:gd name="connsiteX21" fmla="*/ 4210050 w 6386512"/>
              <a:gd name="connsiteY21" fmla="*/ 252412 h 857250"/>
              <a:gd name="connsiteX22" fmla="*/ 4171950 w 6386512"/>
              <a:gd name="connsiteY22" fmla="*/ 400050 h 857250"/>
              <a:gd name="connsiteX23" fmla="*/ 4148137 w 6386512"/>
              <a:gd name="connsiteY23" fmla="*/ 476250 h 857250"/>
              <a:gd name="connsiteX24" fmla="*/ 4055268 w 6386512"/>
              <a:gd name="connsiteY24" fmla="*/ 561975 h 857250"/>
              <a:gd name="connsiteX25" fmla="*/ 3869531 w 6386512"/>
              <a:gd name="connsiteY25" fmla="*/ 561975 h 857250"/>
              <a:gd name="connsiteX26" fmla="*/ 2971799 w 6386512"/>
              <a:gd name="connsiteY26" fmla="*/ 583406 h 857250"/>
              <a:gd name="connsiteX27" fmla="*/ 1733550 w 6386512"/>
              <a:gd name="connsiteY27" fmla="*/ 576262 h 857250"/>
              <a:gd name="connsiteX28" fmla="*/ 1466850 w 6386512"/>
              <a:gd name="connsiteY28" fmla="*/ 457200 h 857250"/>
              <a:gd name="connsiteX29" fmla="*/ 0 w 6386512"/>
              <a:gd name="connsiteY29" fmla="*/ 0 h 857250"/>
              <a:gd name="connsiteX0" fmla="*/ 0 w 6386512"/>
              <a:gd name="connsiteY0" fmla="*/ 0 h 857250"/>
              <a:gd name="connsiteX1" fmla="*/ 90487 w 6386512"/>
              <a:gd name="connsiteY1" fmla="*/ 71437 h 857250"/>
              <a:gd name="connsiteX2" fmla="*/ 476250 w 6386512"/>
              <a:gd name="connsiteY2" fmla="*/ 252412 h 857250"/>
              <a:gd name="connsiteX3" fmla="*/ 990600 w 6386512"/>
              <a:gd name="connsiteY3" fmla="*/ 466725 h 857250"/>
              <a:gd name="connsiteX4" fmla="*/ 1957387 w 6386512"/>
              <a:gd name="connsiteY4" fmla="*/ 838200 h 857250"/>
              <a:gd name="connsiteX5" fmla="*/ 2071687 w 6386512"/>
              <a:gd name="connsiteY5" fmla="*/ 852487 h 857250"/>
              <a:gd name="connsiteX6" fmla="*/ 3119437 w 6386512"/>
              <a:gd name="connsiteY6" fmla="*/ 857250 h 857250"/>
              <a:gd name="connsiteX7" fmla="*/ 4419600 w 6386512"/>
              <a:gd name="connsiteY7" fmla="*/ 842962 h 857250"/>
              <a:gd name="connsiteX8" fmla="*/ 5538787 w 6386512"/>
              <a:gd name="connsiteY8" fmla="*/ 795337 h 857250"/>
              <a:gd name="connsiteX9" fmla="*/ 5848350 w 6386512"/>
              <a:gd name="connsiteY9" fmla="*/ 766762 h 857250"/>
              <a:gd name="connsiteX10" fmla="*/ 6157912 w 6386512"/>
              <a:gd name="connsiteY10" fmla="*/ 547687 h 857250"/>
              <a:gd name="connsiteX11" fmla="*/ 6312694 w 6386512"/>
              <a:gd name="connsiteY11" fmla="*/ 440532 h 857250"/>
              <a:gd name="connsiteX12" fmla="*/ 6386512 w 6386512"/>
              <a:gd name="connsiteY12" fmla="*/ 361950 h 857250"/>
              <a:gd name="connsiteX13" fmla="*/ 6246019 w 6386512"/>
              <a:gd name="connsiteY13" fmla="*/ 400050 h 857250"/>
              <a:gd name="connsiteX14" fmla="*/ 6143625 w 6386512"/>
              <a:gd name="connsiteY14" fmla="*/ 457200 h 857250"/>
              <a:gd name="connsiteX15" fmla="*/ 6086475 w 6386512"/>
              <a:gd name="connsiteY15" fmla="*/ 523875 h 857250"/>
              <a:gd name="connsiteX16" fmla="*/ 4576762 w 6386512"/>
              <a:gd name="connsiteY16" fmla="*/ 523875 h 857250"/>
              <a:gd name="connsiteX17" fmla="*/ 4524375 w 6386512"/>
              <a:gd name="connsiteY17" fmla="*/ 452437 h 857250"/>
              <a:gd name="connsiteX18" fmla="*/ 4452937 w 6386512"/>
              <a:gd name="connsiteY18" fmla="*/ 257175 h 857250"/>
              <a:gd name="connsiteX19" fmla="*/ 4376737 w 6386512"/>
              <a:gd name="connsiteY19" fmla="*/ 238125 h 857250"/>
              <a:gd name="connsiteX20" fmla="*/ 4281487 w 6386512"/>
              <a:gd name="connsiteY20" fmla="*/ 228600 h 857250"/>
              <a:gd name="connsiteX21" fmla="*/ 4210050 w 6386512"/>
              <a:gd name="connsiteY21" fmla="*/ 252412 h 857250"/>
              <a:gd name="connsiteX22" fmla="*/ 4171950 w 6386512"/>
              <a:gd name="connsiteY22" fmla="*/ 400050 h 857250"/>
              <a:gd name="connsiteX23" fmla="*/ 4148137 w 6386512"/>
              <a:gd name="connsiteY23" fmla="*/ 476250 h 857250"/>
              <a:gd name="connsiteX24" fmla="*/ 4055268 w 6386512"/>
              <a:gd name="connsiteY24" fmla="*/ 561975 h 857250"/>
              <a:gd name="connsiteX25" fmla="*/ 3869531 w 6386512"/>
              <a:gd name="connsiteY25" fmla="*/ 561975 h 857250"/>
              <a:gd name="connsiteX26" fmla="*/ 2971799 w 6386512"/>
              <a:gd name="connsiteY26" fmla="*/ 583406 h 857250"/>
              <a:gd name="connsiteX27" fmla="*/ 1733550 w 6386512"/>
              <a:gd name="connsiteY27" fmla="*/ 576262 h 857250"/>
              <a:gd name="connsiteX28" fmla="*/ 1466850 w 6386512"/>
              <a:gd name="connsiteY28" fmla="*/ 457200 h 857250"/>
              <a:gd name="connsiteX29" fmla="*/ 0 w 6386512"/>
              <a:gd name="connsiteY29" fmla="*/ 0 h 857250"/>
              <a:gd name="connsiteX0" fmla="*/ 0 w 6386512"/>
              <a:gd name="connsiteY0" fmla="*/ 0 h 857250"/>
              <a:gd name="connsiteX1" fmla="*/ 90487 w 6386512"/>
              <a:gd name="connsiteY1" fmla="*/ 71437 h 857250"/>
              <a:gd name="connsiteX2" fmla="*/ 476250 w 6386512"/>
              <a:gd name="connsiteY2" fmla="*/ 252412 h 857250"/>
              <a:gd name="connsiteX3" fmla="*/ 990600 w 6386512"/>
              <a:gd name="connsiteY3" fmla="*/ 466725 h 857250"/>
              <a:gd name="connsiteX4" fmla="*/ 1957387 w 6386512"/>
              <a:gd name="connsiteY4" fmla="*/ 838200 h 857250"/>
              <a:gd name="connsiteX5" fmla="*/ 2071687 w 6386512"/>
              <a:gd name="connsiteY5" fmla="*/ 852487 h 857250"/>
              <a:gd name="connsiteX6" fmla="*/ 3119437 w 6386512"/>
              <a:gd name="connsiteY6" fmla="*/ 857250 h 857250"/>
              <a:gd name="connsiteX7" fmla="*/ 4419600 w 6386512"/>
              <a:gd name="connsiteY7" fmla="*/ 842962 h 857250"/>
              <a:gd name="connsiteX8" fmla="*/ 5538787 w 6386512"/>
              <a:gd name="connsiteY8" fmla="*/ 795337 h 857250"/>
              <a:gd name="connsiteX9" fmla="*/ 5822157 w 6386512"/>
              <a:gd name="connsiteY9" fmla="*/ 747712 h 857250"/>
              <a:gd name="connsiteX10" fmla="*/ 6157912 w 6386512"/>
              <a:gd name="connsiteY10" fmla="*/ 547687 h 857250"/>
              <a:gd name="connsiteX11" fmla="*/ 6312694 w 6386512"/>
              <a:gd name="connsiteY11" fmla="*/ 440532 h 857250"/>
              <a:gd name="connsiteX12" fmla="*/ 6386512 w 6386512"/>
              <a:gd name="connsiteY12" fmla="*/ 361950 h 857250"/>
              <a:gd name="connsiteX13" fmla="*/ 6246019 w 6386512"/>
              <a:gd name="connsiteY13" fmla="*/ 400050 h 857250"/>
              <a:gd name="connsiteX14" fmla="*/ 6143625 w 6386512"/>
              <a:gd name="connsiteY14" fmla="*/ 457200 h 857250"/>
              <a:gd name="connsiteX15" fmla="*/ 6086475 w 6386512"/>
              <a:gd name="connsiteY15" fmla="*/ 523875 h 857250"/>
              <a:gd name="connsiteX16" fmla="*/ 4576762 w 6386512"/>
              <a:gd name="connsiteY16" fmla="*/ 523875 h 857250"/>
              <a:gd name="connsiteX17" fmla="*/ 4524375 w 6386512"/>
              <a:gd name="connsiteY17" fmla="*/ 452437 h 857250"/>
              <a:gd name="connsiteX18" fmla="*/ 4452937 w 6386512"/>
              <a:gd name="connsiteY18" fmla="*/ 257175 h 857250"/>
              <a:gd name="connsiteX19" fmla="*/ 4376737 w 6386512"/>
              <a:gd name="connsiteY19" fmla="*/ 238125 h 857250"/>
              <a:gd name="connsiteX20" fmla="*/ 4281487 w 6386512"/>
              <a:gd name="connsiteY20" fmla="*/ 228600 h 857250"/>
              <a:gd name="connsiteX21" fmla="*/ 4210050 w 6386512"/>
              <a:gd name="connsiteY21" fmla="*/ 252412 h 857250"/>
              <a:gd name="connsiteX22" fmla="*/ 4171950 w 6386512"/>
              <a:gd name="connsiteY22" fmla="*/ 400050 h 857250"/>
              <a:gd name="connsiteX23" fmla="*/ 4148137 w 6386512"/>
              <a:gd name="connsiteY23" fmla="*/ 476250 h 857250"/>
              <a:gd name="connsiteX24" fmla="*/ 4055268 w 6386512"/>
              <a:gd name="connsiteY24" fmla="*/ 561975 h 857250"/>
              <a:gd name="connsiteX25" fmla="*/ 3869531 w 6386512"/>
              <a:gd name="connsiteY25" fmla="*/ 561975 h 857250"/>
              <a:gd name="connsiteX26" fmla="*/ 2971799 w 6386512"/>
              <a:gd name="connsiteY26" fmla="*/ 583406 h 857250"/>
              <a:gd name="connsiteX27" fmla="*/ 1733550 w 6386512"/>
              <a:gd name="connsiteY27" fmla="*/ 576262 h 857250"/>
              <a:gd name="connsiteX28" fmla="*/ 1466850 w 6386512"/>
              <a:gd name="connsiteY28" fmla="*/ 457200 h 857250"/>
              <a:gd name="connsiteX29" fmla="*/ 0 w 6386512"/>
              <a:gd name="connsiteY29" fmla="*/ 0 h 857250"/>
              <a:gd name="connsiteX0" fmla="*/ 0 w 6386512"/>
              <a:gd name="connsiteY0" fmla="*/ 0 h 857250"/>
              <a:gd name="connsiteX1" fmla="*/ 90487 w 6386512"/>
              <a:gd name="connsiteY1" fmla="*/ 71437 h 857250"/>
              <a:gd name="connsiteX2" fmla="*/ 476250 w 6386512"/>
              <a:gd name="connsiteY2" fmla="*/ 252412 h 857250"/>
              <a:gd name="connsiteX3" fmla="*/ 990600 w 6386512"/>
              <a:gd name="connsiteY3" fmla="*/ 466725 h 857250"/>
              <a:gd name="connsiteX4" fmla="*/ 1957387 w 6386512"/>
              <a:gd name="connsiteY4" fmla="*/ 838200 h 857250"/>
              <a:gd name="connsiteX5" fmla="*/ 2071687 w 6386512"/>
              <a:gd name="connsiteY5" fmla="*/ 852487 h 857250"/>
              <a:gd name="connsiteX6" fmla="*/ 3119437 w 6386512"/>
              <a:gd name="connsiteY6" fmla="*/ 857250 h 857250"/>
              <a:gd name="connsiteX7" fmla="*/ 4419600 w 6386512"/>
              <a:gd name="connsiteY7" fmla="*/ 842962 h 857250"/>
              <a:gd name="connsiteX8" fmla="*/ 5522118 w 6386512"/>
              <a:gd name="connsiteY8" fmla="*/ 759619 h 857250"/>
              <a:gd name="connsiteX9" fmla="*/ 5822157 w 6386512"/>
              <a:gd name="connsiteY9" fmla="*/ 747712 h 857250"/>
              <a:gd name="connsiteX10" fmla="*/ 6157912 w 6386512"/>
              <a:gd name="connsiteY10" fmla="*/ 547687 h 857250"/>
              <a:gd name="connsiteX11" fmla="*/ 6312694 w 6386512"/>
              <a:gd name="connsiteY11" fmla="*/ 440532 h 857250"/>
              <a:gd name="connsiteX12" fmla="*/ 6386512 w 6386512"/>
              <a:gd name="connsiteY12" fmla="*/ 361950 h 857250"/>
              <a:gd name="connsiteX13" fmla="*/ 6246019 w 6386512"/>
              <a:gd name="connsiteY13" fmla="*/ 400050 h 857250"/>
              <a:gd name="connsiteX14" fmla="*/ 6143625 w 6386512"/>
              <a:gd name="connsiteY14" fmla="*/ 457200 h 857250"/>
              <a:gd name="connsiteX15" fmla="*/ 6086475 w 6386512"/>
              <a:gd name="connsiteY15" fmla="*/ 523875 h 857250"/>
              <a:gd name="connsiteX16" fmla="*/ 4576762 w 6386512"/>
              <a:gd name="connsiteY16" fmla="*/ 523875 h 857250"/>
              <a:gd name="connsiteX17" fmla="*/ 4524375 w 6386512"/>
              <a:gd name="connsiteY17" fmla="*/ 452437 h 857250"/>
              <a:gd name="connsiteX18" fmla="*/ 4452937 w 6386512"/>
              <a:gd name="connsiteY18" fmla="*/ 257175 h 857250"/>
              <a:gd name="connsiteX19" fmla="*/ 4376737 w 6386512"/>
              <a:gd name="connsiteY19" fmla="*/ 238125 h 857250"/>
              <a:gd name="connsiteX20" fmla="*/ 4281487 w 6386512"/>
              <a:gd name="connsiteY20" fmla="*/ 228600 h 857250"/>
              <a:gd name="connsiteX21" fmla="*/ 4210050 w 6386512"/>
              <a:gd name="connsiteY21" fmla="*/ 252412 h 857250"/>
              <a:gd name="connsiteX22" fmla="*/ 4171950 w 6386512"/>
              <a:gd name="connsiteY22" fmla="*/ 400050 h 857250"/>
              <a:gd name="connsiteX23" fmla="*/ 4148137 w 6386512"/>
              <a:gd name="connsiteY23" fmla="*/ 476250 h 857250"/>
              <a:gd name="connsiteX24" fmla="*/ 4055268 w 6386512"/>
              <a:gd name="connsiteY24" fmla="*/ 561975 h 857250"/>
              <a:gd name="connsiteX25" fmla="*/ 3869531 w 6386512"/>
              <a:gd name="connsiteY25" fmla="*/ 561975 h 857250"/>
              <a:gd name="connsiteX26" fmla="*/ 2971799 w 6386512"/>
              <a:gd name="connsiteY26" fmla="*/ 583406 h 857250"/>
              <a:gd name="connsiteX27" fmla="*/ 1733550 w 6386512"/>
              <a:gd name="connsiteY27" fmla="*/ 576262 h 857250"/>
              <a:gd name="connsiteX28" fmla="*/ 1466850 w 6386512"/>
              <a:gd name="connsiteY28" fmla="*/ 457200 h 857250"/>
              <a:gd name="connsiteX29" fmla="*/ 0 w 6386512"/>
              <a:gd name="connsiteY29" fmla="*/ 0 h 857250"/>
              <a:gd name="connsiteX0" fmla="*/ 0 w 6386512"/>
              <a:gd name="connsiteY0" fmla="*/ 0 h 857250"/>
              <a:gd name="connsiteX1" fmla="*/ 90487 w 6386512"/>
              <a:gd name="connsiteY1" fmla="*/ 71437 h 857250"/>
              <a:gd name="connsiteX2" fmla="*/ 476250 w 6386512"/>
              <a:gd name="connsiteY2" fmla="*/ 252412 h 857250"/>
              <a:gd name="connsiteX3" fmla="*/ 990600 w 6386512"/>
              <a:gd name="connsiteY3" fmla="*/ 466725 h 857250"/>
              <a:gd name="connsiteX4" fmla="*/ 1957387 w 6386512"/>
              <a:gd name="connsiteY4" fmla="*/ 838200 h 857250"/>
              <a:gd name="connsiteX5" fmla="*/ 2071687 w 6386512"/>
              <a:gd name="connsiteY5" fmla="*/ 852487 h 857250"/>
              <a:gd name="connsiteX6" fmla="*/ 3119437 w 6386512"/>
              <a:gd name="connsiteY6" fmla="*/ 857250 h 857250"/>
              <a:gd name="connsiteX7" fmla="*/ 4429125 w 6386512"/>
              <a:gd name="connsiteY7" fmla="*/ 809625 h 857250"/>
              <a:gd name="connsiteX8" fmla="*/ 5522118 w 6386512"/>
              <a:gd name="connsiteY8" fmla="*/ 759619 h 857250"/>
              <a:gd name="connsiteX9" fmla="*/ 5822157 w 6386512"/>
              <a:gd name="connsiteY9" fmla="*/ 747712 h 857250"/>
              <a:gd name="connsiteX10" fmla="*/ 6157912 w 6386512"/>
              <a:gd name="connsiteY10" fmla="*/ 547687 h 857250"/>
              <a:gd name="connsiteX11" fmla="*/ 6312694 w 6386512"/>
              <a:gd name="connsiteY11" fmla="*/ 440532 h 857250"/>
              <a:gd name="connsiteX12" fmla="*/ 6386512 w 6386512"/>
              <a:gd name="connsiteY12" fmla="*/ 361950 h 857250"/>
              <a:gd name="connsiteX13" fmla="*/ 6246019 w 6386512"/>
              <a:gd name="connsiteY13" fmla="*/ 400050 h 857250"/>
              <a:gd name="connsiteX14" fmla="*/ 6143625 w 6386512"/>
              <a:gd name="connsiteY14" fmla="*/ 457200 h 857250"/>
              <a:gd name="connsiteX15" fmla="*/ 6086475 w 6386512"/>
              <a:gd name="connsiteY15" fmla="*/ 523875 h 857250"/>
              <a:gd name="connsiteX16" fmla="*/ 4576762 w 6386512"/>
              <a:gd name="connsiteY16" fmla="*/ 523875 h 857250"/>
              <a:gd name="connsiteX17" fmla="*/ 4524375 w 6386512"/>
              <a:gd name="connsiteY17" fmla="*/ 452437 h 857250"/>
              <a:gd name="connsiteX18" fmla="*/ 4452937 w 6386512"/>
              <a:gd name="connsiteY18" fmla="*/ 257175 h 857250"/>
              <a:gd name="connsiteX19" fmla="*/ 4376737 w 6386512"/>
              <a:gd name="connsiteY19" fmla="*/ 238125 h 857250"/>
              <a:gd name="connsiteX20" fmla="*/ 4281487 w 6386512"/>
              <a:gd name="connsiteY20" fmla="*/ 228600 h 857250"/>
              <a:gd name="connsiteX21" fmla="*/ 4210050 w 6386512"/>
              <a:gd name="connsiteY21" fmla="*/ 252412 h 857250"/>
              <a:gd name="connsiteX22" fmla="*/ 4171950 w 6386512"/>
              <a:gd name="connsiteY22" fmla="*/ 400050 h 857250"/>
              <a:gd name="connsiteX23" fmla="*/ 4148137 w 6386512"/>
              <a:gd name="connsiteY23" fmla="*/ 476250 h 857250"/>
              <a:gd name="connsiteX24" fmla="*/ 4055268 w 6386512"/>
              <a:gd name="connsiteY24" fmla="*/ 561975 h 857250"/>
              <a:gd name="connsiteX25" fmla="*/ 3869531 w 6386512"/>
              <a:gd name="connsiteY25" fmla="*/ 561975 h 857250"/>
              <a:gd name="connsiteX26" fmla="*/ 2971799 w 6386512"/>
              <a:gd name="connsiteY26" fmla="*/ 583406 h 857250"/>
              <a:gd name="connsiteX27" fmla="*/ 1733550 w 6386512"/>
              <a:gd name="connsiteY27" fmla="*/ 576262 h 857250"/>
              <a:gd name="connsiteX28" fmla="*/ 1466850 w 6386512"/>
              <a:gd name="connsiteY28" fmla="*/ 457200 h 857250"/>
              <a:gd name="connsiteX29" fmla="*/ 0 w 6386512"/>
              <a:gd name="connsiteY29" fmla="*/ 0 h 857250"/>
              <a:gd name="connsiteX0" fmla="*/ 0 w 6386512"/>
              <a:gd name="connsiteY0" fmla="*/ 0 h 857250"/>
              <a:gd name="connsiteX1" fmla="*/ 90487 w 6386512"/>
              <a:gd name="connsiteY1" fmla="*/ 71437 h 857250"/>
              <a:gd name="connsiteX2" fmla="*/ 476250 w 6386512"/>
              <a:gd name="connsiteY2" fmla="*/ 252412 h 857250"/>
              <a:gd name="connsiteX3" fmla="*/ 990600 w 6386512"/>
              <a:gd name="connsiteY3" fmla="*/ 466725 h 857250"/>
              <a:gd name="connsiteX4" fmla="*/ 1883568 w 6386512"/>
              <a:gd name="connsiteY4" fmla="*/ 807244 h 857250"/>
              <a:gd name="connsiteX5" fmla="*/ 2071687 w 6386512"/>
              <a:gd name="connsiteY5" fmla="*/ 852487 h 857250"/>
              <a:gd name="connsiteX6" fmla="*/ 3119437 w 6386512"/>
              <a:gd name="connsiteY6" fmla="*/ 857250 h 857250"/>
              <a:gd name="connsiteX7" fmla="*/ 4429125 w 6386512"/>
              <a:gd name="connsiteY7" fmla="*/ 809625 h 857250"/>
              <a:gd name="connsiteX8" fmla="*/ 5522118 w 6386512"/>
              <a:gd name="connsiteY8" fmla="*/ 759619 h 857250"/>
              <a:gd name="connsiteX9" fmla="*/ 5822157 w 6386512"/>
              <a:gd name="connsiteY9" fmla="*/ 747712 h 857250"/>
              <a:gd name="connsiteX10" fmla="*/ 6157912 w 6386512"/>
              <a:gd name="connsiteY10" fmla="*/ 547687 h 857250"/>
              <a:gd name="connsiteX11" fmla="*/ 6312694 w 6386512"/>
              <a:gd name="connsiteY11" fmla="*/ 440532 h 857250"/>
              <a:gd name="connsiteX12" fmla="*/ 6386512 w 6386512"/>
              <a:gd name="connsiteY12" fmla="*/ 361950 h 857250"/>
              <a:gd name="connsiteX13" fmla="*/ 6246019 w 6386512"/>
              <a:gd name="connsiteY13" fmla="*/ 400050 h 857250"/>
              <a:gd name="connsiteX14" fmla="*/ 6143625 w 6386512"/>
              <a:gd name="connsiteY14" fmla="*/ 457200 h 857250"/>
              <a:gd name="connsiteX15" fmla="*/ 6086475 w 6386512"/>
              <a:gd name="connsiteY15" fmla="*/ 523875 h 857250"/>
              <a:gd name="connsiteX16" fmla="*/ 4576762 w 6386512"/>
              <a:gd name="connsiteY16" fmla="*/ 523875 h 857250"/>
              <a:gd name="connsiteX17" fmla="*/ 4524375 w 6386512"/>
              <a:gd name="connsiteY17" fmla="*/ 452437 h 857250"/>
              <a:gd name="connsiteX18" fmla="*/ 4452937 w 6386512"/>
              <a:gd name="connsiteY18" fmla="*/ 257175 h 857250"/>
              <a:gd name="connsiteX19" fmla="*/ 4376737 w 6386512"/>
              <a:gd name="connsiteY19" fmla="*/ 238125 h 857250"/>
              <a:gd name="connsiteX20" fmla="*/ 4281487 w 6386512"/>
              <a:gd name="connsiteY20" fmla="*/ 228600 h 857250"/>
              <a:gd name="connsiteX21" fmla="*/ 4210050 w 6386512"/>
              <a:gd name="connsiteY21" fmla="*/ 252412 h 857250"/>
              <a:gd name="connsiteX22" fmla="*/ 4171950 w 6386512"/>
              <a:gd name="connsiteY22" fmla="*/ 400050 h 857250"/>
              <a:gd name="connsiteX23" fmla="*/ 4148137 w 6386512"/>
              <a:gd name="connsiteY23" fmla="*/ 476250 h 857250"/>
              <a:gd name="connsiteX24" fmla="*/ 4055268 w 6386512"/>
              <a:gd name="connsiteY24" fmla="*/ 561975 h 857250"/>
              <a:gd name="connsiteX25" fmla="*/ 3869531 w 6386512"/>
              <a:gd name="connsiteY25" fmla="*/ 561975 h 857250"/>
              <a:gd name="connsiteX26" fmla="*/ 2971799 w 6386512"/>
              <a:gd name="connsiteY26" fmla="*/ 583406 h 857250"/>
              <a:gd name="connsiteX27" fmla="*/ 1733550 w 6386512"/>
              <a:gd name="connsiteY27" fmla="*/ 576262 h 857250"/>
              <a:gd name="connsiteX28" fmla="*/ 1466850 w 6386512"/>
              <a:gd name="connsiteY28" fmla="*/ 457200 h 857250"/>
              <a:gd name="connsiteX29" fmla="*/ 0 w 6386512"/>
              <a:gd name="connsiteY29" fmla="*/ 0 h 857250"/>
              <a:gd name="connsiteX0" fmla="*/ 0 w 6386512"/>
              <a:gd name="connsiteY0" fmla="*/ 0 h 857250"/>
              <a:gd name="connsiteX1" fmla="*/ 90487 w 6386512"/>
              <a:gd name="connsiteY1" fmla="*/ 71437 h 857250"/>
              <a:gd name="connsiteX2" fmla="*/ 476250 w 6386512"/>
              <a:gd name="connsiteY2" fmla="*/ 252412 h 857250"/>
              <a:gd name="connsiteX3" fmla="*/ 990600 w 6386512"/>
              <a:gd name="connsiteY3" fmla="*/ 466725 h 857250"/>
              <a:gd name="connsiteX4" fmla="*/ 1883568 w 6386512"/>
              <a:gd name="connsiteY4" fmla="*/ 807244 h 857250"/>
              <a:gd name="connsiteX5" fmla="*/ 2093118 w 6386512"/>
              <a:gd name="connsiteY5" fmla="*/ 814387 h 857250"/>
              <a:gd name="connsiteX6" fmla="*/ 3119437 w 6386512"/>
              <a:gd name="connsiteY6" fmla="*/ 857250 h 857250"/>
              <a:gd name="connsiteX7" fmla="*/ 4429125 w 6386512"/>
              <a:gd name="connsiteY7" fmla="*/ 809625 h 857250"/>
              <a:gd name="connsiteX8" fmla="*/ 5522118 w 6386512"/>
              <a:gd name="connsiteY8" fmla="*/ 759619 h 857250"/>
              <a:gd name="connsiteX9" fmla="*/ 5822157 w 6386512"/>
              <a:gd name="connsiteY9" fmla="*/ 747712 h 857250"/>
              <a:gd name="connsiteX10" fmla="*/ 6157912 w 6386512"/>
              <a:gd name="connsiteY10" fmla="*/ 547687 h 857250"/>
              <a:gd name="connsiteX11" fmla="*/ 6312694 w 6386512"/>
              <a:gd name="connsiteY11" fmla="*/ 440532 h 857250"/>
              <a:gd name="connsiteX12" fmla="*/ 6386512 w 6386512"/>
              <a:gd name="connsiteY12" fmla="*/ 361950 h 857250"/>
              <a:gd name="connsiteX13" fmla="*/ 6246019 w 6386512"/>
              <a:gd name="connsiteY13" fmla="*/ 400050 h 857250"/>
              <a:gd name="connsiteX14" fmla="*/ 6143625 w 6386512"/>
              <a:gd name="connsiteY14" fmla="*/ 457200 h 857250"/>
              <a:gd name="connsiteX15" fmla="*/ 6086475 w 6386512"/>
              <a:gd name="connsiteY15" fmla="*/ 523875 h 857250"/>
              <a:gd name="connsiteX16" fmla="*/ 4576762 w 6386512"/>
              <a:gd name="connsiteY16" fmla="*/ 523875 h 857250"/>
              <a:gd name="connsiteX17" fmla="*/ 4524375 w 6386512"/>
              <a:gd name="connsiteY17" fmla="*/ 452437 h 857250"/>
              <a:gd name="connsiteX18" fmla="*/ 4452937 w 6386512"/>
              <a:gd name="connsiteY18" fmla="*/ 257175 h 857250"/>
              <a:gd name="connsiteX19" fmla="*/ 4376737 w 6386512"/>
              <a:gd name="connsiteY19" fmla="*/ 238125 h 857250"/>
              <a:gd name="connsiteX20" fmla="*/ 4281487 w 6386512"/>
              <a:gd name="connsiteY20" fmla="*/ 228600 h 857250"/>
              <a:gd name="connsiteX21" fmla="*/ 4210050 w 6386512"/>
              <a:gd name="connsiteY21" fmla="*/ 252412 h 857250"/>
              <a:gd name="connsiteX22" fmla="*/ 4171950 w 6386512"/>
              <a:gd name="connsiteY22" fmla="*/ 400050 h 857250"/>
              <a:gd name="connsiteX23" fmla="*/ 4148137 w 6386512"/>
              <a:gd name="connsiteY23" fmla="*/ 476250 h 857250"/>
              <a:gd name="connsiteX24" fmla="*/ 4055268 w 6386512"/>
              <a:gd name="connsiteY24" fmla="*/ 561975 h 857250"/>
              <a:gd name="connsiteX25" fmla="*/ 3869531 w 6386512"/>
              <a:gd name="connsiteY25" fmla="*/ 561975 h 857250"/>
              <a:gd name="connsiteX26" fmla="*/ 2971799 w 6386512"/>
              <a:gd name="connsiteY26" fmla="*/ 583406 h 857250"/>
              <a:gd name="connsiteX27" fmla="*/ 1733550 w 6386512"/>
              <a:gd name="connsiteY27" fmla="*/ 576262 h 857250"/>
              <a:gd name="connsiteX28" fmla="*/ 1466850 w 6386512"/>
              <a:gd name="connsiteY28" fmla="*/ 457200 h 857250"/>
              <a:gd name="connsiteX29" fmla="*/ 0 w 6386512"/>
              <a:gd name="connsiteY29" fmla="*/ 0 h 857250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43625 w 6386512"/>
              <a:gd name="connsiteY14" fmla="*/ 457200 h 833437"/>
              <a:gd name="connsiteX15" fmla="*/ 6086475 w 6386512"/>
              <a:gd name="connsiteY15" fmla="*/ 523875 h 833437"/>
              <a:gd name="connsiteX16" fmla="*/ 4576762 w 6386512"/>
              <a:gd name="connsiteY16" fmla="*/ 523875 h 833437"/>
              <a:gd name="connsiteX17" fmla="*/ 4524375 w 6386512"/>
              <a:gd name="connsiteY17" fmla="*/ 452437 h 833437"/>
              <a:gd name="connsiteX18" fmla="*/ 4452937 w 6386512"/>
              <a:gd name="connsiteY18" fmla="*/ 257175 h 833437"/>
              <a:gd name="connsiteX19" fmla="*/ 4376737 w 6386512"/>
              <a:gd name="connsiteY19" fmla="*/ 238125 h 833437"/>
              <a:gd name="connsiteX20" fmla="*/ 4281487 w 6386512"/>
              <a:gd name="connsiteY20" fmla="*/ 228600 h 833437"/>
              <a:gd name="connsiteX21" fmla="*/ 4210050 w 6386512"/>
              <a:gd name="connsiteY21" fmla="*/ 252412 h 833437"/>
              <a:gd name="connsiteX22" fmla="*/ 4171950 w 6386512"/>
              <a:gd name="connsiteY22" fmla="*/ 400050 h 833437"/>
              <a:gd name="connsiteX23" fmla="*/ 4148137 w 6386512"/>
              <a:gd name="connsiteY23" fmla="*/ 476250 h 833437"/>
              <a:gd name="connsiteX24" fmla="*/ 4055268 w 6386512"/>
              <a:gd name="connsiteY24" fmla="*/ 561975 h 833437"/>
              <a:gd name="connsiteX25" fmla="*/ 3869531 w 6386512"/>
              <a:gd name="connsiteY25" fmla="*/ 561975 h 833437"/>
              <a:gd name="connsiteX26" fmla="*/ 2971799 w 6386512"/>
              <a:gd name="connsiteY26" fmla="*/ 583406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74582 w 6386512"/>
              <a:gd name="connsiteY14" fmla="*/ 461963 h 833437"/>
              <a:gd name="connsiteX15" fmla="*/ 6086475 w 6386512"/>
              <a:gd name="connsiteY15" fmla="*/ 523875 h 833437"/>
              <a:gd name="connsiteX16" fmla="*/ 4576762 w 6386512"/>
              <a:gd name="connsiteY16" fmla="*/ 523875 h 833437"/>
              <a:gd name="connsiteX17" fmla="*/ 4524375 w 6386512"/>
              <a:gd name="connsiteY17" fmla="*/ 452437 h 833437"/>
              <a:gd name="connsiteX18" fmla="*/ 4452937 w 6386512"/>
              <a:gd name="connsiteY18" fmla="*/ 257175 h 833437"/>
              <a:gd name="connsiteX19" fmla="*/ 4376737 w 6386512"/>
              <a:gd name="connsiteY19" fmla="*/ 238125 h 833437"/>
              <a:gd name="connsiteX20" fmla="*/ 4281487 w 6386512"/>
              <a:gd name="connsiteY20" fmla="*/ 228600 h 833437"/>
              <a:gd name="connsiteX21" fmla="*/ 4210050 w 6386512"/>
              <a:gd name="connsiteY21" fmla="*/ 252412 h 833437"/>
              <a:gd name="connsiteX22" fmla="*/ 4171950 w 6386512"/>
              <a:gd name="connsiteY22" fmla="*/ 400050 h 833437"/>
              <a:gd name="connsiteX23" fmla="*/ 4148137 w 6386512"/>
              <a:gd name="connsiteY23" fmla="*/ 476250 h 833437"/>
              <a:gd name="connsiteX24" fmla="*/ 4055268 w 6386512"/>
              <a:gd name="connsiteY24" fmla="*/ 561975 h 833437"/>
              <a:gd name="connsiteX25" fmla="*/ 3869531 w 6386512"/>
              <a:gd name="connsiteY25" fmla="*/ 561975 h 833437"/>
              <a:gd name="connsiteX26" fmla="*/ 2971799 w 6386512"/>
              <a:gd name="connsiteY26" fmla="*/ 583406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74582 w 6386512"/>
              <a:gd name="connsiteY14" fmla="*/ 461963 h 833437"/>
              <a:gd name="connsiteX15" fmla="*/ 6067425 w 6386512"/>
              <a:gd name="connsiteY15" fmla="*/ 466725 h 833437"/>
              <a:gd name="connsiteX16" fmla="*/ 4576762 w 6386512"/>
              <a:gd name="connsiteY16" fmla="*/ 523875 h 833437"/>
              <a:gd name="connsiteX17" fmla="*/ 4524375 w 6386512"/>
              <a:gd name="connsiteY17" fmla="*/ 452437 h 833437"/>
              <a:gd name="connsiteX18" fmla="*/ 4452937 w 6386512"/>
              <a:gd name="connsiteY18" fmla="*/ 257175 h 833437"/>
              <a:gd name="connsiteX19" fmla="*/ 4376737 w 6386512"/>
              <a:gd name="connsiteY19" fmla="*/ 238125 h 833437"/>
              <a:gd name="connsiteX20" fmla="*/ 4281487 w 6386512"/>
              <a:gd name="connsiteY20" fmla="*/ 228600 h 833437"/>
              <a:gd name="connsiteX21" fmla="*/ 4210050 w 6386512"/>
              <a:gd name="connsiteY21" fmla="*/ 252412 h 833437"/>
              <a:gd name="connsiteX22" fmla="*/ 4171950 w 6386512"/>
              <a:gd name="connsiteY22" fmla="*/ 400050 h 833437"/>
              <a:gd name="connsiteX23" fmla="*/ 4148137 w 6386512"/>
              <a:gd name="connsiteY23" fmla="*/ 476250 h 833437"/>
              <a:gd name="connsiteX24" fmla="*/ 4055268 w 6386512"/>
              <a:gd name="connsiteY24" fmla="*/ 561975 h 833437"/>
              <a:gd name="connsiteX25" fmla="*/ 3869531 w 6386512"/>
              <a:gd name="connsiteY25" fmla="*/ 561975 h 833437"/>
              <a:gd name="connsiteX26" fmla="*/ 2971799 w 6386512"/>
              <a:gd name="connsiteY26" fmla="*/ 583406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74582 w 6386512"/>
              <a:gd name="connsiteY14" fmla="*/ 461963 h 833437"/>
              <a:gd name="connsiteX15" fmla="*/ 6067425 w 6386512"/>
              <a:gd name="connsiteY15" fmla="*/ 466725 h 833437"/>
              <a:gd name="connsiteX16" fmla="*/ 4810125 w 6386512"/>
              <a:gd name="connsiteY16" fmla="*/ 485775 h 833437"/>
              <a:gd name="connsiteX17" fmla="*/ 4524375 w 6386512"/>
              <a:gd name="connsiteY17" fmla="*/ 452437 h 833437"/>
              <a:gd name="connsiteX18" fmla="*/ 4452937 w 6386512"/>
              <a:gd name="connsiteY18" fmla="*/ 257175 h 833437"/>
              <a:gd name="connsiteX19" fmla="*/ 4376737 w 6386512"/>
              <a:gd name="connsiteY19" fmla="*/ 238125 h 833437"/>
              <a:gd name="connsiteX20" fmla="*/ 4281487 w 6386512"/>
              <a:gd name="connsiteY20" fmla="*/ 228600 h 833437"/>
              <a:gd name="connsiteX21" fmla="*/ 4210050 w 6386512"/>
              <a:gd name="connsiteY21" fmla="*/ 252412 h 833437"/>
              <a:gd name="connsiteX22" fmla="*/ 4171950 w 6386512"/>
              <a:gd name="connsiteY22" fmla="*/ 400050 h 833437"/>
              <a:gd name="connsiteX23" fmla="*/ 4148137 w 6386512"/>
              <a:gd name="connsiteY23" fmla="*/ 476250 h 833437"/>
              <a:gd name="connsiteX24" fmla="*/ 4055268 w 6386512"/>
              <a:gd name="connsiteY24" fmla="*/ 561975 h 833437"/>
              <a:gd name="connsiteX25" fmla="*/ 3869531 w 6386512"/>
              <a:gd name="connsiteY25" fmla="*/ 561975 h 833437"/>
              <a:gd name="connsiteX26" fmla="*/ 2971799 w 6386512"/>
              <a:gd name="connsiteY26" fmla="*/ 583406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74582 w 6386512"/>
              <a:gd name="connsiteY14" fmla="*/ 461963 h 833437"/>
              <a:gd name="connsiteX15" fmla="*/ 6067425 w 6386512"/>
              <a:gd name="connsiteY15" fmla="*/ 466725 h 833437"/>
              <a:gd name="connsiteX16" fmla="*/ 4810125 w 6386512"/>
              <a:gd name="connsiteY16" fmla="*/ 485775 h 833437"/>
              <a:gd name="connsiteX17" fmla="*/ 4629150 w 6386512"/>
              <a:gd name="connsiteY17" fmla="*/ 261937 h 833437"/>
              <a:gd name="connsiteX18" fmla="*/ 4452937 w 6386512"/>
              <a:gd name="connsiteY18" fmla="*/ 257175 h 833437"/>
              <a:gd name="connsiteX19" fmla="*/ 4376737 w 6386512"/>
              <a:gd name="connsiteY19" fmla="*/ 238125 h 833437"/>
              <a:gd name="connsiteX20" fmla="*/ 4281487 w 6386512"/>
              <a:gd name="connsiteY20" fmla="*/ 228600 h 833437"/>
              <a:gd name="connsiteX21" fmla="*/ 4210050 w 6386512"/>
              <a:gd name="connsiteY21" fmla="*/ 252412 h 833437"/>
              <a:gd name="connsiteX22" fmla="*/ 4171950 w 6386512"/>
              <a:gd name="connsiteY22" fmla="*/ 400050 h 833437"/>
              <a:gd name="connsiteX23" fmla="*/ 4148137 w 6386512"/>
              <a:gd name="connsiteY23" fmla="*/ 476250 h 833437"/>
              <a:gd name="connsiteX24" fmla="*/ 4055268 w 6386512"/>
              <a:gd name="connsiteY24" fmla="*/ 561975 h 833437"/>
              <a:gd name="connsiteX25" fmla="*/ 3869531 w 6386512"/>
              <a:gd name="connsiteY25" fmla="*/ 561975 h 833437"/>
              <a:gd name="connsiteX26" fmla="*/ 2971799 w 6386512"/>
              <a:gd name="connsiteY26" fmla="*/ 583406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74582 w 6386512"/>
              <a:gd name="connsiteY14" fmla="*/ 461963 h 833437"/>
              <a:gd name="connsiteX15" fmla="*/ 6067425 w 6386512"/>
              <a:gd name="connsiteY15" fmla="*/ 466725 h 833437"/>
              <a:gd name="connsiteX16" fmla="*/ 4810125 w 6386512"/>
              <a:gd name="connsiteY16" fmla="*/ 485775 h 833437"/>
              <a:gd name="connsiteX17" fmla="*/ 4629150 w 6386512"/>
              <a:gd name="connsiteY17" fmla="*/ 261937 h 833437"/>
              <a:gd name="connsiteX18" fmla="*/ 4564856 w 6386512"/>
              <a:gd name="connsiteY18" fmla="*/ 180975 h 833437"/>
              <a:gd name="connsiteX19" fmla="*/ 4376737 w 6386512"/>
              <a:gd name="connsiteY19" fmla="*/ 238125 h 833437"/>
              <a:gd name="connsiteX20" fmla="*/ 4281487 w 6386512"/>
              <a:gd name="connsiteY20" fmla="*/ 228600 h 833437"/>
              <a:gd name="connsiteX21" fmla="*/ 4210050 w 6386512"/>
              <a:gd name="connsiteY21" fmla="*/ 252412 h 833437"/>
              <a:gd name="connsiteX22" fmla="*/ 4171950 w 6386512"/>
              <a:gd name="connsiteY22" fmla="*/ 400050 h 833437"/>
              <a:gd name="connsiteX23" fmla="*/ 4148137 w 6386512"/>
              <a:gd name="connsiteY23" fmla="*/ 476250 h 833437"/>
              <a:gd name="connsiteX24" fmla="*/ 4055268 w 6386512"/>
              <a:gd name="connsiteY24" fmla="*/ 561975 h 833437"/>
              <a:gd name="connsiteX25" fmla="*/ 3869531 w 6386512"/>
              <a:gd name="connsiteY25" fmla="*/ 561975 h 833437"/>
              <a:gd name="connsiteX26" fmla="*/ 2971799 w 6386512"/>
              <a:gd name="connsiteY26" fmla="*/ 583406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74582 w 6386512"/>
              <a:gd name="connsiteY14" fmla="*/ 461963 h 833437"/>
              <a:gd name="connsiteX15" fmla="*/ 6067425 w 6386512"/>
              <a:gd name="connsiteY15" fmla="*/ 466725 h 833437"/>
              <a:gd name="connsiteX16" fmla="*/ 4810125 w 6386512"/>
              <a:gd name="connsiteY16" fmla="*/ 485775 h 833437"/>
              <a:gd name="connsiteX17" fmla="*/ 4629150 w 6386512"/>
              <a:gd name="connsiteY17" fmla="*/ 261937 h 833437"/>
              <a:gd name="connsiteX18" fmla="*/ 4564856 w 6386512"/>
              <a:gd name="connsiteY18" fmla="*/ 180975 h 833437"/>
              <a:gd name="connsiteX19" fmla="*/ 4460080 w 6386512"/>
              <a:gd name="connsiteY19" fmla="*/ 195263 h 833437"/>
              <a:gd name="connsiteX20" fmla="*/ 4281487 w 6386512"/>
              <a:gd name="connsiteY20" fmla="*/ 228600 h 833437"/>
              <a:gd name="connsiteX21" fmla="*/ 4210050 w 6386512"/>
              <a:gd name="connsiteY21" fmla="*/ 252412 h 833437"/>
              <a:gd name="connsiteX22" fmla="*/ 4171950 w 6386512"/>
              <a:gd name="connsiteY22" fmla="*/ 400050 h 833437"/>
              <a:gd name="connsiteX23" fmla="*/ 4148137 w 6386512"/>
              <a:gd name="connsiteY23" fmla="*/ 476250 h 833437"/>
              <a:gd name="connsiteX24" fmla="*/ 4055268 w 6386512"/>
              <a:gd name="connsiteY24" fmla="*/ 561975 h 833437"/>
              <a:gd name="connsiteX25" fmla="*/ 3869531 w 6386512"/>
              <a:gd name="connsiteY25" fmla="*/ 561975 h 833437"/>
              <a:gd name="connsiteX26" fmla="*/ 2971799 w 6386512"/>
              <a:gd name="connsiteY26" fmla="*/ 583406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74582 w 6386512"/>
              <a:gd name="connsiteY14" fmla="*/ 461963 h 833437"/>
              <a:gd name="connsiteX15" fmla="*/ 6067425 w 6386512"/>
              <a:gd name="connsiteY15" fmla="*/ 466725 h 833437"/>
              <a:gd name="connsiteX16" fmla="*/ 4810125 w 6386512"/>
              <a:gd name="connsiteY16" fmla="*/ 485775 h 833437"/>
              <a:gd name="connsiteX17" fmla="*/ 4629150 w 6386512"/>
              <a:gd name="connsiteY17" fmla="*/ 261937 h 833437"/>
              <a:gd name="connsiteX18" fmla="*/ 4564856 w 6386512"/>
              <a:gd name="connsiteY18" fmla="*/ 180975 h 833437"/>
              <a:gd name="connsiteX19" fmla="*/ 4460080 w 6386512"/>
              <a:gd name="connsiteY19" fmla="*/ 195263 h 833437"/>
              <a:gd name="connsiteX20" fmla="*/ 4360068 w 6386512"/>
              <a:gd name="connsiteY20" fmla="*/ 345281 h 833437"/>
              <a:gd name="connsiteX21" fmla="*/ 4210050 w 6386512"/>
              <a:gd name="connsiteY21" fmla="*/ 252412 h 833437"/>
              <a:gd name="connsiteX22" fmla="*/ 4171950 w 6386512"/>
              <a:gd name="connsiteY22" fmla="*/ 400050 h 833437"/>
              <a:gd name="connsiteX23" fmla="*/ 4148137 w 6386512"/>
              <a:gd name="connsiteY23" fmla="*/ 476250 h 833437"/>
              <a:gd name="connsiteX24" fmla="*/ 4055268 w 6386512"/>
              <a:gd name="connsiteY24" fmla="*/ 561975 h 833437"/>
              <a:gd name="connsiteX25" fmla="*/ 3869531 w 6386512"/>
              <a:gd name="connsiteY25" fmla="*/ 561975 h 833437"/>
              <a:gd name="connsiteX26" fmla="*/ 2971799 w 6386512"/>
              <a:gd name="connsiteY26" fmla="*/ 583406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74582 w 6386512"/>
              <a:gd name="connsiteY14" fmla="*/ 461963 h 833437"/>
              <a:gd name="connsiteX15" fmla="*/ 6067425 w 6386512"/>
              <a:gd name="connsiteY15" fmla="*/ 466725 h 833437"/>
              <a:gd name="connsiteX16" fmla="*/ 4810125 w 6386512"/>
              <a:gd name="connsiteY16" fmla="*/ 485775 h 833437"/>
              <a:gd name="connsiteX17" fmla="*/ 4629150 w 6386512"/>
              <a:gd name="connsiteY17" fmla="*/ 261937 h 833437"/>
              <a:gd name="connsiteX18" fmla="*/ 4564856 w 6386512"/>
              <a:gd name="connsiteY18" fmla="*/ 180975 h 833437"/>
              <a:gd name="connsiteX19" fmla="*/ 4460080 w 6386512"/>
              <a:gd name="connsiteY19" fmla="*/ 195263 h 833437"/>
              <a:gd name="connsiteX20" fmla="*/ 4360068 w 6386512"/>
              <a:gd name="connsiteY20" fmla="*/ 345281 h 833437"/>
              <a:gd name="connsiteX21" fmla="*/ 4305300 w 6386512"/>
              <a:gd name="connsiteY21" fmla="*/ 440531 h 833437"/>
              <a:gd name="connsiteX22" fmla="*/ 4171950 w 6386512"/>
              <a:gd name="connsiteY22" fmla="*/ 400050 h 833437"/>
              <a:gd name="connsiteX23" fmla="*/ 4148137 w 6386512"/>
              <a:gd name="connsiteY23" fmla="*/ 476250 h 833437"/>
              <a:gd name="connsiteX24" fmla="*/ 4055268 w 6386512"/>
              <a:gd name="connsiteY24" fmla="*/ 561975 h 833437"/>
              <a:gd name="connsiteX25" fmla="*/ 3869531 w 6386512"/>
              <a:gd name="connsiteY25" fmla="*/ 561975 h 833437"/>
              <a:gd name="connsiteX26" fmla="*/ 2971799 w 6386512"/>
              <a:gd name="connsiteY26" fmla="*/ 583406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74582 w 6386512"/>
              <a:gd name="connsiteY14" fmla="*/ 461963 h 833437"/>
              <a:gd name="connsiteX15" fmla="*/ 6067425 w 6386512"/>
              <a:gd name="connsiteY15" fmla="*/ 466725 h 833437"/>
              <a:gd name="connsiteX16" fmla="*/ 4810125 w 6386512"/>
              <a:gd name="connsiteY16" fmla="*/ 485775 h 833437"/>
              <a:gd name="connsiteX17" fmla="*/ 4629150 w 6386512"/>
              <a:gd name="connsiteY17" fmla="*/ 261937 h 833437"/>
              <a:gd name="connsiteX18" fmla="*/ 4564856 w 6386512"/>
              <a:gd name="connsiteY18" fmla="*/ 180975 h 833437"/>
              <a:gd name="connsiteX19" fmla="*/ 4460080 w 6386512"/>
              <a:gd name="connsiteY19" fmla="*/ 195263 h 833437"/>
              <a:gd name="connsiteX20" fmla="*/ 4360068 w 6386512"/>
              <a:gd name="connsiteY20" fmla="*/ 345281 h 833437"/>
              <a:gd name="connsiteX21" fmla="*/ 4305300 w 6386512"/>
              <a:gd name="connsiteY21" fmla="*/ 440531 h 833437"/>
              <a:gd name="connsiteX22" fmla="*/ 4188619 w 6386512"/>
              <a:gd name="connsiteY22" fmla="*/ 521494 h 833437"/>
              <a:gd name="connsiteX23" fmla="*/ 4148137 w 6386512"/>
              <a:gd name="connsiteY23" fmla="*/ 476250 h 833437"/>
              <a:gd name="connsiteX24" fmla="*/ 4055268 w 6386512"/>
              <a:gd name="connsiteY24" fmla="*/ 561975 h 833437"/>
              <a:gd name="connsiteX25" fmla="*/ 3869531 w 6386512"/>
              <a:gd name="connsiteY25" fmla="*/ 561975 h 833437"/>
              <a:gd name="connsiteX26" fmla="*/ 2971799 w 6386512"/>
              <a:gd name="connsiteY26" fmla="*/ 583406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74582 w 6386512"/>
              <a:gd name="connsiteY14" fmla="*/ 461963 h 833437"/>
              <a:gd name="connsiteX15" fmla="*/ 6067425 w 6386512"/>
              <a:gd name="connsiteY15" fmla="*/ 466725 h 833437"/>
              <a:gd name="connsiteX16" fmla="*/ 4810125 w 6386512"/>
              <a:gd name="connsiteY16" fmla="*/ 485775 h 833437"/>
              <a:gd name="connsiteX17" fmla="*/ 4629150 w 6386512"/>
              <a:gd name="connsiteY17" fmla="*/ 261937 h 833437"/>
              <a:gd name="connsiteX18" fmla="*/ 4564856 w 6386512"/>
              <a:gd name="connsiteY18" fmla="*/ 180975 h 833437"/>
              <a:gd name="connsiteX19" fmla="*/ 4460080 w 6386512"/>
              <a:gd name="connsiteY19" fmla="*/ 195263 h 833437"/>
              <a:gd name="connsiteX20" fmla="*/ 4360068 w 6386512"/>
              <a:gd name="connsiteY20" fmla="*/ 345281 h 833437"/>
              <a:gd name="connsiteX21" fmla="*/ 4305300 w 6386512"/>
              <a:gd name="connsiteY21" fmla="*/ 440531 h 833437"/>
              <a:gd name="connsiteX22" fmla="*/ 4188619 w 6386512"/>
              <a:gd name="connsiteY22" fmla="*/ 521494 h 833437"/>
              <a:gd name="connsiteX23" fmla="*/ 4117181 w 6386512"/>
              <a:gd name="connsiteY23" fmla="*/ 516731 h 833437"/>
              <a:gd name="connsiteX24" fmla="*/ 4055268 w 6386512"/>
              <a:gd name="connsiteY24" fmla="*/ 561975 h 833437"/>
              <a:gd name="connsiteX25" fmla="*/ 3869531 w 6386512"/>
              <a:gd name="connsiteY25" fmla="*/ 561975 h 833437"/>
              <a:gd name="connsiteX26" fmla="*/ 2971799 w 6386512"/>
              <a:gd name="connsiteY26" fmla="*/ 583406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74582 w 6386512"/>
              <a:gd name="connsiteY14" fmla="*/ 461963 h 833437"/>
              <a:gd name="connsiteX15" fmla="*/ 6067425 w 6386512"/>
              <a:gd name="connsiteY15" fmla="*/ 466725 h 833437"/>
              <a:gd name="connsiteX16" fmla="*/ 4810125 w 6386512"/>
              <a:gd name="connsiteY16" fmla="*/ 485775 h 833437"/>
              <a:gd name="connsiteX17" fmla="*/ 4629150 w 6386512"/>
              <a:gd name="connsiteY17" fmla="*/ 261937 h 833437"/>
              <a:gd name="connsiteX18" fmla="*/ 4564856 w 6386512"/>
              <a:gd name="connsiteY18" fmla="*/ 180975 h 833437"/>
              <a:gd name="connsiteX19" fmla="*/ 4460080 w 6386512"/>
              <a:gd name="connsiteY19" fmla="*/ 195263 h 833437"/>
              <a:gd name="connsiteX20" fmla="*/ 4360068 w 6386512"/>
              <a:gd name="connsiteY20" fmla="*/ 345281 h 833437"/>
              <a:gd name="connsiteX21" fmla="*/ 4305300 w 6386512"/>
              <a:gd name="connsiteY21" fmla="*/ 440531 h 833437"/>
              <a:gd name="connsiteX22" fmla="*/ 4188619 w 6386512"/>
              <a:gd name="connsiteY22" fmla="*/ 521494 h 833437"/>
              <a:gd name="connsiteX23" fmla="*/ 4117181 w 6386512"/>
              <a:gd name="connsiteY23" fmla="*/ 516731 h 833437"/>
              <a:gd name="connsiteX24" fmla="*/ 3960018 w 6386512"/>
              <a:gd name="connsiteY24" fmla="*/ 519113 h 833437"/>
              <a:gd name="connsiteX25" fmla="*/ 3869531 w 6386512"/>
              <a:gd name="connsiteY25" fmla="*/ 561975 h 833437"/>
              <a:gd name="connsiteX26" fmla="*/ 2971799 w 6386512"/>
              <a:gd name="connsiteY26" fmla="*/ 583406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74582 w 6386512"/>
              <a:gd name="connsiteY14" fmla="*/ 461963 h 833437"/>
              <a:gd name="connsiteX15" fmla="*/ 6067425 w 6386512"/>
              <a:gd name="connsiteY15" fmla="*/ 466725 h 833437"/>
              <a:gd name="connsiteX16" fmla="*/ 4810125 w 6386512"/>
              <a:gd name="connsiteY16" fmla="*/ 485775 h 833437"/>
              <a:gd name="connsiteX17" fmla="*/ 4629150 w 6386512"/>
              <a:gd name="connsiteY17" fmla="*/ 261937 h 833437"/>
              <a:gd name="connsiteX18" fmla="*/ 4564856 w 6386512"/>
              <a:gd name="connsiteY18" fmla="*/ 180975 h 833437"/>
              <a:gd name="connsiteX19" fmla="*/ 4460080 w 6386512"/>
              <a:gd name="connsiteY19" fmla="*/ 195263 h 833437"/>
              <a:gd name="connsiteX20" fmla="*/ 4360068 w 6386512"/>
              <a:gd name="connsiteY20" fmla="*/ 345281 h 833437"/>
              <a:gd name="connsiteX21" fmla="*/ 4305300 w 6386512"/>
              <a:gd name="connsiteY21" fmla="*/ 440531 h 833437"/>
              <a:gd name="connsiteX22" fmla="*/ 4188619 w 6386512"/>
              <a:gd name="connsiteY22" fmla="*/ 521494 h 833437"/>
              <a:gd name="connsiteX23" fmla="*/ 4117181 w 6386512"/>
              <a:gd name="connsiteY23" fmla="*/ 516731 h 833437"/>
              <a:gd name="connsiteX24" fmla="*/ 3960018 w 6386512"/>
              <a:gd name="connsiteY24" fmla="*/ 519113 h 833437"/>
              <a:gd name="connsiteX25" fmla="*/ 3679031 w 6386512"/>
              <a:gd name="connsiteY25" fmla="*/ 528637 h 833437"/>
              <a:gd name="connsiteX26" fmla="*/ 2971799 w 6386512"/>
              <a:gd name="connsiteY26" fmla="*/ 583406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86512"/>
              <a:gd name="connsiteY0" fmla="*/ 0 h 833437"/>
              <a:gd name="connsiteX1" fmla="*/ 90487 w 6386512"/>
              <a:gd name="connsiteY1" fmla="*/ 71437 h 833437"/>
              <a:gd name="connsiteX2" fmla="*/ 476250 w 6386512"/>
              <a:gd name="connsiteY2" fmla="*/ 252412 h 833437"/>
              <a:gd name="connsiteX3" fmla="*/ 990600 w 6386512"/>
              <a:gd name="connsiteY3" fmla="*/ 466725 h 833437"/>
              <a:gd name="connsiteX4" fmla="*/ 1883568 w 6386512"/>
              <a:gd name="connsiteY4" fmla="*/ 807244 h 833437"/>
              <a:gd name="connsiteX5" fmla="*/ 2093118 w 6386512"/>
              <a:gd name="connsiteY5" fmla="*/ 814387 h 833437"/>
              <a:gd name="connsiteX6" fmla="*/ 3119437 w 6386512"/>
              <a:gd name="connsiteY6" fmla="*/ 833437 h 833437"/>
              <a:gd name="connsiteX7" fmla="*/ 4429125 w 6386512"/>
              <a:gd name="connsiteY7" fmla="*/ 809625 h 833437"/>
              <a:gd name="connsiteX8" fmla="*/ 5522118 w 6386512"/>
              <a:gd name="connsiteY8" fmla="*/ 759619 h 833437"/>
              <a:gd name="connsiteX9" fmla="*/ 5822157 w 6386512"/>
              <a:gd name="connsiteY9" fmla="*/ 747712 h 833437"/>
              <a:gd name="connsiteX10" fmla="*/ 6157912 w 6386512"/>
              <a:gd name="connsiteY10" fmla="*/ 547687 h 833437"/>
              <a:gd name="connsiteX11" fmla="*/ 6312694 w 6386512"/>
              <a:gd name="connsiteY11" fmla="*/ 440532 h 833437"/>
              <a:gd name="connsiteX12" fmla="*/ 6386512 w 6386512"/>
              <a:gd name="connsiteY12" fmla="*/ 361950 h 833437"/>
              <a:gd name="connsiteX13" fmla="*/ 6246019 w 6386512"/>
              <a:gd name="connsiteY13" fmla="*/ 400050 h 833437"/>
              <a:gd name="connsiteX14" fmla="*/ 6174582 w 6386512"/>
              <a:gd name="connsiteY14" fmla="*/ 461963 h 833437"/>
              <a:gd name="connsiteX15" fmla="*/ 6067425 w 6386512"/>
              <a:gd name="connsiteY15" fmla="*/ 466725 h 833437"/>
              <a:gd name="connsiteX16" fmla="*/ 4810125 w 6386512"/>
              <a:gd name="connsiteY16" fmla="*/ 485775 h 833437"/>
              <a:gd name="connsiteX17" fmla="*/ 4629150 w 6386512"/>
              <a:gd name="connsiteY17" fmla="*/ 261937 h 833437"/>
              <a:gd name="connsiteX18" fmla="*/ 4564856 w 6386512"/>
              <a:gd name="connsiteY18" fmla="*/ 180975 h 833437"/>
              <a:gd name="connsiteX19" fmla="*/ 4460080 w 6386512"/>
              <a:gd name="connsiteY19" fmla="*/ 195263 h 833437"/>
              <a:gd name="connsiteX20" fmla="*/ 4360068 w 6386512"/>
              <a:gd name="connsiteY20" fmla="*/ 345281 h 833437"/>
              <a:gd name="connsiteX21" fmla="*/ 4305300 w 6386512"/>
              <a:gd name="connsiteY21" fmla="*/ 440531 h 833437"/>
              <a:gd name="connsiteX22" fmla="*/ 4188619 w 6386512"/>
              <a:gd name="connsiteY22" fmla="*/ 521494 h 833437"/>
              <a:gd name="connsiteX23" fmla="*/ 4117181 w 6386512"/>
              <a:gd name="connsiteY23" fmla="*/ 516731 h 833437"/>
              <a:gd name="connsiteX24" fmla="*/ 3960018 w 6386512"/>
              <a:gd name="connsiteY24" fmla="*/ 519113 h 833437"/>
              <a:gd name="connsiteX25" fmla="*/ 3679031 w 6386512"/>
              <a:gd name="connsiteY25" fmla="*/ 528637 h 833437"/>
              <a:gd name="connsiteX26" fmla="*/ 2947986 w 6386512"/>
              <a:gd name="connsiteY26" fmla="*/ 542924 h 833437"/>
              <a:gd name="connsiteX27" fmla="*/ 1733550 w 6386512"/>
              <a:gd name="connsiteY27" fmla="*/ 576262 h 833437"/>
              <a:gd name="connsiteX28" fmla="*/ 1466850 w 6386512"/>
              <a:gd name="connsiteY28" fmla="*/ 457200 h 833437"/>
              <a:gd name="connsiteX29" fmla="*/ 0 w 6386512"/>
              <a:gd name="connsiteY29" fmla="*/ 0 h 833437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86488 w 6398418"/>
              <a:gd name="connsiteY14" fmla="*/ 457200 h 828674"/>
              <a:gd name="connsiteX15" fmla="*/ 6079331 w 6398418"/>
              <a:gd name="connsiteY15" fmla="*/ 461962 h 828674"/>
              <a:gd name="connsiteX16" fmla="*/ 4822031 w 6398418"/>
              <a:gd name="connsiteY16" fmla="*/ 481012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29087 w 6398418"/>
              <a:gd name="connsiteY23" fmla="*/ 511968 h 828674"/>
              <a:gd name="connsiteX24" fmla="*/ 3971924 w 6398418"/>
              <a:gd name="connsiteY24" fmla="*/ 514350 h 828674"/>
              <a:gd name="connsiteX25" fmla="*/ 3690937 w 6398418"/>
              <a:gd name="connsiteY25" fmla="*/ 523874 h 828674"/>
              <a:gd name="connsiteX26" fmla="*/ 2959892 w 6398418"/>
              <a:gd name="connsiteY26" fmla="*/ 538161 h 828674"/>
              <a:gd name="connsiteX27" fmla="*/ 1745456 w 6398418"/>
              <a:gd name="connsiteY27" fmla="*/ 571499 h 828674"/>
              <a:gd name="connsiteX28" fmla="*/ 1478756 w 6398418"/>
              <a:gd name="connsiteY28" fmla="*/ 452437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86488 w 6398418"/>
              <a:gd name="connsiteY14" fmla="*/ 457200 h 828674"/>
              <a:gd name="connsiteX15" fmla="*/ 6079331 w 6398418"/>
              <a:gd name="connsiteY15" fmla="*/ 461962 h 828674"/>
              <a:gd name="connsiteX16" fmla="*/ 4822031 w 6398418"/>
              <a:gd name="connsiteY16" fmla="*/ 481012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29087 w 6398418"/>
              <a:gd name="connsiteY23" fmla="*/ 511968 h 828674"/>
              <a:gd name="connsiteX24" fmla="*/ 3971924 w 6398418"/>
              <a:gd name="connsiteY24" fmla="*/ 514350 h 828674"/>
              <a:gd name="connsiteX25" fmla="*/ 3690937 w 6398418"/>
              <a:gd name="connsiteY25" fmla="*/ 523874 h 828674"/>
              <a:gd name="connsiteX26" fmla="*/ 2959892 w 6398418"/>
              <a:gd name="connsiteY26" fmla="*/ 538161 h 828674"/>
              <a:gd name="connsiteX27" fmla="*/ 1745456 w 6398418"/>
              <a:gd name="connsiteY27" fmla="*/ 571499 h 828674"/>
              <a:gd name="connsiteX28" fmla="*/ 1478756 w 6398418"/>
              <a:gd name="connsiteY28" fmla="*/ 452437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86488 w 6398418"/>
              <a:gd name="connsiteY14" fmla="*/ 457200 h 828674"/>
              <a:gd name="connsiteX15" fmla="*/ 6072187 w 6398418"/>
              <a:gd name="connsiteY15" fmla="*/ 476250 h 828674"/>
              <a:gd name="connsiteX16" fmla="*/ 4822031 w 6398418"/>
              <a:gd name="connsiteY16" fmla="*/ 481012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29087 w 6398418"/>
              <a:gd name="connsiteY23" fmla="*/ 511968 h 828674"/>
              <a:gd name="connsiteX24" fmla="*/ 3971924 w 6398418"/>
              <a:gd name="connsiteY24" fmla="*/ 514350 h 828674"/>
              <a:gd name="connsiteX25" fmla="*/ 3690937 w 6398418"/>
              <a:gd name="connsiteY25" fmla="*/ 523874 h 828674"/>
              <a:gd name="connsiteX26" fmla="*/ 2959892 w 6398418"/>
              <a:gd name="connsiteY26" fmla="*/ 538161 h 828674"/>
              <a:gd name="connsiteX27" fmla="*/ 1745456 w 6398418"/>
              <a:gd name="connsiteY27" fmla="*/ 571499 h 828674"/>
              <a:gd name="connsiteX28" fmla="*/ 1478756 w 6398418"/>
              <a:gd name="connsiteY28" fmla="*/ 452437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86488 w 6398418"/>
              <a:gd name="connsiteY14" fmla="*/ 457200 h 828674"/>
              <a:gd name="connsiteX15" fmla="*/ 6086475 w 6398418"/>
              <a:gd name="connsiteY15" fmla="*/ 464344 h 828674"/>
              <a:gd name="connsiteX16" fmla="*/ 4822031 w 6398418"/>
              <a:gd name="connsiteY16" fmla="*/ 481012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29087 w 6398418"/>
              <a:gd name="connsiteY23" fmla="*/ 511968 h 828674"/>
              <a:gd name="connsiteX24" fmla="*/ 3971924 w 6398418"/>
              <a:gd name="connsiteY24" fmla="*/ 514350 h 828674"/>
              <a:gd name="connsiteX25" fmla="*/ 3690937 w 6398418"/>
              <a:gd name="connsiteY25" fmla="*/ 523874 h 828674"/>
              <a:gd name="connsiteX26" fmla="*/ 2959892 w 6398418"/>
              <a:gd name="connsiteY26" fmla="*/ 538161 h 828674"/>
              <a:gd name="connsiteX27" fmla="*/ 1745456 w 6398418"/>
              <a:gd name="connsiteY27" fmla="*/ 571499 h 828674"/>
              <a:gd name="connsiteX28" fmla="*/ 1478756 w 6398418"/>
              <a:gd name="connsiteY28" fmla="*/ 452437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86488 w 6398418"/>
              <a:gd name="connsiteY14" fmla="*/ 457200 h 828674"/>
              <a:gd name="connsiteX15" fmla="*/ 6086475 w 6398418"/>
              <a:gd name="connsiteY15" fmla="*/ 464344 h 828674"/>
              <a:gd name="connsiteX16" fmla="*/ 4822031 w 6398418"/>
              <a:gd name="connsiteY16" fmla="*/ 481012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29087 w 6398418"/>
              <a:gd name="connsiteY23" fmla="*/ 511968 h 828674"/>
              <a:gd name="connsiteX24" fmla="*/ 3971924 w 6398418"/>
              <a:gd name="connsiteY24" fmla="*/ 514350 h 828674"/>
              <a:gd name="connsiteX25" fmla="*/ 3690937 w 6398418"/>
              <a:gd name="connsiteY25" fmla="*/ 523874 h 828674"/>
              <a:gd name="connsiteX26" fmla="*/ 2959892 w 6398418"/>
              <a:gd name="connsiteY26" fmla="*/ 538161 h 828674"/>
              <a:gd name="connsiteX27" fmla="*/ 1745456 w 6398418"/>
              <a:gd name="connsiteY27" fmla="*/ 571499 h 828674"/>
              <a:gd name="connsiteX28" fmla="*/ 1478756 w 6398418"/>
              <a:gd name="connsiteY28" fmla="*/ 452437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86488 w 6398418"/>
              <a:gd name="connsiteY14" fmla="*/ 457200 h 828674"/>
              <a:gd name="connsiteX15" fmla="*/ 6086475 w 6398418"/>
              <a:gd name="connsiteY15" fmla="*/ 464344 h 828674"/>
              <a:gd name="connsiteX16" fmla="*/ 4852987 w 6398418"/>
              <a:gd name="connsiteY16" fmla="*/ 561975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29087 w 6398418"/>
              <a:gd name="connsiteY23" fmla="*/ 511968 h 828674"/>
              <a:gd name="connsiteX24" fmla="*/ 3971924 w 6398418"/>
              <a:gd name="connsiteY24" fmla="*/ 514350 h 828674"/>
              <a:gd name="connsiteX25" fmla="*/ 3690937 w 6398418"/>
              <a:gd name="connsiteY25" fmla="*/ 523874 h 828674"/>
              <a:gd name="connsiteX26" fmla="*/ 2959892 w 6398418"/>
              <a:gd name="connsiteY26" fmla="*/ 538161 h 828674"/>
              <a:gd name="connsiteX27" fmla="*/ 1745456 w 6398418"/>
              <a:gd name="connsiteY27" fmla="*/ 571499 h 828674"/>
              <a:gd name="connsiteX28" fmla="*/ 1478756 w 6398418"/>
              <a:gd name="connsiteY28" fmla="*/ 452437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86488 w 6398418"/>
              <a:gd name="connsiteY14" fmla="*/ 457200 h 828674"/>
              <a:gd name="connsiteX15" fmla="*/ 6036469 w 6398418"/>
              <a:gd name="connsiteY15" fmla="*/ 523875 h 828674"/>
              <a:gd name="connsiteX16" fmla="*/ 4852987 w 6398418"/>
              <a:gd name="connsiteY16" fmla="*/ 561975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29087 w 6398418"/>
              <a:gd name="connsiteY23" fmla="*/ 511968 h 828674"/>
              <a:gd name="connsiteX24" fmla="*/ 3971924 w 6398418"/>
              <a:gd name="connsiteY24" fmla="*/ 514350 h 828674"/>
              <a:gd name="connsiteX25" fmla="*/ 3690937 w 6398418"/>
              <a:gd name="connsiteY25" fmla="*/ 523874 h 828674"/>
              <a:gd name="connsiteX26" fmla="*/ 2959892 w 6398418"/>
              <a:gd name="connsiteY26" fmla="*/ 538161 h 828674"/>
              <a:gd name="connsiteX27" fmla="*/ 1745456 w 6398418"/>
              <a:gd name="connsiteY27" fmla="*/ 571499 h 828674"/>
              <a:gd name="connsiteX28" fmla="*/ 1478756 w 6398418"/>
              <a:gd name="connsiteY28" fmla="*/ 452437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74582 w 6398418"/>
              <a:gd name="connsiteY14" fmla="*/ 435769 h 828674"/>
              <a:gd name="connsiteX15" fmla="*/ 6036469 w 6398418"/>
              <a:gd name="connsiteY15" fmla="*/ 523875 h 828674"/>
              <a:gd name="connsiteX16" fmla="*/ 4852987 w 6398418"/>
              <a:gd name="connsiteY16" fmla="*/ 561975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29087 w 6398418"/>
              <a:gd name="connsiteY23" fmla="*/ 511968 h 828674"/>
              <a:gd name="connsiteX24" fmla="*/ 3971924 w 6398418"/>
              <a:gd name="connsiteY24" fmla="*/ 514350 h 828674"/>
              <a:gd name="connsiteX25" fmla="*/ 3690937 w 6398418"/>
              <a:gd name="connsiteY25" fmla="*/ 523874 h 828674"/>
              <a:gd name="connsiteX26" fmla="*/ 2959892 w 6398418"/>
              <a:gd name="connsiteY26" fmla="*/ 538161 h 828674"/>
              <a:gd name="connsiteX27" fmla="*/ 1745456 w 6398418"/>
              <a:gd name="connsiteY27" fmla="*/ 571499 h 828674"/>
              <a:gd name="connsiteX28" fmla="*/ 1478756 w 6398418"/>
              <a:gd name="connsiteY28" fmla="*/ 452437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74582 w 6398418"/>
              <a:gd name="connsiteY14" fmla="*/ 435769 h 828674"/>
              <a:gd name="connsiteX15" fmla="*/ 6036469 w 6398418"/>
              <a:gd name="connsiteY15" fmla="*/ 523875 h 828674"/>
              <a:gd name="connsiteX16" fmla="*/ 4852987 w 6398418"/>
              <a:gd name="connsiteY16" fmla="*/ 561975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29087 w 6398418"/>
              <a:gd name="connsiteY23" fmla="*/ 511968 h 828674"/>
              <a:gd name="connsiteX24" fmla="*/ 3971924 w 6398418"/>
              <a:gd name="connsiteY24" fmla="*/ 514350 h 828674"/>
              <a:gd name="connsiteX25" fmla="*/ 3690937 w 6398418"/>
              <a:gd name="connsiteY25" fmla="*/ 523874 h 828674"/>
              <a:gd name="connsiteX26" fmla="*/ 2959892 w 6398418"/>
              <a:gd name="connsiteY26" fmla="*/ 538161 h 828674"/>
              <a:gd name="connsiteX27" fmla="*/ 1845468 w 6398418"/>
              <a:gd name="connsiteY27" fmla="*/ 640555 h 828674"/>
              <a:gd name="connsiteX28" fmla="*/ 1478756 w 6398418"/>
              <a:gd name="connsiteY28" fmla="*/ 452437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74582 w 6398418"/>
              <a:gd name="connsiteY14" fmla="*/ 435769 h 828674"/>
              <a:gd name="connsiteX15" fmla="*/ 6036469 w 6398418"/>
              <a:gd name="connsiteY15" fmla="*/ 523875 h 828674"/>
              <a:gd name="connsiteX16" fmla="*/ 4852987 w 6398418"/>
              <a:gd name="connsiteY16" fmla="*/ 561975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29087 w 6398418"/>
              <a:gd name="connsiteY23" fmla="*/ 511968 h 828674"/>
              <a:gd name="connsiteX24" fmla="*/ 3971924 w 6398418"/>
              <a:gd name="connsiteY24" fmla="*/ 514350 h 828674"/>
              <a:gd name="connsiteX25" fmla="*/ 3690937 w 6398418"/>
              <a:gd name="connsiteY25" fmla="*/ 523874 h 828674"/>
              <a:gd name="connsiteX26" fmla="*/ 2959892 w 6398418"/>
              <a:gd name="connsiteY26" fmla="*/ 538161 h 828674"/>
              <a:gd name="connsiteX27" fmla="*/ 1845468 w 6398418"/>
              <a:gd name="connsiteY27" fmla="*/ 640555 h 828674"/>
              <a:gd name="connsiteX28" fmla="*/ 1469231 w 6398418"/>
              <a:gd name="connsiteY28" fmla="*/ 464343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74582 w 6398418"/>
              <a:gd name="connsiteY14" fmla="*/ 435769 h 828674"/>
              <a:gd name="connsiteX15" fmla="*/ 6036469 w 6398418"/>
              <a:gd name="connsiteY15" fmla="*/ 523875 h 828674"/>
              <a:gd name="connsiteX16" fmla="*/ 4852987 w 6398418"/>
              <a:gd name="connsiteY16" fmla="*/ 561975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29087 w 6398418"/>
              <a:gd name="connsiteY23" fmla="*/ 511968 h 828674"/>
              <a:gd name="connsiteX24" fmla="*/ 3971924 w 6398418"/>
              <a:gd name="connsiteY24" fmla="*/ 514350 h 828674"/>
              <a:gd name="connsiteX25" fmla="*/ 3690937 w 6398418"/>
              <a:gd name="connsiteY25" fmla="*/ 523874 h 828674"/>
              <a:gd name="connsiteX26" fmla="*/ 2952748 w 6398418"/>
              <a:gd name="connsiteY26" fmla="*/ 626267 h 828674"/>
              <a:gd name="connsiteX27" fmla="*/ 1845468 w 6398418"/>
              <a:gd name="connsiteY27" fmla="*/ 640555 h 828674"/>
              <a:gd name="connsiteX28" fmla="*/ 1469231 w 6398418"/>
              <a:gd name="connsiteY28" fmla="*/ 464343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74582 w 6398418"/>
              <a:gd name="connsiteY14" fmla="*/ 435769 h 828674"/>
              <a:gd name="connsiteX15" fmla="*/ 6036469 w 6398418"/>
              <a:gd name="connsiteY15" fmla="*/ 523875 h 828674"/>
              <a:gd name="connsiteX16" fmla="*/ 4852987 w 6398418"/>
              <a:gd name="connsiteY16" fmla="*/ 561975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29087 w 6398418"/>
              <a:gd name="connsiteY23" fmla="*/ 511968 h 828674"/>
              <a:gd name="connsiteX24" fmla="*/ 3971924 w 6398418"/>
              <a:gd name="connsiteY24" fmla="*/ 514350 h 828674"/>
              <a:gd name="connsiteX25" fmla="*/ 3688555 w 6398418"/>
              <a:gd name="connsiteY25" fmla="*/ 614361 h 828674"/>
              <a:gd name="connsiteX26" fmla="*/ 2952748 w 6398418"/>
              <a:gd name="connsiteY26" fmla="*/ 626267 h 828674"/>
              <a:gd name="connsiteX27" fmla="*/ 1845468 w 6398418"/>
              <a:gd name="connsiteY27" fmla="*/ 640555 h 828674"/>
              <a:gd name="connsiteX28" fmla="*/ 1469231 w 6398418"/>
              <a:gd name="connsiteY28" fmla="*/ 464343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74582 w 6398418"/>
              <a:gd name="connsiteY14" fmla="*/ 435769 h 828674"/>
              <a:gd name="connsiteX15" fmla="*/ 6036469 w 6398418"/>
              <a:gd name="connsiteY15" fmla="*/ 523875 h 828674"/>
              <a:gd name="connsiteX16" fmla="*/ 4852987 w 6398418"/>
              <a:gd name="connsiteY16" fmla="*/ 561975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29087 w 6398418"/>
              <a:gd name="connsiteY23" fmla="*/ 511968 h 828674"/>
              <a:gd name="connsiteX24" fmla="*/ 3988593 w 6398418"/>
              <a:gd name="connsiteY24" fmla="*/ 621506 h 828674"/>
              <a:gd name="connsiteX25" fmla="*/ 3688555 w 6398418"/>
              <a:gd name="connsiteY25" fmla="*/ 614361 h 828674"/>
              <a:gd name="connsiteX26" fmla="*/ 2952748 w 6398418"/>
              <a:gd name="connsiteY26" fmla="*/ 626267 h 828674"/>
              <a:gd name="connsiteX27" fmla="*/ 1845468 w 6398418"/>
              <a:gd name="connsiteY27" fmla="*/ 640555 h 828674"/>
              <a:gd name="connsiteX28" fmla="*/ 1469231 w 6398418"/>
              <a:gd name="connsiteY28" fmla="*/ 464343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74582 w 6398418"/>
              <a:gd name="connsiteY14" fmla="*/ 435769 h 828674"/>
              <a:gd name="connsiteX15" fmla="*/ 6036469 w 6398418"/>
              <a:gd name="connsiteY15" fmla="*/ 523875 h 828674"/>
              <a:gd name="connsiteX16" fmla="*/ 4852987 w 6398418"/>
              <a:gd name="connsiteY16" fmla="*/ 561975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00525 w 6398418"/>
              <a:gd name="connsiteY22" fmla="*/ 516731 h 828674"/>
              <a:gd name="connsiteX23" fmla="*/ 4164805 w 6398418"/>
              <a:gd name="connsiteY23" fmla="*/ 614362 h 828674"/>
              <a:gd name="connsiteX24" fmla="*/ 3988593 w 6398418"/>
              <a:gd name="connsiteY24" fmla="*/ 621506 h 828674"/>
              <a:gd name="connsiteX25" fmla="*/ 3688555 w 6398418"/>
              <a:gd name="connsiteY25" fmla="*/ 614361 h 828674"/>
              <a:gd name="connsiteX26" fmla="*/ 2952748 w 6398418"/>
              <a:gd name="connsiteY26" fmla="*/ 626267 h 828674"/>
              <a:gd name="connsiteX27" fmla="*/ 1845468 w 6398418"/>
              <a:gd name="connsiteY27" fmla="*/ 640555 h 828674"/>
              <a:gd name="connsiteX28" fmla="*/ 1469231 w 6398418"/>
              <a:gd name="connsiteY28" fmla="*/ 464343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74582 w 6398418"/>
              <a:gd name="connsiteY14" fmla="*/ 435769 h 828674"/>
              <a:gd name="connsiteX15" fmla="*/ 6036469 w 6398418"/>
              <a:gd name="connsiteY15" fmla="*/ 523875 h 828674"/>
              <a:gd name="connsiteX16" fmla="*/ 4852987 w 6398418"/>
              <a:gd name="connsiteY16" fmla="*/ 561975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17206 w 6398418"/>
              <a:gd name="connsiteY21" fmla="*/ 435768 h 828674"/>
              <a:gd name="connsiteX22" fmla="*/ 4231481 w 6398418"/>
              <a:gd name="connsiteY22" fmla="*/ 571499 h 828674"/>
              <a:gd name="connsiteX23" fmla="*/ 4164805 w 6398418"/>
              <a:gd name="connsiteY23" fmla="*/ 614362 h 828674"/>
              <a:gd name="connsiteX24" fmla="*/ 3988593 w 6398418"/>
              <a:gd name="connsiteY24" fmla="*/ 621506 h 828674"/>
              <a:gd name="connsiteX25" fmla="*/ 3688555 w 6398418"/>
              <a:gd name="connsiteY25" fmla="*/ 614361 h 828674"/>
              <a:gd name="connsiteX26" fmla="*/ 2952748 w 6398418"/>
              <a:gd name="connsiteY26" fmla="*/ 626267 h 828674"/>
              <a:gd name="connsiteX27" fmla="*/ 1845468 w 6398418"/>
              <a:gd name="connsiteY27" fmla="*/ 640555 h 828674"/>
              <a:gd name="connsiteX28" fmla="*/ 1469231 w 6398418"/>
              <a:gd name="connsiteY28" fmla="*/ 464343 h 828674"/>
              <a:gd name="connsiteX29" fmla="*/ 0 w 6398418"/>
              <a:gd name="connsiteY29" fmla="*/ 0 h 828674"/>
              <a:gd name="connsiteX0" fmla="*/ 0 w 6398418"/>
              <a:gd name="connsiteY0" fmla="*/ 0 h 828674"/>
              <a:gd name="connsiteX1" fmla="*/ 102393 w 6398418"/>
              <a:gd name="connsiteY1" fmla="*/ 66674 h 828674"/>
              <a:gd name="connsiteX2" fmla="*/ 488156 w 6398418"/>
              <a:gd name="connsiteY2" fmla="*/ 247649 h 828674"/>
              <a:gd name="connsiteX3" fmla="*/ 1002506 w 6398418"/>
              <a:gd name="connsiteY3" fmla="*/ 461962 h 828674"/>
              <a:gd name="connsiteX4" fmla="*/ 1895474 w 6398418"/>
              <a:gd name="connsiteY4" fmla="*/ 802481 h 828674"/>
              <a:gd name="connsiteX5" fmla="*/ 2105024 w 6398418"/>
              <a:gd name="connsiteY5" fmla="*/ 809624 h 828674"/>
              <a:gd name="connsiteX6" fmla="*/ 3131343 w 6398418"/>
              <a:gd name="connsiteY6" fmla="*/ 828674 h 828674"/>
              <a:gd name="connsiteX7" fmla="*/ 4441031 w 6398418"/>
              <a:gd name="connsiteY7" fmla="*/ 804862 h 828674"/>
              <a:gd name="connsiteX8" fmla="*/ 5534024 w 6398418"/>
              <a:gd name="connsiteY8" fmla="*/ 754856 h 828674"/>
              <a:gd name="connsiteX9" fmla="*/ 5834063 w 6398418"/>
              <a:gd name="connsiteY9" fmla="*/ 742949 h 828674"/>
              <a:gd name="connsiteX10" fmla="*/ 6169818 w 6398418"/>
              <a:gd name="connsiteY10" fmla="*/ 542924 h 828674"/>
              <a:gd name="connsiteX11" fmla="*/ 6324600 w 6398418"/>
              <a:gd name="connsiteY11" fmla="*/ 435769 h 828674"/>
              <a:gd name="connsiteX12" fmla="*/ 6398418 w 6398418"/>
              <a:gd name="connsiteY12" fmla="*/ 357187 h 828674"/>
              <a:gd name="connsiteX13" fmla="*/ 6257925 w 6398418"/>
              <a:gd name="connsiteY13" fmla="*/ 395287 h 828674"/>
              <a:gd name="connsiteX14" fmla="*/ 6174582 w 6398418"/>
              <a:gd name="connsiteY14" fmla="*/ 435769 h 828674"/>
              <a:gd name="connsiteX15" fmla="*/ 6036469 w 6398418"/>
              <a:gd name="connsiteY15" fmla="*/ 523875 h 828674"/>
              <a:gd name="connsiteX16" fmla="*/ 4852987 w 6398418"/>
              <a:gd name="connsiteY16" fmla="*/ 561975 h 828674"/>
              <a:gd name="connsiteX17" fmla="*/ 4641056 w 6398418"/>
              <a:gd name="connsiteY17" fmla="*/ 257174 h 828674"/>
              <a:gd name="connsiteX18" fmla="*/ 4576762 w 6398418"/>
              <a:gd name="connsiteY18" fmla="*/ 176212 h 828674"/>
              <a:gd name="connsiteX19" fmla="*/ 4471986 w 6398418"/>
              <a:gd name="connsiteY19" fmla="*/ 190500 h 828674"/>
              <a:gd name="connsiteX20" fmla="*/ 4371974 w 6398418"/>
              <a:gd name="connsiteY20" fmla="*/ 340518 h 828674"/>
              <a:gd name="connsiteX21" fmla="*/ 4326731 w 6398418"/>
              <a:gd name="connsiteY21" fmla="*/ 440530 h 828674"/>
              <a:gd name="connsiteX22" fmla="*/ 4231481 w 6398418"/>
              <a:gd name="connsiteY22" fmla="*/ 571499 h 828674"/>
              <a:gd name="connsiteX23" fmla="*/ 4164805 w 6398418"/>
              <a:gd name="connsiteY23" fmla="*/ 614362 h 828674"/>
              <a:gd name="connsiteX24" fmla="*/ 3988593 w 6398418"/>
              <a:gd name="connsiteY24" fmla="*/ 621506 h 828674"/>
              <a:gd name="connsiteX25" fmla="*/ 3688555 w 6398418"/>
              <a:gd name="connsiteY25" fmla="*/ 614361 h 828674"/>
              <a:gd name="connsiteX26" fmla="*/ 2952748 w 6398418"/>
              <a:gd name="connsiteY26" fmla="*/ 626267 h 828674"/>
              <a:gd name="connsiteX27" fmla="*/ 1845468 w 6398418"/>
              <a:gd name="connsiteY27" fmla="*/ 640555 h 828674"/>
              <a:gd name="connsiteX28" fmla="*/ 1469231 w 6398418"/>
              <a:gd name="connsiteY28" fmla="*/ 464343 h 828674"/>
              <a:gd name="connsiteX29" fmla="*/ 0 w 6398418"/>
              <a:gd name="connsiteY29" fmla="*/ 0 h 82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98418" h="828674">
                <a:moveTo>
                  <a:pt x="0" y="0"/>
                </a:moveTo>
                <a:lnTo>
                  <a:pt x="102393" y="66674"/>
                </a:lnTo>
                <a:lnTo>
                  <a:pt x="488156" y="247649"/>
                </a:lnTo>
                <a:lnTo>
                  <a:pt x="1002506" y="461962"/>
                </a:lnTo>
                <a:lnTo>
                  <a:pt x="1895474" y="802481"/>
                </a:lnTo>
                <a:lnTo>
                  <a:pt x="2105024" y="809624"/>
                </a:lnTo>
                <a:lnTo>
                  <a:pt x="3131343" y="828674"/>
                </a:lnTo>
                <a:lnTo>
                  <a:pt x="4441031" y="804862"/>
                </a:lnTo>
                <a:lnTo>
                  <a:pt x="5534024" y="754856"/>
                </a:lnTo>
                <a:lnTo>
                  <a:pt x="5834063" y="742949"/>
                </a:lnTo>
                <a:lnTo>
                  <a:pt x="6169818" y="542924"/>
                </a:lnTo>
                <a:lnTo>
                  <a:pt x="6324600" y="435769"/>
                </a:lnTo>
                <a:lnTo>
                  <a:pt x="6398418" y="357187"/>
                </a:lnTo>
                <a:lnTo>
                  <a:pt x="6257925" y="395287"/>
                </a:lnTo>
                <a:lnTo>
                  <a:pt x="6174582" y="435769"/>
                </a:lnTo>
                <a:lnTo>
                  <a:pt x="6036469" y="523875"/>
                </a:lnTo>
                <a:cubicBezTo>
                  <a:pt x="5610225" y="548481"/>
                  <a:pt x="5274468" y="556419"/>
                  <a:pt x="4852987" y="561975"/>
                </a:cubicBezTo>
                <a:lnTo>
                  <a:pt x="4641056" y="257174"/>
                </a:lnTo>
                <a:lnTo>
                  <a:pt x="4576762" y="176212"/>
                </a:lnTo>
                <a:lnTo>
                  <a:pt x="4471986" y="190500"/>
                </a:lnTo>
                <a:lnTo>
                  <a:pt x="4371974" y="340518"/>
                </a:lnTo>
                <a:lnTo>
                  <a:pt x="4326731" y="440530"/>
                </a:lnTo>
                <a:lnTo>
                  <a:pt x="4231481" y="571499"/>
                </a:lnTo>
                <a:lnTo>
                  <a:pt x="4164805" y="614362"/>
                </a:lnTo>
                <a:lnTo>
                  <a:pt x="3988593" y="621506"/>
                </a:lnTo>
                <a:lnTo>
                  <a:pt x="3688555" y="614361"/>
                </a:lnTo>
                <a:lnTo>
                  <a:pt x="2952748" y="626267"/>
                </a:lnTo>
                <a:lnTo>
                  <a:pt x="1845468" y="640555"/>
                </a:lnTo>
                <a:lnTo>
                  <a:pt x="1469231" y="464343"/>
                </a:lnTo>
                <a:cubicBezTo>
                  <a:pt x="977900" y="333375"/>
                  <a:pt x="488950" y="140494"/>
                  <a:pt x="0" y="0"/>
                </a:cubicBezTo>
                <a:close/>
              </a:path>
            </a:pathLst>
          </a:custGeom>
          <a:pattFill prst="dkHorz">
            <a:fgClr>
              <a:schemeClr val="accent4">
                <a:lumMod val="40000"/>
                <a:lumOff val="60000"/>
              </a:schemeClr>
            </a:fgClr>
            <a:bgClr>
              <a:srgbClr val="D0C9A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B63B2B5F-FFD1-B55E-81A4-98E63C3A659F}"/>
              </a:ext>
            </a:extLst>
          </p:cNvPr>
          <p:cNvSpPr/>
          <p:nvPr/>
        </p:nvSpPr>
        <p:spPr>
          <a:xfrm>
            <a:off x="8741683" y="6130589"/>
            <a:ext cx="926306" cy="640556"/>
          </a:xfrm>
          <a:custGeom>
            <a:avLst/>
            <a:gdLst>
              <a:gd name="connsiteX0" fmla="*/ 0 w 926306"/>
              <a:gd name="connsiteY0" fmla="*/ 640556 h 640556"/>
              <a:gd name="connsiteX1" fmla="*/ 80962 w 926306"/>
              <a:gd name="connsiteY1" fmla="*/ 433388 h 640556"/>
              <a:gd name="connsiteX2" fmla="*/ 176212 w 926306"/>
              <a:gd name="connsiteY2" fmla="*/ 369094 h 640556"/>
              <a:gd name="connsiteX3" fmla="*/ 240506 w 926306"/>
              <a:gd name="connsiteY3" fmla="*/ 261938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926306 w 926306"/>
              <a:gd name="connsiteY8" fmla="*/ 602456 h 640556"/>
              <a:gd name="connsiteX9" fmla="*/ 0 w 926306"/>
              <a:gd name="connsiteY9" fmla="*/ 640556 h 640556"/>
              <a:gd name="connsiteX0" fmla="*/ 0 w 926306"/>
              <a:gd name="connsiteY0" fmla="*/ 640556 h 640556"/>
              <a:gd name="connsiteX1" fmla="*/ 119062 w 926306"/>
              <a:gd name="connsiteY1" fmla="*/ 421482 h 640556"/>
              <a:gd name="connsiteX2" fmla="*/ 176212 w 926306"/>
              <a:gd name="connsiteY2" fmla="*/ 369094 h 640556"/>
              <a:gd name="connsiteX3" fmla="*/ 240506 w 926306"/>
              <a:gd name="connsiteY3" fmla="*/ 261938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926306 w 926306"/>
              <a:gd name="connsiteY8" fmla="*/ 602456 h 640556"/>
              <a:gd name="connsiteX9" fmla="*/ 0 w 926306"/>
              <a:gd name="connsiteY9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176212 w 926306"/>
              <a:gd name="connsiteY2" fmla="*/ 369094 h 640556"/>
              <a:gd name="connsiteX3" fmla="*/ 240506 w 926306"/>
              <a:gd name="connsiteY3" fmla="*/ 261938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926306 w 926306"/>
              <a:gd name="connsiteY8" fmla="*/ 602456 h 640556"/>
              <a:gd name="connsiteX9" fmla="*/ 0 w 926306"/>
              <a:gd name="connsiteY9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40506 w 926306"/>
              <a:gd name="connsiteY3" fmla="*/ 261938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926306 w 926306"/>
              <a:gd name="connsiteY8" fmla="*/ 602456 h 640556"/>
              <a:gd name="connsiteX9" fmla="*/ 0 w 926306"/>
              <a:gd name="connsiteY9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926306 w 926306"/>
              <a:gd name="connsiteY8" fmla="*/ 602456 h 640556"/>
              <a:gd name="connsiteX9" fmla="*/ 0 w 926306"/>
              <a:gd name="connsiteY9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769144 w 926306"/>
              <a:gd name="connsiteY8" fmla="*/ 381000 h 640556"/>
              <a:gd name="connsiteX9" fmla="*/ 926306 w 926306"/>
              <a:gd name="connsiteY9" fmla="*/ 602456 h 640556"/>
              <a:gd name="connsiteX10" fmla="*/ 0 w 926306"/>
              <a:gd name="connsiteY10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723900 w 926306"/>
              <a:gd name="connsiteY8" fmla="*/ 383381 h 640556"/>
              <a:gd name="connsiteX9" fmla="*/ 926306 w 926306"/>
              <a:gd name="connsiteY9" fmla="*/ 602456 h 640556"/>
              <a:gd name="connsiteX10" fmla="*/ 0 w 926306"/>
              <a:gd name="connsiteY10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723900 w 926306"/>
              <a:gd name="connsiteY8" fmla="*/ 383381 h 640556"/>
              <a:gd name="connsiteX9" fmla="*/ 926306 w 926306"/>
              <a:gd name="connsiteY9" fmla="*/ 602456 h 640556"/>
              <a:gd name="connsiteX10" fmla="*/ 0 w 926306"/>
              <a:gd name="connsiteY10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723900 w 926306"/>
              <a:gd name="connsiteY8" fmla="*/ 383381 h 640556"/>
              <a:gd name="connsiteX9" fmla="*/ 683419 w 926306"/>
              <a:gd name="connsiteY9" fmla="*/ 276225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83419 w 926306"/>
              <a:gd name="connsiteY8" fmla="*/ 247650 h 640556"/>
              <a:gd name="connsiteX9" fmla="*/ 683419 w 926306"/>
              <a:gd name="connsiteY9" fmla="*/ 276225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83419 w 926306"/>
              <a:gd name="connsiteY8" fmla="*/ 247650 h 640556"/>
              <a:gd name="connsiteX9" fmla="*/ 683419 w 926306"/>
              <a:gd name="connsiteY9" fmla="*/ 276225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83419 w 926306"/>
              <a:gd name="connsiteY8" fmla="*/ 247650 h 640556"/>
              <a:gd name="connsiteX9" fmla="*/ 681037 w 926306"/>
              <a:gd name="connsiteY9" fmla="*/ 304800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83419 w 926306"/>
              <a:gd name="connsiteY8" fmla="*/ 247650 h 640556"/>
              <a:gd name="connsiteX9" fmla="*/ 747712 w 926306"/>
              <a:gd name="connsiteY9" fmla="*/ 392906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83419 w 926306"/>
              <a:gd name="connsiteY8" fmla="*/ 247650 h 640556"/>
              <a:gd name="connsiteX9" fmla="*/ 747712 w 926306"/>
              <a:gd name="connsiteY9" fmla="*/ 392906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73894 w 926306"/>
              <a:gd name="connsiteY8" fmla="*/ 280988 h 640556"/>
              <a:gd name="connsiteX9" fmla="*/ 747712 w 926306"/>
              <a:gd name="connsiteY9" fmla="*/ 392906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73894 w 926306"/>
              <a:gd name="connsiteY8" fmla="*/ 280988 h 640556"/>
              <a:gd name="connsiteX9" fmla="*/ 747712 w 926306"/>
              <a:gd name="connsiteY9" fmla="*/ 392906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73894 w 926306"/>
              <a:gd name="connsiteY8" fmla="*/ 280988 h 640556"/>
              <a:gd name="connsiteX9" fmla="*/ 747712 w 926306"/>
              <a:gd name="connsiteY9" fmla="*/ 392906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73894 w 926306"/>
              <a:gd name="connsiteY8" fmla="*/ 280988 h 640556"/>
              <a:gd name="connsiteX9" fmla="*/ 761999 w 926306"/>
              <a:gd name="connsiteY9" fmla="*/ 416719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306" h="640556">
                <a:moveTo>
                  <a:pt x="0" y="640556"/>
                </a:moveTo>
                <a:lnTo>
                  <a:pt x="173831" y="442913"/>
                </a:lnTo>
                <a:cubicBezTo>
                  <a:pt x="174625" y="418307"/>
                  <a:pt x="223043" y="400844"/>
                  <a:pt x="223837" y="376238"/>
                </a:cubicBezTo>
                <a:lnTo>
                  <a:pt x="264318" y="257176"/>
                </a:lnTo>
                <a:lnTo>
                  <a:pt x="378619" y="19050"/>
                </a:lnTo>
                <a:lnTo>
                  <a:pt x="476250" y="0"/>
                </a:lnTo>
                <a:lnTo>
                  <a:pt x="504825" y="7144"/>
                </a:lnTo>
                <a:lnTo>
                  <a:pt x="561975" y="73819"/>
                </a:lnTo>
                <a:cubicBezTo>
                  <a:pt x="637381" y="169863"/>
                  <a:pt x="619918" y="158750"/>
                  <a:pt x="673894" y="280988"/>
                </a:cubicBezTo>
                <a:cubicBezTo>
                  <a:pt x="712788" y="387351"/>
                  <a:pt x="737393" y="379413"/>
                  <a:pt x="761999" y="416719"/>
                </a:cubicBezTo>
                <a:lnTo>
                  <a:pt x="926306" y="602456"/>
                </a:lnTo>
                <a:lnTo>
                  <a:pt x="0" y="640556"/>
                </a:lnTo>
                <a:close/>
              </a:path>
            </a:pathLst>
          </a:custGeom>
          <a:pattFill prst="lgConfetti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7266235B-986D-C679-F3F5-0F6D333AFDAE}"/>
              </a:ext>
            </a:extLst>
          </p:cNvPr>
          <p:cNvSpPr/>
          <p:nvPr/>
        </p:nvSpPr>
        <p:spPr>
          <a:xfrm>
            <a:off x="1932086" y="6652711"/>
            <a:ext cx="11637169" cy="2404269"/>
          </a:xfrm>
          <a:custGeom>
            <a:avLst/>
            <a:gdLst>
              <a:gd name="connsiteX0" fmla="*/ 12700 w 11639550"/>
              <a:gd name="connsiteY0" fmla="*/ 330200 h 2451100"/>
              <a:gd name="connsiteX1" fmla="*/ 4768850 w 11639550"/>
              <a:gd name="connsiteY1" fmla="*/ 184150 h 2451100"/>
              <a:gd name="connsiteX2" fmla="*/ 6369050 w 11639550"/>
              <a:gd name="connsiteY2" fmla="*/ 190500 h 2451100"/>
              <a:gd name="connsiteX3" fmla="*/ 7931150 w 11639550"/>
              <a:gd name="connsiteY3" fmla="*/ 158750 h 2451100"/>
              <a:gd name="connsiteX4" fmla="*/ 8616950 w 11639550"/>
              <a:gd name="connsiteY4" fmla="*/ 114300 h 2451100"/>
              <a:gd name="connsiteX5" fmla="*/ 10255250 w 11639550"/>
              <a:gd name="connsiteY5" fmla="*/ 82550 h 2451100"/>
              <a:gd name="connsiteX6" fmla="*/ 11639550 w 11639550"/>
              <a:gd name="connsiteY6" fmla="*/ 0 h 2451100"/>
              <a:gd name="connsiteX7" fmla="*/ 11633200 w 11639550"/>
              <a:gd name="connsiteY7" fmla="*/ 2451100 h 2451100"/>
              <a:gd name="connsiteX8" fmla="*/ 0 w 11639550"/>
              <a:gd name="connsiteY8" fmla="*/ 2444750 h 2451100"/>
              <a:gd name="connsiteX9" fmla="*/ 12700 w 11639550"/>
              <a:gd name="connsiteY9" fmla="*/ 330200 h 2451100"/>
              <a:gd name="connsiteX0" fmla="*/ 12700 w 11639550"/>
              <a:gd name="connsiteY0" fmla="*/ 330200 h 2451100"/>
              <a:gd name="connsiteX1" fmla="*/ 4749800 w 11639550"/>
              <a:gd name="connsiteY1" fmla="*/ 174625 h 2451100"/>
              <a:gd name="connsiteX2" fmla="*/ 6369050 w 11639550"/>
              <a:gd name="connsiteY2" fmla="*/ 190500 h 2451100"/>
              <a:gd name="connsiteX3" fmla="*/ 7931150 w 11639550"/>
              <a:gd name="connsiteY3" fmla="*/ 158750 h 2451100"/>
              <a:gd name="connsiteX4" fmla="*/ 8616950 w 11639550"/>
              <a:gd name="connsiteY4" fmla="*/ 114300 h 2451100"/>
              <a:gd name="connsiteX5" fmla="*/ 10255250 w 11639550"/>
              <a:gd name="connsiteY5" fmla="*/ 82550 h 2451100"/>
              <a:gd name="connsiteX6" fmla="*/ 11639550 w 11639550"/>
              <a:gd name="connsiteY6" fmla="*/ 0 h 2451100"/>
              <a:gd name="connsiteX7" fmla="*/ 11633200 w 11639550"/>
              <a:gd name="connsiteY7" fmla="*/ 2451100 h 2451100"/>
              <a:gd name="connsiteX8" fmla="*/ 0 w 11639550"/>
              <a:gd name="connsiteY8" fmla="*/ 2444750 h 2451100"/>
              <a:gd name="connsiteX9" fmla="*/ 12700 w 11639550"/>
              <a:gd name="connsiteY9" fmla="*/ 330200 h 2451100"/>
              <a:gd name="connsiteX0" fmla="*/ 12700 w 11639550"/>
              <a:gd name="connsiteY0" fmla="*/ 330200 h 2451100"/>
              <a:gd name="connsiteX1" fmla="*/ 4749800 w 11639550"/>
              <a:gd name="connsiteY1" fmla="*/ 174625 h 2451100"/>
              <a:gd name="connsiteX2" fmla="*/ 6369050 w 11639550"/>
              <a:gd name="connsiteY2" fmla="*/ 190500 h 2451100"/>
              <a:gd name="connsiteX3" fmla="*/ 7931150 w 11639550"/>
              <a:gd name="connsiteY3" fmla="*/ 158750 h 2451100"/>
              <a:gd name="connsiteX4" fmla="*/ 8616950 w 11639550"/>
              <a:gd name="connsiteY4" fmla="*/ 114300 h 2451100"/>
              <a:gd name="connsiteX5" fmla="*/ 10255250 w 11639550"/>
              <a:gd name="connsiteY5" fmla="*/ 82550 h 2451100"/>
              <a:gd name="connsiteX6" fmla="*/ 11639550 w 11639550"/>
              <a:gd name="connsiteY6" fmla="*/ 0 h 2451100"/>
              <a:gd name="connsiteX7" fmla="*/ 11633200 w 11639550"/>
              <a:gd name="connsiteY7" fmla="*/ 2451100 h 2451100"/>
              <a:gd name="connsiteX8" fmla="*/ 0 w 11639550"/>
              <a:gd name="connsiteY8" fmla="*/ 2444750 h 2451100"/>
              <a:gd name="connsiteX9" fmla="*/ 12700 w 11639550"/>
              <a:gd name="connsiteY9" fmla="*/ 330200 h 2451100"/>
              <a:gd name="connsiteX0" fmla="*/ 12700 w 11639550"/>
              <a:gd name="connsiteY0" fmla="*/ 330200 h 2451100"/>
              <a:gd name="connsiteX1" fmla="*/ 4714081 w 11639550"/>
              <a:gd name="connsiteY1" fmla="*/ 150813 h 2451100"/>
              <a:gd name="connsiteX2" fmla="*/ 6369050 w 11639550"/>
              <a:gd name="connsiteY2" fmla="*/ 190500 h 2451100"/>
              <a:gd name="connsiteX3" fmla="*/ 7931150 w 11639550"/>
              <a:gd name="connsiteY3" fmla="*/ 158750 h 2451100"/>
              <a:gd name="connsiteX4" fmla="*/ 8616950 w 11639550"/>
              <a:gd name="connsiteY4" fmla="*/ 114300 h 2451100"/>
              <a:gd name="connsiteX5" fmla="*/ 10255250 w 11639550"/>
              <a:gd name="connsiteY5" fmla="*/ 82550 h 2451100"/>
              <a:gd name="connsiteX6" fmla="*/ 11639550 w 11639550"/>
              <a:gd name="connsiteY6" fmla="*/ 0 h 2451100"/>
              <a:gd name="connsiteX7" fmla="*/ 11633200 w 11639550"/>
              <a:gd name="connsiteY7" fmla="*/ 2451100 h 2451100"/>
              <a:gd name="connsiteX8" fmla="*/ 0 w 11639550"/>
              <a:gd name="connsiteY8" fmla="*/ 2444750 h 2451100"/>
              <a:gd name="connsiteX9" fmla="*/ 12700 w 11639550"/>
              <a:gd name="connsiteY9" fmla="*/ 330200 h 2451100"/>
              <a:gd name="connsiteX0" fmla="*/ 12700 w 11639550"/>
              <a:gd name="connsiteY0" fmla="*/ 330200 h 2451100"/>
              <a:gd name="connsiteX1" fmla="*/ 4714081 w 11639550"/>
              <a:gd name="connsiteY1" fmla="*/ 150813 h 2451100"/>
              <a:gd name="connsiteX2" fmla="*/ 6378575 w 11639550"/>
              <a:gd name="connsiteY2" fmla="*/ 161925 h 2451100"/>
              <a:gd name="connsiteX3" fmla="*/ 7931150 w 11639550"/>
              <a:gd name="connsiteY3" fmla="*/ 158750 h 2451100"/>
              <a:gd name="connsiteX4" fmla="*/ 8616950 w 11639550"/>
              <a:gd name="connsiteY4" fmla="*/ 114300 h 2451100"/>
              <a:gd name="connsiteX5" fmla="*/ 10255250 w 11639550"/>
              <a:gd name="connsiteY5" fmla="*/ 82550 h 2451100"/>
              <a:gd name="connsiteX6" fmla="*/ 11639550 w 11639550"/>
              <a:gd name="connsiteY6" fmla="*/ 0 h 2451100"/>
              <a:gd name="connsiteX7" fmla="*/ 11633200 w 11639550"/>
              <a:gd name="connsiteY7" fmla="*/ 2451100 h 2451100"/>
              <a:gd name="connsiteX8" fmla="*/ 0 w 11639550"/>
              <a:gd name="connsiteY8" fmla="*/ 2444750 h 2451100"/>
              <a:gd name="connsiteX9" fmla="*/ 12700 w 11639550"/>
              <a:gd name="connsiteY9" fmla="*/ 330200 h 2451100"/>
              <a:gd name="connsiteX0" fmla="*/ 12700 w 11639550"/>
              <a:gd name="connsiteY0" fmla="*/ 330200 h 2451100"/>
              <a:gd name="connsiteX1" fmla="*/ 4714081 w 11639550"/>
              <a:gd name="connsiteY1" fmla="*/ 150813 h 2451100"/>
              <a:gd name="connsiteX2" fmla="*/ 6378575 w 11639550"/>
              <a:gd name="connsiteY2" fmla="*/ 161925 h 2451100"/>
              <a:gd name="connsiteX3" fmla="*/ 7964487 w 11639550"/>
              <a:gd name="connsiteY3" fmla="*/ 108744 h 2451100"/>
              <a:gd name="connsiteX4" fmla="*/ 8616950 w 11639550"/>
              <a:gd name="connsiteY4" fmla="*/ 114300 h 2451100"/>
              <a:gd name="connsiteX5" fmla="*/ 10255250 w 11639550"/>
              <a:gd name="connsiteY5" fmla="*/ 82550 h 2451100"/>
              <a:gd name="connsiteX6" fmla="*/ 11639550 w 11639550"/>
              <a:gd name="connsiteY6" fmla="*/ 0 h 2451100"/>
              <a:gd name="connsiteX7" fmla="*/ 11633200 w 11639550"/>
              <a:gd name="connsiteY7" fmla="*/ 2451100 h 2451100"/>
              <a:gd name="connsiteX8" fmla="*/ 0 w 11639550"/>
              <a:gd name="connsiteY8" fmla="*/ 2444750 h 2451100"/>
              <a:gd name="connsiteX9" fmla="*/ 12700 w 11639550"/>
              <a:gd name="connsiteY9" fmla="*/ 330200 h 2451100"/>
              <a:gd name="connsiteX0" fmla="*/ 12700 w 11639550"/>
              <a:gd name="connsiteY0" fmla="*/ 330200 h 2451100"/>
              <a:gd name="connsiteX1" fmla="*/ 4714081 w 11639550"/>
              <a:gd name="connsiteY1" fmla="*/ 150813 h 2451100"/>
              <a:gd name="connsiteX2" fmla="*/ 6378575 w 11639550"/>
              <a:gd name="connsiteY2" fmla="*/ 161925 h 2451100"/>
              <a:gd name="connsiteX3" fmla="*/ 7964487 w 11639550"/>
              <a:gd name="connsiteY3" fmla="*/ 108744 h 2451100"/>
              <a:gd name="connsiteX4" fmla="*/ 8616950 w 11639550"/>
              <a:gd name="connsiteY4" fmla="*/ 114300 h 2451100"/>
              <a:gd name="connsiteX5" fmla="*/ 10255250 w 11639550"/>
              <a:gd name="connsiteY5" fmla="*/ 82550 h 2451100"/>
              <a:gd name="connsiteX6" fmla="*/ 11639550 w 11639550"/>
              <a:gd name="connsiteY6" fmla="*/ 0 h 2451100"/>
              <a:gd name="connsiteX7" fmla="*/ 11633200 w 11639550"/>
              <a:gd name="connsiteY7" fmla="*/ 2451100 h 2451100"/>
              <a:gd name="connsiteX8" fmla="*/ 0 w 11639550"/>
              <a:gd name="connsiteY8" fmla="*/ 2444750 h 2451100"/>
              <a:gd name="connsiteX9" fmla="*/ 12700 w 11639550"/>
              <a:gd name="connsiteY9" fmla="*/ 330200 h 2451100"/>
              <a:gd name="connsiteX0" fmla="*/ 12700 w 11639550"/>
              <a:gd name="connsiteY0" fmla="*/ 330200 h 2451100"/>
              <a:gd name="connsiteX1" fmla="*/ 4714081 w 11639550"/>
              <a:gd name="connsiteY1" fmla="*/ 150813 h 2451100"/>
              <a:gd name="connsiteX2" fmla="*/ 6378575 w 11639550"/>
              <a:gd name="connsiteY2" fmla="*/ 161925 h 2451100"/>
              <a:gd name="connsiteX3" fmla="*/ 7964487 w 11639550"/>
              <a:gd name="connsiteY3" fmla="*/ 108744 h 2451100"/>
              <a:gd name="connsiteX4" fmla="*/ 8562181 w 11639550"/>
              <a:gd name="connsiteY4" fmla="*/ 80963 h 2451100"/>
              <a:gd name="connsiteX5" fmla="*/ 10255250 w 11639550"/>
              <a:gd name="connsiteY5" fmla="*/ 82550 h 2451100"/>
              <a:gd name="connsiteX6" fmla="*/ 11639550 w 11639550"/>
              <a:gd name="connsiteY6" fmla="*/ 0 h 2451100"/>
              <a:gd name="connsiteX7" fmla="*/ 11633200 w 11639550"/>
              <a:gd name="connsiteY7" fmla="*/ 2451100 h 2451100"/>
              <a:gd name="connsiteX8" fmla="*/ 0 w 11639550"/>
              <a:gd name="connsiteY8" fmla="*/ 2444750 h 2451100"/>
              <a:gd name="connsiteX9" fmla="*/ 12700 w 11639550"/>
              <a:gd name="connsiteY9" fmla="*/ 330200 h 2451100"/>
              <a:gd name="connsiteX0" fmla="*/ 12700 w 11639550"/>
              <a:gd name="connsiteY0" fmla="*/ 330200 h 2451100"/>
              <a:gd name="connsiteX1" fmla="*/ 4714081 w 11639550"/>
              <a:gd name="connsiteY1" fmla="*/ 150813 h 2451100"/>
              <a:gd name="connsiteX2" fmla="*/ 6378575 w 11639550"/>
              <a:gd name="connsiteY2" fmla="*/ 161925 h 2451100"/>
              <a:gd name="connsiteX3" fmla="*/ 7964487 w 11639550"/>
              <a:gd name="connsiteY3" fmla="*/ 108744 h 2451100"/>
              <a:gd name="connsiteX4" fmla="*/ 8562181 w 11639550"/>
              <a:gd name="connsiteY4" fmla="*/ 80963 h 2451100"/>
              <a:gd name="connsiteX5" fmla="*/ 10002838 w 11639550"/>
              <a:gd name="connsiteY5" fmla="*/ 46831 h 2451100"/>
              <a:gd name="connsiteX6" fmla="*/ 11639550 w 11639550"/>
              <a:gd name="connsiteY6" fmla="*/ 0 h 2451100"/>
              <a:gd name="connsiteX7" fmla="*/ 11633200 w 11639550"/>
              <a:gd name="connsiteY7" fmla="*/ 2451100 h 2451100"/>
              <a:gd name="connsiteX8" fmla="*/ 0 w 11639550"/>
              <a:gd name="connsiteY8" fmla="*/ 2444750 h 2451100"/>
              <a:gd name="connsiteX9" fmla="*/ 12700 w 11639550"/>
              <a:gd name="connsiteY9" fmla="*/ 330200 h 2451100"/>
              <a:gd name="connsiteX0" fmla="*/ 12700 w 11639550"/>
              <a:gd name="connsiteY0" fmla="*/ 330200 h 2451100"/>
              <a:gd name="connsiteX1" fmla="*/ 4714081 w 11639550"/>
              <a:gd name="connsiteY1" fmla="*/ 150813 h 2451100"/>
              <a:gd name="connsiteX2" fmla="*/ 6378575 w 11639550"/>
              <a:gd name="connsiteY2" fmla="*/ 161925 h 2451100"/>
              <a:gd name="connsiteX3" fmla="*/ 7964487 w 11639550"/>
              <a:gd name="connsiteY3" fmla="*/ 108744 h 2451100"/>
              <a:gd name="connsiteX4" fmla="*/ 8562181 w 11639550"/>
              <a:gd name="connsiteY4" fmla="*/ 80963 h 2451100"/>
              <a:gd name="connsiteX5" fmla="*/ 10002838 w 11639550"/>
              <a:gd name="connsiteY5" fmla="*/ 46831 h 2451100"/>
              <a:gd name="connsiteX6" fmla="*/ 11639550 w 11639550"/>
              <a:gd name="connsiteY6" fmla="*/ 0 h 2451100"/>
              <a:gd name="connsiteX7" fmla="*/ 11633200 w 11639550"/>
              <a:gd name="connsiteY7" fmla="*/ 2451100 h 2451100"/>
              <a:gd name="connsiteX8" fmla="*/ 0 w 11639550"/>
              <a:gd name="connsiteY8" fmla="*/ 2444750 h 2451100"/>
              <a:gd name="connsiteX9" fmla="*/ 12700 w 11639550"/>
              <a:gd name="connsiteY9" fmla="*/ 330200 h 2451100"/>
              <a:gd name="connsiteX0" fmla="*/ 12700 w 11637169"/>
              <a:gd name="connsiteY0" fmla="*/ 283369 h 2404269"/>
              <a:gd name="connsiteX1" fmla="*/ 4714081 w 11637169"/>
              <a:gd name="connsiteY1" fmla="*/ 103982 h 2404269"/>
              <a:gd name="connsiteX2" fmla="*/ 6378575 w 11637169"/>
              <a:gd name="connsiteY2" fmla="*/ 115094 h 2404269"/>
              <a:gd name="connsiteX3" fmla="*/ 7964487 w 11637169"/>
              <a:gd name="connsiteY3" fmla="*/ 61913 h 2404269"/>
              <a:gd name="connsiteX4" fmla="*/ 8562181 w 11637169"/>
              <a:gd name="connsiteY4" fmla="*/ 34132 h 2404269"/>
              <a:gd name="connsiteX5" fmla="*/ 10002838 w 11637169"/>
              <a:gd name="connsiteY5" fmla="*/ 0 h 2404269"/>
              <a:gd name="connsiteX6" fmla="*/ 11637169 w 11637169"/>
              <a:gd name="connsiteY6" fmla="*/ 38894 h 2404269"/>
              <a:gd name="connsiteX7" fmla="*/ 11633200 w 11637169"/>
              <a:gd name="connsiteY7" fmla="*/ 2404269 h 2404269"/>
              <a:gd name="connsiteX8" fmla="*/ 0 w 11637169"/>
              <a:gd name="connsiteY8" fmla="*/ 2397919 h 2404269"/>
              <a:gd name="connsiteX9" fmla="*/ 12700 w 11637169"/>
              <a:gd name="connsiteY9" fmla="*/ 283369 h 2404269"/>
              <a:gd name="connsiteX0" fmla="*/ 12700 w 11637169"/>
              <a:gd name="connsiteY0" fmla="*/ 283369 h 2404269"/>
              <a:gd name="connsiteX1" fmla="*/ 4714081 w 11637169"/>
              <a:gd name="connsiteY1" fmla="*/ 103982 h 2404269"/>
              <a:gd name="connsiteX2" fmla="*/ 6378575 w 11637169"/>
              <a:gd name="connsiteY2" fmla="*/ 115094 h 2404269"/>
              <a:gd name="connsiteX3" fmla="*/ 7964487 w 11637169"/>
              <a:gd name="connsiteY3" fmla="*/ 61913 h 2404269"/>
              <a:gd name="connsiteX4" fmla="*/ 8562181 w 11637169"/>
              <a:gd name="connsiteY4" fmla="*/ 34132 h 2404269"/>
              <a:gd name="connsiteX5" fmla="*/ 10002838 w 11637169"/>
              <a:gd name="connsiteY5" fmla="*/ 0 h 2404269"/>
              <a:gd name="connsiteX6" fmla="*/ 11637169 w 11637169"/>
              <a:gd name="connsiteY6" fmla="*/ 38894 h 2404269"/>
              <a:gd name="connsiteX7" fmla="*/ 11633200 w 11637169"/>
              <a:gd name="connsiteY7" fmla="*/ 2404269 h 2404269"/>
              <a:gd name="connsiteX8" fmla="*/ 0 w 11637169"/>
              <a:gd name="connsiteY8" fmla="*/ 2397919 h 2404269"/>
              <a:gd name="connsiteX9" fmla="*/ 12700 w 11637169"/>
              <a:gd name="connsiteY9" fmla="*/ 283369 h 240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37169" h="2404269">
                <a:moveTo>
                  <a:pt x="12700" y="283369"/>
                </a:moveTo>
                <a:lnTo>
                  <a:pt x="4714081" y="103982"/>
                </a:lnTo>
                <a:cubicBezTo>
                  <a:pt x="5272881" y="125943"/>
                  <a:pt x="5838825" y="109802"/>
                  <a:pt x="6378575" y="115094"/>
                </a:cubicBezTo>
                <a:cubicBezTo>
                  <a:pt x="6907212" y="97367"/>
                  <a:pt x="7438232" y="96308"/>
                  <a:pt x="7964487" y="61913"/>
                </a:cubicBezTo>
                <a:lnTo>
                  <a:pt x="8562181" y="34132"/>
                </a:lnTo>
                <a:lnTo>
                  <a:pt x="10002838" y="0"/>
                </a:lnTo>
                <a:lnTo>
                  <a:pt x="11637169" y="38894"/>
                </a:lnTo>
                <a:cubicBezTo>
                  <a:pt x="11635052" y="855927"/>
                  <a:pt x="11635317" y="1587236"/>
                  <a:pt x="11633200" y="2404269"/>
                </a:cubicBezTo>
                <a:lnTo>
                  <a:pt x="0" y="2397919"/>
                </a:lnTo>
                <a:cubicBezTo>
                  <a:pt x="4233" y="1693069"/>
                  <a:pt x="8467" y="988219"/>
                  <a:pt x="12700" y="283369"/>
                </a:cubicBezTo>
                <a:close/>
              </a:path>
            </a:pathLst>
          </a:custGeom>
          <a:pattFill prst="pct10">
            <a:fgClr>
              <a:srgbClr val="B3A669"/>
            </a:fgClr>
            <a:bgClr>
              <a:srgbClr val="D0C9A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80E37C91-16B6-D97B-37F4-D42A100FBFF5}"/>
              </a:ext>
            </a:extLst>
          </p:cNvPr>
          <p:cNvSpPr/>
          <p:nvPr/>
        </p:nvSpPr>
        <p:spPr>
          <a:xfrm>
            <a:off x="1944787" y="5926430"/>
            <a:ext cx="4653756" cy="1009650"/>
          </a:xfrm>
          <a:custGeom>
            <a:avLst/>
            <a:gdLst>
              <a:gd name="connsiteX0" fmla="*/ 0 w 4718050"/>
              <a:gd name="connsiteY0" fmla="*/ 317500 h 1009650"/>
              <a:gd name="connsiteX1" fmla="*/ 406400 w 4718050"/>
              <a:gd name="connsiteY1" fmla="*/ 266700 h 1009650"/>
              <a:gd name="connsiteX2" fmla="*/ 984250 w 4718050"/>
              <a:gd name="connsiteY2" fmla="*/ 133350 h 1009650"/>
              <a:gd name="connsiteX3" fmla="*/ 1327150 w 4718050"/>
              <a:gd name="connsiteY3" fmla="*/ 76200 h 1009650"/>
              <a:gd name="connsiteX4" fmla="*/ 2089150 w 4718050"/>
              <a:gd name="connsiteY4" fmla="*/ 25400 h 1009650"/>
              <a:gd name="connsiteX5" fmla="*/ 2463800 w 4718050"/>
              <a:gd name="connsiteY5" fmla="*/ 0 h 1009650"/>
              <a:gd name="connsiteX6" fmla="*/ 2749550 w 4718050"/>
              <a:gd name="connsiteY6" fmla="*/ 25400 h 1009650"/>
              <a:gd name="connsiteX7" fmla="*/ 4210050 w 4718050"/>
              <a:gd name="connsiteY7" fmla="*/ 488950 h 1009650"/>
              <a:gd name="connsiteX8" fmla="*/ 4387850 w 4718050"/>
              <a:gd name="connsiteY8" fmla="*/ 679450 h 1009650"/>
              <a:gd name="connsiteX9" fmla="*/ 4667250 w 4718050"/>
              <a:gd name="connsiteY9" fmla="*/ 838200 h 1009650"/>
              <a:gd name="connsiteX10" fmla="*/ 4718050 w 4718050"/>
              <a:gd name="connsiteY10" fmla="*/ 857250 h 1009650"/>
              <a:gd name="connsiteX11" fmla="*/ 0 w 4718050"/>
              <a:gd name="connsiteY11" fmla="*/ 1009650 h 1009650"/>
              <a:gd name="connsiteX12" fmla="*/ 0 w 4718050"/>
              <a:gd name="connsiteY12" fmla="*/ 317500 h 1009650"/>
              <a:gd name="connsiteX0" fmla="*/ 0 w 4718050"/>
              <a:gd name="connsiteY0" fmla="*/ 317500 h 1009650"/>
              <a:gd name="connsiteX1" fmla="*/ 406400 w 4718050"/>
              <a:gd name="connsiteY1" fmla="*/ 266700 h 1009650"/>
              <a:gd name="connsiteX2" fmla="*/ 984250 w 4718050"/>
              <a:gd name="connsiteY2" fmla="*/ 133350 h 1009650"/>
              <a:gd name="connsiteX3" fmla="*/ 1327150 w 4718050"/>
              <a:gd name="connsiteY3" fmla="*/ 76200 h 1009650"/>
              <a:gd name="connsiteX4" fmla="*/ 2089150 w 4718050"/>
              <a:gd name="connsiteY4" fmla="*/ 25400 h 1009650"/>
              <a:gd name="connsiteX5" fmla="*/ 2463800 w 4718050"/>
              <a:gd name="connsiteY5" fmla="*/ 0 h 1009650"/>
              <a:gd name="connsiteX6" fmla="*/ 2749550 w 4718050"/>
              <a:gd name="connsiteY6" fmla="*/ 25400 h 1009650"/>
              <a:gd name="connsiteX7" fmla="*/ 4210050 w 4718050"/>
              <a:gd name="connsiteY7" fmla="*/ 488950 h 1009650"/>
              <a:gd name="connsiteX8" fmla="*/ 4387850 w 4718050"/>
              <a:gd name="connsiteY8" fmla="*/ 679450 h 1009650"/>
              <a:gd name="connsiteX9" fmla="*/ 4667250 w 4718050"/>
              <a:gd name="connsiteY9" fmla="*/ 838200 h 1009650"/>
              <a:gd name="connsiteX10" fmla="*/ 4718050 w 4718050"/>
              <a:gd name="connsiteY10" fmla="*/ 857250 h 1009650"/>
              <a:gd name="connsiteX11" fmla="*/ 2124075 w 4718050"/>
              <a:gd name="connsiteY11" fmla="*/ 928688 h 1009650"/>
              <a:gd name="connsiteX12" fmla="*/ 0 w 4718050"/>
              <a:gd name="connsiteY12" fmla="*/ 1009650 h 1009650"/>
              <a:gd name="connsiteX13" fmla="*/ 0 w 4718050"/>
              <a:gd name="connsiteY13" fmla="*/ 317500 h 1009650"/>
              <a:gd name="connsiteX0" fmla="*/ 0 w 4718050"/>
              <a:gd name="connsiteY0" fmla="*/ 317500 h 1009650"/>
              <a:gd name="connsiteX1" fmla="*/ 406400 w 4718050"/>
              <a:gd name="connsiteY1" fmla="*/ 266700 h 1009650"/>
              <a:gd name="connsiteX2" fmla="*/ 984250 w 4718050"/>
              <a:gd name="connsiteY2" fmla="*/ 133350 h 1009650"/>
              <a:gd name="connsiteX3" fmla="*/ 1327150 w 4718050"/>
              <a:gd name="connsiteY3" fmla="*/ 76200 h 1009650"/>
              <a:gd name="connsiteX4" fmla="*/ 2089150 w 4718050"/>
              <a:gd name="connsiteY4" fmla="*/ 25400 h 1009650"/>
              <a:gd name="connsiteX5" fmla="*/ 2463800 w 4718050"/>
              <a:gd name="connsiteY5" fmla="*/ 0 h 1009650"/>
              <a:gd name="connsiteX6" fmla="*/ 2749550 w 4718050"/>
              <a:gd name="connsiteY6" fmla="*/ 25400 h 1009650"/>
              <a:gd name="connsiteX7" fmla="*/ 4210050 w 4718050"/>
              <a:gd name="connsiteY7" fmla="*/ 488950 h 1009650"/>
              <a:gd name="connsiteX8" fmla="*/ 4387850 w 4718050"/>
              <a:gd name="connsiteY8" fmla="*/ 679450 h 1009650"/>
              <a:gd name="connsiteX9" fmla="*/ 4667250 w 4718050"/>
              <a:gd name="connsiteY9" fmla="*/ 838200 h 1009650"/>
              <a:gd name="connsiteX10" fmla="*/ 4718050 w 4718050"/>
              <a:gd name="connsiteY10" fmla="*/ 857250 h 1009650"/>
              <a:gd name="connsiteX11" fmla="*/ 2162175 w 4718050"/>
              <a:gd name="connsiteY11" fmla="*/ 962025 h 1009650"/>
              <a:gd name="connsiteX12" fmla="*/ 0 w 4718050"/>
              <a:gd name="connsiteY12" fmla="*/ 1009650 h 1009650"/>
              <a:gd name="connsiteX13" fmla="*/ 0 w 4718050"/>
              <a:gd name="connsiteY13" fmla="*/ 317500 h 1009650"/>
              <a:gd name="connsiteX0" fmla="*/ 0 w 4718050"/>
              <a:gd name="connsiteY0" fmla="*/ 317500 h 1009650"/>
              <a:gd name="connsiteX1" fmla="*/ 406400 w 4718050"/>
              <a:gd name="connsiteY1" fmla="*/ 266700 h 1009650"/>
              <a:gd name="connsiteX2" fmla="*/ 984250 w 4718050"/>
              <a:gd name="connsiteY2" fmla="*/ 133350 h 1009650"/>
              <a:gd name="connsiteX3" fmla="*/ 1327150 w 4718050"/>
              <a:gd name="connsiteY3" fmla="*/ 76200 h 1009650"/>
              <a:gd name="connsiteX4" fmla="*/ 2089150 w 4718050"/>
              <a:gd name="connsiteY4" fmla="*/ 25400 h 1009650"/>
              <a:gd name="connsiteX5" fmla="*/ 2463800 w 4718050"/>
              <a:gd name="connsiteY5" fmla="*/ 0 h 1009650"/>
              <a:gd name="connsiteX6" fmla="*/ 2749550 w 4718050"/>
              <a:gd name="connsiteY6" fmla="*/ 25400 h 1009650"/>
              <a:gd name="connsiteX7" fmla="*/ 3214687 w 4718050"/>
              <a:gd name="connsiteY7" fmla="*/ 267494 h 1009650"/>
              <a:gd name="connsiteX8" fmla="*/ 4387850 w 4718050"/>
              <a:gd name="connsiteY8" fmla="*/ 679450 h 1009650"/>
              <a:gd name="connsiteX9" fmla="*/ 4667250 w 4718050"/>
              <a:gd name="connsiteY9" fmla="*/ 838200 h 1009650"/>
              <a:gd name="connsiteX10" fmla="*/ 4718050 w 4718050"/>
              <a:gd name="connsiteY10" fmla="*/ 857250 h 1009650"/>
              <a:gd name="connsiteX11" fmla="*/ 2162175 w 4718050"/>
              <a:gd name="connsiteY11" fmla="*/ 962025 h 1009650"/>
              <a:gd name="connsiteX12" fmla="*/ 0 w 4718050"/>
              <a:gd name="connsiteY12" fmla="*/ 1009650 h 1009650"/>
              <a:gd name="connsiteX13" fmla="*/ 0 w 4718050"/>
              <a:gd name="connsiteY13" fmla="*/ 317500 h 1009650"/>
              <a:gd name="connsiteX0" fmla="*/ 0 w 4718050"/>
              <a:gd name="connsiteY0" fmla="*/ 317500 h 1009650"/>
              <a:gd name="connsiteX1" fmla="*/ 406400 w 4718050"/>
              <a:gd name="connsiteY1" fmla="*/ 266700 h 1009650"/>
              <a:gd name="connsiteX2" fmla="*/ 984250 w 4718050"/>
              <a:gd name="connsiteY2" fmla="*/ 133350 h 1009650"/>
              <a:gd name="connsiteX3" fmla="*/ 1327150 w 4718050"/>
              <a:gd name="connsiteY3" fmla="*/ 76200 h 1009650"/>
              <a:gd name="connsiteX4" fmla="*/ 2089150 w 4718050"/>
              <a:gd name="connsiteY4" fmla="*/ 25400 h 1009650"/>
              <a:gd name="connsiteX5" fmla="*/ 2463800 w 4718050"/>
              <a:gd name="connsiteY5" fmla="*/ 0 h 1009650"/>
              <a:gd name="connsiteX6" fmla="*/ 2749550 w 4718050"/>
              <a:gd name="connsiteY6" fmla="*/ 25400 h 1009650"/>
              <a:gd name="connsiteX7" fmla="*/ 3214687 w 4718050"/>
              <a:gd name="connsiteY7" fmla="*/ 267494 h 1009650"/>
              <a:gd name="connsiteX8" fmla="*/ 4337843 w 4718050"/>
              <a:gd name="connsiteY8" fmla="*/ 715168 h 1009650"/>
              <a:gd name="connsiteX9" fmla="*/ 4667250 w 4718050"/>
              <a:gd name="connsiteY9" fmla="*/ 838200 h 1009650"/>
              <a:gd name="connsiteX10" fmla="*/ 4718050 w 4718050"/>
              <a:gd name="connsiteY10" fmla="*/ 857250 h 1009650"/>
              <a:gd name="connsiteX11" fmla="*/ 2162175 w 4718050"/>
              <a:gd name="connsiteY11" fmla="*/ 962025 h 1009650"/>
              <a:gd name="connsiteX12" fmla="*/ 0 w 4718050"/>
              <a:gd name="connsiteY12" fmla="*/ 1009650 h 1009650"/>
              <a:gd name="connsiteX13" fmla="*/ 0 w 4718050"/>
              <a:gd name="connsiteY13" fmla="*/ 317500 h 1009650"/>
              <a:gd name="connsiteX0" fmla="*/ 0 w 4718050"/>
              <a:gd name="connsiteY0" fmla="*/ 317500 h 1009650"/>
              <a:gd name="connsiteX1" fmla="*/ 406400 w 4718050"/>
              <a:gd name="connsiteY1" fmla="*/ 266700 h 1009650"/>
              <a:gd name="connsiteX2" fmla="*/ 984250 w 4718050"/>
              <a:gd name="connsiteY2" fmla="*/ 133350 h 1009650"/>
              <a:gd name="connsiteX3" fmla="*/ 1327150 w 4718050"/>
              <a:gd name="connsiteY3" fmla="*/ 76200 h 1009650"/>
              <a:gd name="connsiteX4" fmla="*/ 2089150 w 4718050"/>
              <a:gd name="connsiteY4" fmla="*/ 25400 h 1009650"/>
              <a:gd name="connsiteX5" fmla="*/ 2463800 w 4718050"/>
              <a:gd name="connsiteY5" fmla="*/ 0 h 1009650"/>
              <a:gd name="connsiteX6" fmla="*/ 2749550 w 4718050"/>
              <a:gd name="connsiteY6" fmla="*/ 25400 h 1009650"/>
              <a:gd name="connsiteX7" fmla="*/ 3214687 w 4718050"/>
              <a:gd name="connsiteY7" fmla="*/ 267494 h 1009650"/>
              <a:gd name="connsiteX8" fmla="*/ 4337843 w 4718050"/>
              <a:gd name="connsiteY8" fmla="*/ 715168 h 1009650"/>
              <a:gd name="connsiteX9" fmla="*/ 4667250 w 4718050"/>
              <a:gd name="connsiteY9" fmla="*/ 838200 h 1009650"/>
              <a:gd name="connsiteX10" fmla="*/ 4718050 w 4718050"/>
              <a:gd name="connsiteY10" fmla="*/ 857250 h 1009650"/>
              <a:gd name="connsiteX11" fmla="*/ 2162175 w 4718050"/>
              <a:gd name="connsiteY11" fmla="*/ 962025 h 1009650"/>
              <a:gd name="connsiteX12" fmla="*/ 0 w 4718050"/>
              <a:gd name="connsiteY12" fmla="*/ 1009650 h 1009650"/>
              <a:gd name="connsiteX13" fmla="*/ 0 w 4718050"/>
              <a:gd name="connsiteY13" fmla="*/ 317500 h 1009650"/>
              <a:gd name="connsiteX0" fmla="*/ 0 w 4718050"/>
              <a:gd name="connsiteY0" fmla="*/ 317500 h 1009650"/>
              <a:gd name="connsiteX1" fmla="*/ 406400 w 4718050"/>
              <a:gd name="connsiteY1" fmla="*/ 266700 h 1009650"/>
              <a:gd name="connsiteX2" fmla="*/ 984250 w 4718050"/>
              <a:gd name="connsiteY2" fmla="*/ 133350 h 1009650"/>
              <a:gd name="connsiteX3" fmla="*/ 1327150 w 4718050"/>
              <a:gd name="connsiteY3" fmla="*/ 76200 h 1009650"/>
              <a:gd name="connsiteX4" fmla="*/ 2089150 w 4718050"/>
              <a:gd name="connsiteY4" fmla="*/ 25400 h 1009650"/>
              <a:gd name="connsiteX5" fmla="*/ 2463800 w 4718050"/>
              <a:gd name="connsiteY5" fmla="*/ 0 h 1009650"/>
              <a:gd name="connsiteX6" fmla="*/ 2749550 w 4718050"/>
              <a:gd name="connsiteY6" fmla="*/ 25400 h 1009650"/>
              <a:gd name="connsiteX7" fmla="*/ 3214687 w 4718050"/>
              <a:gd name="connsiteY7" fmla="*/ 267494 h 1009650"/>
              <a:gd name="connsiteX8" fmla="*/ 4337843 w 4718050"/>
              <a:gd name="connsiteY8" fmla="*/ 715168 h 1009650"/>
              <a:gd name="connsiteX9" fmla="*/ 4638675 w 4718050"/>
              <a:gd name="connsiteY9" fmla="*/ 819150 h 1009650"/>
              <a:gd name="connsiteX10" fmla="*/ 4718050 w 4718050"/>
              <a:gd name="connsiteY10" fmla="*/ 857250 h 1009650"/>
              <a:gd name="connsiteX11" fmla="*/ 2162175 w 4718050"/>
              <a:gd name="connsiteY11" fmla="*/ 962025 h 1009650"/>
              <a:gd name="connsiteX12" fmla="*/ 0 w 4718050"/>
              <a:gd name="connsiteY12" fmla="*/ 1009650 h 1009650"/>
              <a:gd name="connsiteX13" fmla="*/ 0 w 4718050"/>
              <a:gd name="connsiteY13" fmla="*/ 317500 h 1009650"/>
              <a:gd name="connsiteX0" fmla="*/ 0 w 4653756"/>
              <a:gd name="connsiteY0" fmla="*/ 317500 h 1009650"/>
              <a:gd name="connsiteX1" fmla="*/ 406400 w 4653756"/>
              <a:gd name="connsiteY1" fmla="*/ 266700 h 1009650"/>
              <a:gd name="connsiteX2" fmla="*/ 984250 w 4653756"/>
              <a:gd name="connsiteY2" fmla="*/ 133350 h 1009650"/>
              <a:gd name="connsiteX3" fmla="*/ 1327150 w 4653756"/>
              <a:gd name="connsiteY3" fmla="*/ 76200 h 1009650"/>
              <a:gd name="connsiteX4" fmla="*/ 2089150 w 4653756"/>
              <a:gd name="connsiteY4" fmla="*/ 25400 h 1009650"/>
              <a:gd name="connsiteX5" fmla="*/ 2463800 w 4653756"/>
              <a:gd name="connsiteY5" fmla="*/ 0 h 1009650"/>
              <a:gd name="connsiteX6" fmla="*/ 2749550 w 4653756"/>
              <a:gd name="connsiteY6" fmla="*/ 25400 h 1009650"/>
              <a:gd name="connsiteX7" fmla="*/ 3214687 w 4653756"/>
              <a:gd name="connsiteY7" fmla="*/ 267494 h 1009650"/>
              <a:gd name="connsiteX8" fmla="*/ 4337843 w 4653756"/>
              <a:gd name="connsiteY8" fmla="*/ 715168 h 1009650"/>
              <a:gd name="connsiteX9" fmla="*/ 4638675 w 4653756"/>
              <a:gd name="connsiteY9" fmla="*/ 819150 h 1009650"/>
              <a:gd name="connsiteX10" fmla="*/ 4653756 w 4653756"/>
              <a:gd name="connsiteY10" fmla="*/ 823913 h 1009650"/>
              <a:gd name="connsiteX11" fmla="*/ 2162175 w 4653756"/>
              <a:gd name="connsiteY11" fmla="*/ 962025 h 1009650"/>
              <a:gd name="connsiteX12" fmla="*/ 0 w 4653756"/>
              <a:gd name="connsiteY12" fmla="*/ 1009650 h 1009650"/>
              <a:gd name="connsiteX13" fmla="*/ 0 w 4653756"/>
              <a:gd name="connsiteY13" fmla="*/ 317500 h 1009650"/>
              <a:gd name="connsiteX0" fmla="*/ 0 w 4653756"/>
              <a:gd name="connsiteY0" fmla="*/ 317500 h 1009650"/>
              <a:gd name="connsiteX1" fmla="*/ 406400 w 4653756"/>
              <a:gd name="connsiteY1" fmla="*/ 266700 h 1009650"/>
              <a:gd name="connsiteX2" fmla="*/ 984250 w 4653756"/>
              <a:gd name="connsiteY2" fmla="*/ 133350 h 1009650"/>
              <a:gd name="connsiteX3" fmla="*/ 1327150 w 4653756"/>
              <a:gd name="connsiteY3" fmla="*/ 76200 h 1009650"/>
              <a:gd name="connsiteX4" fmla="*/ 2089150 w 4653756"/>
              <a:gd name="connsiteY4" fmla="*/ 25400 h 1009650"/>
              <a:gd name="connsiteX5" fmla="*/ 2463800 w 4653756"/>
              <a:gd name="connsiteY5" fmla="*/ 0 h 1009650"/>
              <a:gd name="connsiteX6" fmla="*/ 2749550 w 4653756"/>
              <a:gd name="connsiteY6" fmla="*/ 25400 h 1009650"/>
              <a:gd name="connsiteX7" fmla="*/ 3214687 w 4653756"/>
              <a:gd name="connsiteY7" fmla="*/ 267494 h 1009650"/>
              <a:gd name="connsiteX8" fmla="*/ 4337843 w 4653756"/>
              <a:gd name="connsiteY8" fmla="*/ 715168 h 1009650"/>
              <a:gd name="connsiteX9" fmla="*/ 4638675 w 4653756"/>
              <a:gd name="connsiteY9" fmla="*/ 819150 h 1009650"/>
              <a:gd name="connsiteX10" fmla="*/ 4653756 w 4653756"/>
              <a:gd name="connsiteY10" fmla="*/ 823913 h 1009650"/>
              <a:gd name="connsiteX11" fmla="*/ 2162175 w 4653756"/>
              <a:gd name="connsiteY11" fmla="*/ 962025 h 1009650"/>
              <a:gd name="connsiteX12" fmla="*/ 0 w 4653756"/>
              <a:gd name="connsiteY12" fmla="*/ 1009650 h 1009650"/>
              <a:gd name="connsiteX13" fmla="*/ 0 w 4653756"/>
              <a:gd name="connsiteY13" fmla="*/ 317500 h 1009650"/>
              <a:gd name="connsiteX0" fmla="*/ 0 w 4653756"/>
              <a:gd name="connsiteY0" fmla="*/ 317500 h 1009650"/>
              <a:gd name="connsiteX1" fmla="*/ 406400 w 4653756"/>
              <a:gd name="connsiteY1" fmla="*/ 266700 h 1009650"/>
              <a:gd name="connsiteX2" fmla="*/ 984250 w 4653756"/>
              <a:gd name="connsiteY2" fmla="*/ 133350 h 1009650"/>
              <a:gd name="connsiteX3" fmla="*/ 1327150 w 4653756"/>
              <a:gd name="connsiteY3" fmla="*/ 76200 h 1009650"/>
              <a:gd name="connsiteX4" fmla="*/ 2089150 w 4653756"/>
              <a:gd name="connsiteY4" fmla="*/ 15875 h 1009650"/>
              <a:gd name="connsiteX5" fmla="*/ 2463800 w 4653756"/>
              <a:gd name="connsiteY5" fmla="*/ 0 h 1009650"/>
              <a:gd name="connsiteX6" fmla="*/ 2749550 w 4653756"/>
              <a:gd name="connsiteY6" fmla="*/ 25400 h 1009650"/>
              <a:gd name="connsiteX7" fmla="*/ 3214687 w 4653756"/>
              <a:gd name="connsiteY7" fmla="*/ 267494 h 1009650"/>
              <a:gd name="connsiteX8" fmla="*/ 4337843 w 4653756"/>
              <a:gd name="connsiteY8" fmla="*/ 715168 h 1009650"/>
              <a:gd name="connsiteX9" fmla="*/ 4638675 w 4653756"/>
              <a:gd name="connsiteY9" fmla="*/ 819150 h 1009650"/>
              <a:gd name="connsiteX10" fmla="*/ 4653756 w 4653756"/>
              <a:gd name="connsiteY10" fmla="*/ 823913 h 1009650"/>
              <a:gd name="connsiteX11" fmla="*/ 2162175 w 4653756"/>
              <a:gd name="connsiteY11" fmla="*/ 962025 h 1009650"/>
              <a:gd name="connsiteX12" fmla="*/ 0 w 4653756"/>
              <a:gd name="connsiteY12" fmla="*/ 1009650 h 1009650"/>
              <a:gd name="connsiteX13" fmla="*/ 0 w 4653756"/>
              <a:gd name="connsiteY13" fmla="*/ 317500 h 1009650"/>
              <a:gd name="connsiteX0" fmla="*/ 0 w 4653756"/>
              <a:gd name="connsiteY0" fmla="*/ 317500 h 1009650"/>
              <a:gd name="connsiteX1" fmla="*/ 406400 w 4653756"/>
              <a:gd name="connsiteY1" fmla="*/ 266700 h 1009650"/>
              <a:gd name="connsiteX2" fmla="*/ 984250 w 4653756"/>
              <a:gd name="connsiteY2" fmla="*/ 133350 h 1009650"/>
              <a:gd name="connsiteX3" fmla="*/ 1327150 w 4653756"/>
              <a:gd name="connsiteY3" fmla="*/ 76200 h 1009650"/>
              <a:gd name="connsiteX4" fmla="*/ 2089150 w 4653756"/>
              <a:gd name="connsiteY4" fmla="*/ 15875 h 1009650"/>
              <a:gd name="connsiteX5" fmla="*/ 2463800 w 4653756"/>
              <a:gd name="connsiteY5" fmla="*/ 0 h 1009650"/>
              <a:gd name="connsiteX6" fmla="*/ 2749550 w 4653756"/>
              <a:gd name="connsiteY6" fmla="*/ 25400 h 1009650"/>
              <a:gd name="connsiteX7" fmla="*/ 3214687 w 4653756"/>
              <a:gd name="connsiteY7" fmla="*/ 267494 h 1009650"/>
              <a:gd name="connsiteX8" fmla="*/ 4337843 w 4653756"/>
              <a:gd name="connsiteY8" fmla="*/ 715168 h 1009650"/>
              <a:gd name="connsiteX9" fmla="*/ 4638675 w 4653756"/>
              <a:gd name="connsiteY9" fmla="*/ 819150 h 1009650"/>
              <a:gd name="connsiteX10" fmla="*/ 4653756 w 4653756"/>
              <a:gd name="connsiteY10" fmla="*/ 823913 h 1009650"/>
              <a:gd name="connsiteX11" fmla="*/ 2162175 w 4653756"/>
              <a:gd name="connsiteY11" fmla="*/ 962025 h 1009650"/>
              <a:gd name="connsiteX12" fmla="*/ 0 w 4653756"/>
              <a:gd name="connsiteY12" fmla="*/ 1009650 h 1009650"/>
              <a:gd name="connsiteX13" fmla="*/ 0 w 4653756"/>
              <a:gd name="connsiteY13" fmla="*/ 317500 h 1009650"/>
              <a:gd name="connsiteX0" fmla="*/ 0 w 4653756"/>
              <a:gd name="connsiteY0" fmla="*/ 317500 h 1009650"/>
              <a:gd name="connsiteX1" fmla="*/ 406400 w 4653756"/>
              <a:gd name="connsiteY1" fmla="*/ 266700 h 1009650"/>
              <a:gd name="connsiteX2" fmla="*/ 984250 w 4653756"/>
              <a:gd name="connsiteY2" fmla="*/ 133350 h 1009650"/>
              <a:gd name="connsiteX3" fmla="*/ 1327150 w 4653756"/>
              <a:gd name="connsiteY3" fmla="*/ 76200 h 1009650"/>
              <a:gd name="connsiteX4" fmla="*/ 2089150 w 4653756"/>
              <a:gd name="connsiteY4" fmla="*/ 15875 h 1009650"/>
              <a:gd name="connsiteX5" fmla="*/ 2463800 w 4653756"/>
              <a:gd name="connsiteY5" fmla="*/ 0 h 1009650"/>
              <a:gd name="connsiteX6" fmla="*/ 2737643 w 4653756"/>
              <a:gd name="connsiteY6" fmla="*/ 25400 h 1009650"/>
              <a:gd name="connsiteX7" fmla="*/ 3214687 w 4653756"/>
              <a:gd name="connsiteY7" fmla="*/ 267494 h 1009650"/>
              <a:gd name="connsiteX8" fmla="*/ 4337843 w 4653756"/>
              <a:gd name="connsiteY8" fmla="*/ 715168 h 1009650"/>
              <a:gd name="connsiteX9" fmla="*/ 4638675 w 4653756"/>
              <a:gd name="connsiteY9" fmla="*/ 819150 h 1009650"/>
              <a:gd name="connsiteX10" fmla="*/ 4653756 w 4653756"/>
              <a:gd name="connsiteY10" fmla="*/ 823913 h 1009650"/>
              <a:gd name="connsiteX11" fmla="*/ 2162175 w 4653756"/>
              <a:gd name="connsiteY11" fmla="*/ 962025 h 1009650"/>
              <a:gd name="connsiteX12" fmla="*/ 0 w 4653756"/>
              <a:gd name="connsiteY12" fmla="*/ 1009650 h 1009650"/>
              <a:gd name="connsiteX13" fmla="*/ 0 w 4653756"/>
              <a:gd name="connsiteY13" fmla="*/ 31750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3756" h="1009650">
                <a:moveTo>
                  <a:pt x="0" y="317500"/>
                </a:moveTo>
                <a:lnTo>
                  <a:pt x="406400" y="266700"/>
                </a:lnTo>
                <a:lnTo>
                  <a:pt x="984250" y="133350"/>
                </a:lnTo>
                <a:lnTo>
                  <a:pt x="1327150" y="76200"/>
                </a:lnTo>
                <a:cubicBezTo>
                  <a:pt x="1581150" y="59267"/>
                  <a:pt x="1835150" y="23283"/>
                  <a:pt x="2089150" y="15875"/>
                </a:cubicBezTo>
                <a:lnTo>
                  <a:pt x="2463800" y="0"/>
                </a:lnTo>
                <a:lnTo>
                  <a:pt x="2737643" y="25400"/>
                </a:lnTo>
                <a:cubicBezTo>
                  <a:pt x="2849826" y="115623"/>
                  <a:pt x="3059641" y="186796"/>
                  <a:pt x="3214687" y="267494"/>
                </a:cubicBezTo>
                <a:lnTo>
                  <a:pt x="4337843" y="715168"/>
                </a:lnTo>
                <a:lnTo>
                  <a:pt x="4638675" y="819150"/>
                </a:lnTo>
                <a:lnTo>
                  <a:pt x="4653756" y="823913"/>
                </a:lnTo>
                <a:lnTo>
                  <a:pt x="2162175" y="962025"/>
                </a:lnTo>
                <a:lnTo>
                  <a:pt x="0" y="1009650"/>
                </a:lnTo>
                <a:cubicBezTo>
                  <a:pt x="2117" y="776817"/>
                  <a:pt x="4233" y="543983"/>
                  <a:pt x="0" y="317500"/>
                </a:cubicBezTo>
                <a:close/>
              </a:path>
            </a:pathLst>
          </a:custGeom>
          <a:pattFill prst="lgConfetti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92272" y="143569"/>
            <a:ext cx="14883409" cy="10639483"/>
            <a:chOff x="24218" y="118277"/>
            <a:chExt cx="12716538" cy="9597262"/>
          </a:xfrm>
        </p:grpSpPr>
        <p:grpSp>
          <p:nvGrpSpPr>
            <p:cNvPr id="33" name="Group 32"/>
            <p:cNvGrpSpPr/>
            <p:nvPr/>
          </p:nvGrpSpPr>
          <p:grpSpPr>
            <a:xfrm>
              <a:off x="24218" y="118277"/>
              <a:ext cx="12714503" cy="9597262"/>
              <a:chOff x="24218" y="118277"/>
              <a:chExt cx="12714503" cy="9597262"/>
            </a:xfrm>
          </p:grpSpPr>
          <p:grpSp>
            <p:nvGrpSpPr>
              <p:cNvPr id="4" name="Group 86"/>
              <p:cNvGrpSpPr>
                <a:grpSpLocks/>
              </p:cNvGrpSpPr>
              <p:nvPr/>
            </p:nvGrpSpPr>
            <p:grpSpPr bwMode="auto">
              <a:xfrm>
                <a:off x="67168" y="118277"/>
                <a:ext cx="12671553" cy="9597262"/>
                <a:chOff x="0" y="-361"/>
                <a:chExt cx="4321" cy="6679"/>
              </a:xfrm>
            </p:grpSpPr>
            <p:sp>
              <p:nvSpPr>
                <p:cNvPr id="5" name="Freeform 13"/>
                <p:cNvSpPr>
                  <a:spLocks/>
                </p:cNvSpPr>
                <p:nvPr/>
              </p:nvSpPr>
              <p:spPr bwMode="auto">
                <a:xfrm>
                  <a:off x="0" y="-361"/>
                  <a:ext cx="4321" cy="6535"/>
                </a:xfrm>
                <a:custGeom>
                  <a:avLst/>
                  <a:gdLst>
                    <a:gd name="T0" fmla="*/ 0 w 8309"/>
                    <a:gd name="T1" fmla="*/ 12263 h 12266"/>
                    <a:gd name="T2" fmla="*/ 8309 w 8309"/>
                    <a:gd name="T3" fmla="*/ 12266 h 12266"/>
                    <a:gd name="T4" fmla="*/ 8309 w 8309"/>
                    <a:gd name="T5" fmla="*/ 0 h 12266"/>
                    <a:gd name="T6" fmla="*/ 0 w 8309"/>
                    <a:gd name="T7" fmla="*/ 0 h 12266"/>
                    <a:gd name="T8" fmla="*/ 0 w 8309"/>
                    <a:gd name="T9" fmla="*/ 12263 h 12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09" h="12266">
                      <a:moveTo>
                        <a:pt x="0" y="12263"/>
                      </a:moveTo>
                      <a:lnTo>
                        <a:pt x="8309" y="12266"/>
                      </a:lnTo>
                      <a:lnTo>
                        <a:pt x="8309" y="0"/>
                      </a:lnTo>
                      <a:lnTo>
                        <a:pt x="0" y="0"/>
                      </a:lnTo>
                      <a:lnTo>
                        <a:pt x="0" y="1226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 sz="3207" dirty="0"/>
                </a:p>
              </p:txBody>
            </p:sp>
            <p:sp>
              <p:nvSpPr>
                <p:cNvPr id="6" name="Rectangle 22"/>
                <p:cNvSpPr>
                  <a:spLocks noChangeArrowheads="1"/>
                </p:cNvSpPr>
                <p:nvPr/>
              </p:nvSpPr>
              <p:spPr bwMode="auto">
                <a:xfrm>
                  <a:off x="2480" y="5839"/>
                  <a:ext cx="327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91" dirty="0">
                      <a:solidFill>
                        <a:srgbClr val="000000"/>
                      </a:solidFill>
                      <a:latin typeface="Arial" charset="0"/>
                    </a:rPr>
                    <a:t>Date: November 2024</a:t>
                  </a:r>
                  <a:endParaRPr lang="en-GB" sz="891" dirty="0"/>
                </a:p>
              </p:txBody>
            </p:sp>
            <p:sp>
              <p:nvSpPr>
                <p:cNvPr id="7" name="Rectangle 23"/>
                <p:cNvSpPr>
                  <a:spLocks noChangeArrowheads="1"/>
                </p:cNvSpPr>
                <p:nvPr/>
              </p:nvSpPr>
              <p:spPr bwMode="auto">
                <a:xfrm>
                  <a:off x="3208" y="5839"/>
                  <a:ext cx="201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91" dirty="0">
                      <a:solidFill>
                        <a:srgbClr val="000000"/>
                      </a:solidFill>
                      <a:latin typeface="Arial" charset="0"/>
                    </a:rPr>
                    <a:t>Checked: PM</a:t>
                  </a:r>
                  <a:endParaRPr lang="en-GB" sz="891" dirty="0"/>
                </a:p>
              </p:txBody>
            </p:sp>
            <p:sp>
              <p:nvSpPr>
                <p:cNvPr id="10" name="Rectangle 36"/>
                <p:cNvSpPr>
                  <a:spLocks noChangeArrowheads="1"/>
                </p:cNvSpPr>
                <p:nvPr/>
              </p:nvSpPr>
              <p:spPr bwMode="auto">
                <a:xfrm>
                  <a:off x="2480" y="5536"/>
                  <a:ext cx="43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91" dirty="0">
                      <a:solidFill>
                        <a:srgbClr val="000000"/>
                      </a:solidFill>
                      <a:latin typeface="Arial" charset="0"/>
                    </a:rPr>
                    <a:t>Client: Collard Environmental</a:t>
                  </a:r>
                  <a:endParaRPr lang="en-GB" sz="2227" dirty="0"/>
                </a:p>
              </p:txBody>
            </p:sp>
            <p:sp>
              <p:nvSpPr>
                <p:cNvPr id="11" name="Rectangle 37"/>
                <p:cNvSpPr>
                  <a:spLocks noChangeArrowheads="1"/>
                </p:cNvSpPr>
                <p:nvPr/>
              </p:nvSpPr>
              <p:spPr bwMode="auto">
                <a:xfrm>
                  <a:off x="2480" y="5688"/>
                  <a:ext cx="512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91" dirty="0">
                      <a:solidFill>
                        <a:srgbClr val="000000"/>
                      </a:solidFill>
                      <a:latin typeface="Arial" charset="0"/>
                    </a:rPr>
                    <a:t>Project: B068370 – </a:t>
                  </a:r>
                  <a:r>
                    <a:rPr lang="en-GB" sz="891" dirty="0" err="1">
                      <a:solidFill>
                        <a:srgbClr val="000000"/>
                      </a:solidFill>
                      <a:latin typeface="Arial" charset="0"/>
                    </a:rPr>
                    <a:t>Busta</a:t>
                  </a:r>
                  <a:r>
                    <a:rPr lang="en-GB" sz="891" dirty="0">
                      <a:solidFill>
                        <a:srgbClr val="000000"/>
                      </a:solidFill>
                      <a:latin typeface="Arial" charset="0"/>
                    </a:rPr>
                    <a:t> Triangle</a:t>
                  </a:r>
                  <a:endParaRPr lang="en-GB" sz="891" dirty="0"/>
                </a:p>
              </p:txBody>
            </p:sp>
            <p:sp>
              <p:nvSpPr>
                <p:cNvPr id="12" name="Freeform 39"/>
                <p:cNvSpPr>
                  <a:spLocks/>
                </p:cNvSpPr>
                <p:nvPr/>
              </p:nvSpPr>
              <p:spPr bwMode="auto">
                <a:xfrm>
                  <a:off x="2946" y="4661"/>
                  <a:ext cx="57" cy="1"/>
                </a:xfrm>
                <a:custGeom>
                  <a:avLst/>
                  <a:gdLst>
                    <a:gd name="T0" fmla="*/ 0 w 115"/>
                    <a:gd name="T1" fmla="*/ 115 w 115"/>
                    <a:gd name="T2" fmla="*/ 114 w 115"/>
                    <a:gd name="T3" fmla="*/ 0 w 1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15"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1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7" dirty="0"/>
                </a:p>
              </p:txBody>
            </p:sp>
            <p:sp>
              <p:nvSpPr>
                <p:cNvPr id="13" name="Freeform 40"/>
                <p:cNvSpPr>
                  <a:spLocks/>
                </p:cNvSpPr>
                <p:nvPr/>
              </p:nvSpPr>
              <p:spPr bwMode="auto">
                <a:xfrm>
                  <a:off x="3001" y="4675"/>
                  <a:ext cx="34" cy="1"/>
                </a:xfrm>
                <a:custGeom>
                  <a:avLst/>
                  <a:gdLst>
                    <a:gd name="T0" fmla="*/ 0 w 69"/>
                    <a:gd name="T1" fmla="*/ 68 w 69"/>
                    <a:gd name="T2" fmla="*/ 69 w 69"/>
                    <a:gd name="T3" fmla="*/ 0 w 6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9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7" dirty="0"/>
                </a:p>
              </p:txBody>
            </p:sp>
            <p:sp>
              <p:nvSpPr>
                <p:cNvPr id="14" name="Freeform 41"/>
                <p:cNvSpPr>
                  <a:spLocks/>
                </p:cNvSpPr>
                <p:nvPr/>
              </p:nvSpPr>
              <p:spPr bwMode="auto">
                <a:xfrm>
                  <a:off x="2987" y="4744"/>
                  <a:ext cx="40" cy="1"/>
                </a:xfrm>
                <a:custGeom>
                  <a:avLst/>
                  <a:gdLst>
                    <a:gd name="T0" fmla="*/ 0 w 80"/>
                    <a:gd name="T1" fmla="*/ 80 w 80"/>
                    <a:gd name="T2" fmla="*/ 79 w 80"/>
                    <a:gd name="T3" fmla="*/ 0 w 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0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7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7" dirty="0"/>
                </a:p>
              </p:txBody>
            </p:sp>
            <p:sp>
              <p:nvSpPr>
                <p:cNvPr id="15" name="Freeform 42"/>
                <p:cNvSpPr>
                  <a:spLocks/>
                </p:cNvSpPr>
                <p:nvPr/>
              </p:nvSpPr>
              <p:spPr bwMode="auto">
                <a:xfrm>
                  <a:off x="2821" y="4749"/>
                  <a:ext cx="34" cy="1"/>
                </a:xfrm>
                <a:custGeom>
                  <a:avLst/>
                  <a:gdLst>
                    <a:gd name="T0" fmla="*/ 0 w 69"/>
                    <a:gd name="T1" fmla="*/ 68 w 69"/>
                    <a:gd name="T2" fmla="*/ 69 w 69"/>
                    <a:gd name="T3" fmla="*/ 0 w 6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9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7" dirty="0"/>
                </a:p>
              </p:txBody>
            </p:sp>
            <p:sp>
              <p:nvSpPr>
                <p:cNvPr id="16" name="Freeform 43"/>
                <p:cNvSpPr>
                  <a:spLocks/>
                </p:cNvSpPr>
                <p:nvPr/>
              </p:nvSpPr>
              <p:spPr bwMode="auto">
                <a:xfrm>
                  <a:off x="2455" y="5497"/>
                  <a:ext cx="103" cy="676"/>
                </a:xfrm>
                <a:custGeom>
                  <a:avLst/>
                  <a:gdLst>
                    <a:gd name="T0" fmla="*/ 0 w 1"/>
                    <a:gd name="T1" fmla="*/ 676 h 676"/>
                    <a:gd name="T2" fmla="*/ 0 w 1"/>
                    <a:gd name="T3" fmla="*/ 0 h 6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676">
                      <a:moveTo>
                        <a:pt x="0" y="676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207" dirty="0"/>
                </a:p>
              </p:txBody>
            </p:sp>
            <p:sp>
              <p:nvSpPr>
                <p:cNvPr id="17" name="Rectangle 44"/>
                <p:cNvSpPr>
                  <a:spLocks noChangeArrowheads="1"/>
                </p:cNvSpPr>
                <p:nvPr/>
              </p:nvSpPr>
              <p:spPr bwMode="auto">
                <a:xfrm>
                  <a:off x="942" y="6010"/>
                  <a:ext cx="544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US" sz="3207" dirty="0"/>
                </a:p>
              </p:txBody>
            </p:sp>
            <p:sp>
              <p:nvSpPr>
                <p:cNvPr id="23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0" y="5497"/>
                  <a:ext cx="432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3207" dirty="0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>
                <a:off x="24218" y="8600517"/>
                <a:ext cx="7343804" cy="313852"/>
              </a:xfrm>
              <a:prstGeom prst="rect">
                <a:avLst/>
              </a:prstGeom>
              <a:noFill/>
            </p:spPr>
            <p:txBody>
              <a:bodyPr wrap="square" lIns="142541" tIns="71271" rIns="142541" bIns="71271" rtlCol="0">
                <a:spAutoFit/>
              </a:bodyPr>
              <a:lstStyle/>
              <a:p>
                <a:r>
                  <a:rPr lang="en-GB" sz="1336" dirty="0">
                    <a:latin typeface="Arial" panose="020B0604020202020204" pitchFamily="34" charset="0"/>
                    <a:cs typeface="Arial" panose="020B0604020202020204" pitchFamily="34" charset="0"/>
                  </a:rPr>
                  <a:t>Figure 4A: Hydrogeological Conceptual Site Model (CSM)</a:t>
                </a:r>
              </a:p>
            </p:txBody>
          </p:sp>
          <p:sp>
            <p:nvSpPr>
              <p:cNvPr id="537" name="TextBox 536">
                <a:extLst>
                  <a:ext uri="{FF2B5EF4-FFF2-40B4-BE49-F238E27FC236}">
                    <a16:creationId xmlns:a16="http://schemas.microsoft.com/office/drawing/2014/main" id="{2DB7B995-1899-4048-8A69-A500892D5C01}"/>
                  </a:ext>
                </a:extLst>
              </p:cNvPr>
              <p:cNvSpPr txBox="1"/>
              <p:nvPr/>
            </p:nvSpPr>
            <p:spPr>
              <a:xfrm>
                <a:off x="65133" y="9097205"/>
                <a:ext cx="7063098" cy="282530"/>
              </a:xfrm>
              <a:prstGeom prst="rect">
                <a:avLst/>
              </a:prstGeom>
              <a:noFill/>
            </p:spPr>
            <p:txBody>
              <a:bodyPr wrap="square" lIns="142541" tIns="71271" rIns="142541" bIns="71271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Note: Sections vertically exaggerated.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7168" y="8969757"/>
              <a:ext cx="7198246" cy="0"/>
            </a:xfrm>
            <a:prstGeom prst="lin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8" name="Straight Connector 187"/>
            <p:cNvCxnSpPr/>
            <p:nvPr/>
          </p:nvCxnSpPr>
          <p:spPr>
            <a:xfrm>
              <a:off x="7267449" y="8968540"/>
              <a:ext cx="5473307" cy="0"/>
            </a:xfrm>
            <a:prstGeom prst="lin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1" name="Straight Connector 190"/>
            <p:cNvCxnSpPr/>
            <p:nvPr/>
          </p:nvCxnSpPr>
          <p:spPr>
            <a:xfrm>
              <a:off x="7265414" y="9193088"/>
              <a:ext cx="5473307" cy="0"/>
            </a:xfrm>
            <a:prstGeom prst="lin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" name="Straight Connector 193"/>
            <p:cNvCxnSpPr/>
            <p:nvPr/>
          </p:nvCxnSpPr>
          <p:spPr>
            <a:xfrm>
              <a:off x="7265414" y="8762503"/>
              <a:ext cx="5473307" cy="0"/>
            </a:xfrm>
            <a:prstGeom prst="lin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</p:cxnSp>
      </p:grp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F20C760-06A0-46D8-A2A4-0463F625BD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b="13361"/>
          <a:stretch/>
        </p:blipFill>
        <p:spPr>
          <a:xfrm>
            <a:off x="14290667" y="10230058"/>
            <a:ext cx="653874" cy="299118"/>
          </a:xfrm>
          <a:prstGeom prst="rect">
            <a:avLst/>
          </a:prstGeom>
        </p:spPr>
      </p:pic>
      <p:sp>
        <p:nvSpPr>
          <p:cNvPr id="461" name="Rectangle 23">
            <a:extLst>
              <a:ext uri="{FF2B5EF4-FFF2-40B4-BE49-F238E27FC236}">
                <a16:creationId xmlns:a16="http://schemas.microsoft.com/office/drawing/2014/main" id="{660B4673-11B5-4B38-879B-C7172285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7980" y="10018264"/>
            <a:ext cx="575479" cy="13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891" dirty="0">
                <a:solidFill>
                  <a:srgbClr val="000000"/>
                </a:solidFill>
                <a:latin typeface="Arial" charset="0"/>
              </a:rPr>
              <a:t>Author: MP</a:t>
            </a:r>
            <a:endParaRPr lang="en-GB" sz="891" dirty="0"/>
          </a:p>
        </p:txBody>
      </p: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7C1B1E3E-E434-8797-1157-4B96F0A53E87}"/>
              </a:ext>
            </a:extLst>
          </p:cNvPr>
          <p:cNvGrpSpPr/>
          <p:nvPr/>
        </p:nvGrpSpPr>
        <p:grpSpPr>
          <a:xfrm>
            <a:off x="1150963" y="4849496"/>
            <a:ext cx="13547789" cy="4488867"/>
            <a:chOff x="1344208" y="5511180"/>
            <a:chExt cx="13365086" cy="3810387"/>
          </a:xfrm>
        </p:grpSpPr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15276ED2-41DA-B7ED-F162-E677B73E6018}"/>
                </a:ext>
              </a:extLst>
            </p:cNvPr>
            <p:cNvSpPr txBox="1"/>
            <p:nvPr/>
          </p:nvSpPr>
          <p:spPr>
            <a:xfrm>
              <a:off x="1344208" y="5513580"/>
              <a:ext cx="1557484" cy="23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024CC345-8618-852C-C11C-6754622CA63F}"/>
                </a:ext>
              </a:extLst>
            </p:cNvPr>
            <p:cNvGrpSpPr/>
            <p:nvPr/>
          </p:nvGrpSpPr>
          <p:grpSpPr>
            <a:xfrm>
              <a:off x="1590552" y="5511180"/>
              <a:ext cx="13118742" cy="3810387"/>
              <a:chOff x="609476" y="1779316"/>
              <a:chExt cx="9321853" cy="4057818"/>
            </a:xfrm>
          </p:grpSpPr>
          <p:sp>
            <p:nvSpPr>
              <p:cNvPr id="517" name="TextBox 516">
                <a:extLst>
                  <a:ext uri="{FF2B5EF4-FFF2-40B4-BE49-F238E27FC236}">
                    <a16:creationId xmlns:a16="http://schemas.microsoft.com/office/drawing/2014/main" id="{082F2B22-FC1A-D4EA-46CE-F1216B13E02E}"/>
                  </a:ext>
                </a:extLst>
              </p:cNvPr>
              <p:cNvSpPr txBox="1"/>
              <p:nvPr/>
            </p:nvSpPr>
            <p:spPr>
              <a:xfrm>
                <a:off x="609476" y="1975957"/>
                <a:ext cx="326052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100m</a:t>
                </a:r>
              </a:p>
            </p:txBody>
          </p:sp>
          <p:cxnSp>
            <p:nvCxnSpPr>
              <p:cNvPr id="518" name="Straight Connector 517">
                <a:extLst>
                  <a:ext uri="{FF2B5EF4-FFF2-40B4-BE49-F238E27FC236}">
                    <a16:creationId xmlns:a16="http://schemas.microsoft.com/office/drawing/2014/main" id="{30E5CAE7-5619-25FC-2240-B2BC2FB0A4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9682" y="4903570"/>
                <a:ext cx="0" cy="72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>
                <a:extLst>
                  <a:ext uri="{FF2B5EF4-FFF2-40B4-BE49-F238E27FC236}">
                    <a16:creationId xmlns:a16="http://schemas.microsoft.com/office/drawing/2014/main" id="{1F2F7FE3-BDED-8F12-1A52-8661F6E55EC2}"/>
                  </a:ext>
                </a:extLst>
              </p:cNvPr>
              <p:cNvCxnSpPr/>
              <p:nvPr/>
            </p:nvCxnSpPr>
            <p:spPr>
              <a:xfrm>
                <a:off x="917185" y="2079944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FB137996-FE6D-3928-2C3B-3A59948D8D1D}"/>
                  </a:ext>
                </a:extLst>
              </p:cNvPr>
              <p:cNvGrpSpPr/>
              <p:nvPr/>
            </p:nvGrpSpPr>
            <p:grpSpPr>
              <a:xfrm>
                <a:off x="978136" y="2076476"/>
                <a:ext cx="8164518" cy="3506294"/>
                <a:chOff x="724482" y="19510"/>
                <a:chExt cx="8221361" cy="6467109"/>
              </a:xfrm>
            </p:grpSpPr>
            <p:cxnSp>
              <p:nvCxnSpPr>
                <p:cNvPr id="546" name="Straight Connector 545">
                  <a:extLst>
                    <a:ext uri="{FF2B5EF4-FFF2-40B4-BE49-F238E27FC236}">
                      <a16:creationId xmlns:a16="http://schemas.microsoft.com/office/drawing/2014/main" id="{6B084ABC-13E9-612C-B770-D77B86A2F4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2451" y="19510"/>
                  <a:ext cx="0" cy="64499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546">
                  <a:extLst>
                    <a:ext uri="{FF2B5EF4-FFF2-40B4-BE49-F238E27FC236}">
                      <a16:creationId xmlns:a16="http://schemas.microsoft.com/office/drawing/2014/main" id="{EA5246FA-04C2-E872-AA36-1F214B1A0F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4482" y="6469441"/>
                  <a:ext cx="82204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>
                  <a:extLst>
                    <a:ext uri="{FF2B5EF4-FFF2-40B4-BE49-F238E27FC236}">
                      <a16:creationId xmlns:a16="http://schemas.microsoft.com/office/drawing/2014/main" id="{B520A10F-949E-BA77-FD6D-2D4D76C341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5843" y="19510"/>
                  <a:ext cx="0" cy="64671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1" name="Straight Connector 520">
                <a:extLst>
                  <a:ext uri="{FF2B5EF4-FFF2-40B4-BE49-F238E27FC236}">
                    <a16:creationId xmlns:a16="http://schemas.microsoft.com/office/drawing/2014/main" id="{4C40D0B7-1C1A-2149-DFEC-0C503DFB41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07311" y="5570369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0D73F148-68AB-A8FA-E0C2-CFE1E8BDC0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27246" y="5569213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3" name="TextBox 522">
                <a:extLst>
                  <a:ext uri="{FF2B5EF4-FFF2-40B4-BE49-F238E27FC236}">
                    <a16:creationId xmlns:a16="http://schemas.microsoft.com/office/drawing/2014/main" id="{E38519AF-3042-7A44-1CC6-6D3AD3442292}"/>
                  </a:ext>
                </a:extLst>
              </p:cNvPr>
              <p:cNvSpPr txBox="1"/>
              <p:nvPr/>
            </p:nvSpPr>
            <p:spPr>
              <a:xfrm>
                <a:off x="899664" y="5603681"/>
                <a:ext cx="3890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0m</a:t>
                </a:r>
              </a:p>
            </p:txBody>
          </p:sp>
          <p:sp>
            <p:nvSpPr>
              <p:cNvPr id="524" name="TextBox 523">
                <a:extLst>
                  <a:ext uri="{FF2B5EF4-FFF2-40B4-BE49-F238E27FC236}">
                    <a16:creationId xmlns:a16="http://schemas.microsoft.com/office/drawing/2014/main" id="{DE7113C5-DF76-7A27-CDB4-A2BD2D494D82}"/>
                  </a:ext>
                </a:extLst>
              </p:cNvPr>
              <p:cNvSpPr txBox="1"/>
              <p:nvPr/>
            </p:nvSpPr>
            <p:spPr>
              <a:xfrm>
                <a:off x="1842556" y="5623928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100m</a:t>
                </a:r>
              </a:p>
            </p:txBody>
          </p:sp>
          <p:sp>
            <p:nvSpPr>
              <p:cNvPr id="525" name="TextBox 524">
                <a:extLst>
                  <a:ext uri="{FF2B5EF4-FFF2-40B4-BE49-F238E27FC236}">
                    <a16:creationId xmlns:a16="http://schemas.microsoft.com/office/drawing/2014/main" id="{F2AD18E4-6BB6-01AF-6968-C7C71A555724}"/>
                  </a:ext>
                </a:extLst>
              </p:cNvPr>
              <p:cNvSpPr txBox="1"/>
              <p:nvPr/>
            </p:nvSpPr>
            <p:spPr>
              <a:xfrm>
                <a:off x="2853972" y="5636603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200m</a:t>
                </a:r>
              </a:p>
            </p:txBody>
          </p:sp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6D2FC0F3-1DD3-EC68-6FD4-DDE3AC409756}"/>
                  </a:ext>
                </a:extLst>
              </p:cNvPr>
              <p:cNvSpPr txBox="1"/>
              <p:nvPr/>
            </p:nvSpPr>
            <p:spPr>
              <a:xfrm>
                <a:off x="8373845" y="1779316"/>
                <a:ext cx="1557484" cy="250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NW</a:t>
                </a:r>
              </a:p>
            </p:txBody>
          </p:sp>
          <p:cxnSp>
            <p:nvCxnSpPr>
              <p:cNvPr id="527" name="Straight Connector 526">
                <a:extLst>
                  <a:ext uri="{FF2B5EF4-FFF2-40B4-BE49-F238E27FC236}">
                    <a16:creationId xmlns:a16="http://schemas.microsoft.com/office/drawing/2014/main" id="{5799801D-8E17-A820-E01F-E421067236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57887" y="5566679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8" name="TextBox 527">
                <a:extLst>
                  <a:ext uri="{FF2B5EF4-FFF2-40B4-BE49-F238E27FC236}">
                    <a16:creationId xmlns:a16="http://schemas.microsoft.com/office/drawing/2014/main" id="{24F2A0C4-D5F8-0AC2-2C5B-3CC2E8B25FBC}"/>
                  </a:ext>
                </a:extLst>
              </p:cNvPr>
              <p:cNvSpPr txBox="1"/>
              <p:nvPr/>
            </p:nvSpPr>
            <p:spPr>
              <a:xfrm>
                <a:off x="3884614" y="5634067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300m</a:t>
                </a:r>
              </a:p>
            </p:txBody>
          </p:sp>
          <p:cxnSp>
            <p:nvCxnSpPr>
              <p:cNvPr id="529" name="Straight Connector 528">
                <a:extLst>
                  <a:ext uri="{FF2B5EF4-FFF2-40B4-BE49-F238E27FC236}">
                    <a16:creationId xmlns:a16="http://schemas.microsoft.com/office/drawing/2014/main" id="{681A19DB-092C-0149-ABF2-DB08FB9D85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5405" y="5569211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0" name="TextBox 529">
                <a:extLst>
                  <a:ext uri="{FF2B5EF4-FFF2-40B4-BE49-F238E27FC236}">
                    <a16:creationId xmlns:a16="http://schemas.microsoft.com/office/drawing/2014/main" id="{98281767-2223-87EB-5C51-B19256B41A27}"/>
                  </a:ext>
                </a:extLst>
              </p:cNvPr>
              <p:cNvSpPr txBox="1"/>
              <p:nvPr/>
            </p:nvSpPr>
            <p:spPr>
              <a:xfrm>
                <a:off x="4902132" y="5636601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400m</a:t>
                </a:r>
              </a:p>
            </p:txBody>
          </p:sp>
          <p:cxnSp>
            <p:nvCxnSpPr>
              <p:cNvPr id="531" name="Straight Connector 530">
                <a:extLst>
                  <a:ext uri="{FF2B5EF4-FFF2-40B4-BE49-F238E27FC236}">
                    <a16:creationId xmlns:a16="http://schemas.microsoft.com/office/drawing/2014/main" id="{1C64B152-4AD1-57DB-A63E-5D3775D733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8747" y="5566062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" name="TextBox 531">
                <a:extLst>
                  <a:ext uri="{FF2B5EF4-FFF2-40B4-BE49-F238E27FC236}">
                    <a16:creationId xmlns:a16="http://schemas.microsoft.com/office/drawing/2014/main" id="{A50BBD78-02DF-AC1F-9DE0-2D46FBD934DC}"/>
                  </a:ext>
                </a:extLst>
              </p:cNvPr>
              <p:cNvSpPr txBox="1"/>
              <p:nvPr/>
            </p:nvSpPr>
            <p:spPr>
              <a:xfrm>
                <a:off x="5925474" y="5633453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500m</a:t>
                </a:r>
              </a:p>
            </p:txBody>
          </p:sp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A6AC4D65-A0F4-37D1-5AE6-1317EFC37A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36050" y="5568600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4" name="TextBox 533">
                <a:extLst>
                  <a:ext uri="{FF2B5EF4-FFF2-40B4-BE49-F238E27FC236}">
                    <a16:creationId xmlns:a16="http://schemas.microsoft.com/office/drawing/2014/main" id="{02135DF3-D499-AFF1-5966-FC9027F11F61}"/>
                  </a:ext>
                </a:extLst>
              </p:cNvPr>
              <p:cNvSpPr txBox="1"/>
              <p:nvPr/>
            </p:nvSpPr>
            <p:spPr>
              <a:xfrm>
                <a:off x="7962777" y="5635993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700m</a:t>
                </a:r>
              </a:p>
            </p:txBody>
          </p: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398840F5-92E8-68B4-E025-1338375267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9510" y="5573239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TextBox 535">
                <a:extLst>
                  <a:ext uri="{FF2B5EF4-FFF2-40B4-BE49-F238E27FC236}">
                    <a16:creationId xmlns:a16="http://schemas.microsoft.com/office/drawing/2014/main" id="{ABE2B004-3E2B-53E4-5A04-3E162863477F}"/>
                  </a:ext>
                </a:extLst>
              </p:cNvPr>
              <p:cNvSpPr txBox="1"/>
              <p:nvPr/>
            </p:nvSpPr>
            <p:spPr>
              <a:xfrm>
                <a:off x="8966237" y="5642378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800m</a:t>
                </a:r>
              </a:p>
            </p:txBody>
          </p:sp>
          <p:sp>
            <p:nvSpPr>
              <p:cNvPr id="538" name="TextBox 537">
                <a:extLst>
                  <a:ext uri="{FF2B5EF4-FFF2-40B4-BE49-F238E27FC236}">
                    <a16:creationId xmlns:a16="http://schemas.microsoft.com/office/drawing/2014/main" id="{9CCB9736-2489-648E-99B5-B57D5D8D8077}"/>
                  </a:ext>
                </a:extLst>
              </p:cNvPr>
              <p:cNvSpPr txBox="1"/>
              <p:nvPr/>
            </p:nvSpPr>
            <p:spPr>
              <a:xfrm>
                <a:off x="649477" y="2619917"/>
                <a:ext cx="330020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96m</a:t>
                </a:r>
              </a:p>
            </p:txBody>
          </p:sp>
          <p:cxnSp>
            <p:nvCxnSpPr>
              <p:cNvPr id="539" name="Straight Connector 538">
                <a:extLst>
                  <a:ext uri="{FF2B5EF4-FFF2-40B4-BE49-F238E27FC236}">
                    <a16:creationId xmlns:a16="http://schemas.microsoft.com/office/drawing/2014/main" id="{86E22175-3412-3502-C5D5-2895F0B9E3BC}"/>
                  </a:ext>
                </a:extLst>
              </p:cNvPr>
              <p:cNvCxnSpPr/>
              <p:nvPr/>
            </p:nvCxnSpPr>
            <p:spPr>
              <a:xfrm>
                <a:off x="914376" y="2722609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>
                <a:extLst>
                  <a:ext uri="{FF2B5EF4-FFF2-40B4-BE49-F238E27FC236}">
                    <a16:creationId xmlns:a16="http://schemas.microsoft.com/office/drawing/2014/main" id="{35AE1BEC-F094-8266-07CF-B499B63D22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6322" y="5567894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1" name="TextBox 540">
                <a:extLst>
                  <a:ext uri="{FF2B5EF4-FFF2-40B4-BE49-F238E27FC236}">
                    <a16:creationId xmlns:a16="http://schemas.microsoft.com/office/drawing/2014/main" id="{B22CCD47-99C8-EEAE-A285-EB4DF5EDBB6F}"/>
                  </a:ext>
                </a:extLst>
              </p:cNvPr>
              <p:cNvSpPr txBox="1"/>
              <p:nvPr/>
            </p:nvSpPr>
            <p:spPr>
              <a:xfrm>
                <a:off x="6943050" y="5635289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600m</a:t>
                </a:r>
              </a:p>
            </p:txBody>
          </p: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FA36E714-2066-F609-2ADE-F0099FF74F88}"/>
                  </a:ext>
                </a:extLst>
              </p:cNvPr>
              <p:cNvSpPr txBox="1"/>
              <p:nvPr/>
            </p:nvSpPr>
            <p:spPr>
              <a:xfrm>
                <a:off x="647390" y="2288958"/>
                <a:ext cx="326052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98m</a:t>
                </a:r>
              </a:p>
            </p:txBody>
          </p:sp>
          <p:cxnSp>
            <p:nvCxnSpPr>
              <p:cNvPr id="543" name="Straight Connector 542">
                <a:extLst>
                  <a:ext uri="{FF2B5EF4-FFF2-40B4-BE49-F238E27FC236}">
                    <a16:creationId xmlns:a16="http://schemas.microsoft.com/office/drawing/2014/main" id="{8129B6B4-B6F0-8DD9-F71A-A4334E8EC4AA}"/>
                  </a:ext>
                </a:extLst>
              </p:cNvPr>
              <p:cNvCxnSpPr/>
              <p:nvPr/>
            </p:nvCxnSpPr>
            <p:spPr>
              <a:xfrm>
                <a:off x="912825" y="2406137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" name="TextBox 543">
                <a:extLst>
                  <a:ext uri="{FF2B5EF4-FFF2-40B4-BE49-F238E27FC236}">
                    <a16:creationId xmlns:a16="http://schemas.microsoft.com/office/drawing/2014/main" id="{3C483865-67D5-1D3A-6674-0D7CDC0B31AD}"/>
                  </a:ext>
                </a:extLst>
              </p:cNvPr>
              <p:cNvSpPr txBox="1"/>
              <p:nvPr/>
            </p:nvSpPr>
            <p:spPr>
              <a:xfrm>
                <a:off x="649538" y="2932898"/>
                <a:ext cx="330020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94m</a:t>
                </a:r>
              </a:p>
            </p:txBody>
          </p:sp>
          <p:cxnSp>
            <p:nvCxnSpPr>
              <p:cNvPr id="545" name="Straight Connector 544">
                <a:extLst>
                  <a:ext uri="{FF2B5EF4-FFF2-40B4-BE49-F238E27FC236}">
                    <a16:creationId xmlns:a16="http://schemas.microsoft.com/office/drawing/2014/main" id="{E6010478-8472-33B4-C1B5-870E464EA45B}"/>
                  </a:ext>
                </a:extLst>
              </p:cNvPr>
              <p:cNvCxnSpPr/>
              <p:nvPr/>
            </p:nvCxnSpPr>
            <p:spPr>
              <a:xfrm>
                <a:off x="914437" y="3035590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9" name="TextBox 548">
            <a:extLst>
              <a:ext uri="{FF2B5EF4-FFF2-40B4-BE49-F238E27FC236}">
                <a16:creationId xmlns:a16="http://schemas.microsoft.com/office/drawing/2014/main" id="{44E0A9BA-F83E-465F-4172-49C8CB29E381}"/>
              </a:ext>
            </a:extLst>
          </p:cNvPr>
          <p:cNvSpPr txBox="1"/>
          <p:nvPr/>
        </p:nvSpPr>
        <p:spPr>
          <a:xfrm>
            <a:off x="1457738" y="6490945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92m</a:t>
            </a:r>
          </a:p>
        </p:txBody>
      </p: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E892C14B-DEE1-6513-0487-043C5F687AD8}"/>
              </a:ext>
            </a:extLst>
          </p:cNvPr>
          <p:cNvCxnSpPr/>
          <p:nvPr/>
        </p:nvCxnSpPr>
        <p:spPr>
          <a:xfrm>
            <a:off x="1835630" y="6604546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TextBox 550">
            <a:extLst>
              <a:ext uri="{FF2B5EF4-FFF2-40B4-BE49-F238E27FC236}">
                <a16:creationId xmlns:a16="http://schemas.microsoft.com/office/drawing/2014/main" id="{7B24737D-DA28-DF87-A2BD-337314646705}"/>
              </a:ext>
            </a:extLst>
          </p:cNvPr>
          <p:cNvSpPr txBox="1"/>
          <p:nvPr/>
        </p:nvSpPr>
        <p:spPr>
          <a:xfrm>
            <a:off x="1457738" y="6841206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90m</a:t>
            </a:r>
          </a:p>
        </p:txBody>
      </p: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8EDDFBB8-0BE0-EA0F-A4DE-879DC494DA08}"/>
              </a:ext>
            </a:extLst>
          </p:cNvPr>
          <p:cNvCxnSpPr/>
          <p:nvPr/>
        </p:nvCxnSpPr>
        <p:spPr>
          <a:xfrm>
            <a:off x="1835630" y="6954807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TextBox 552">
            <a:extLst>
              <a:ext uri="{FF2B5EF4-FFF2-40B4-BE49-F238E27FC236}">
                <a16:creationId xmlns:a16="http://schemas.microsoft.com/office/drawing/2014/main" id="{86640BCE-E764-D10A-1832-4DDD121490D9}"/>
              </a:ext>
            </a:extLst>
          </p:cNvPr>
          <p:cNvSpPr txBox="1"/>
          <p:nvPr/>
        </p:nvSpPr>
        <p:spPr>
          <a:xfrm>
            <a:off x="1449100" y="7197938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88m</a:t>
            </a:r>
          </a:p>
        </p:txBody>
      </p: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BE34FE89-C166-B848-E567-4B69ED6322FF}"/>
              </a:ext>
            </a:extLst>
          </p:cNvPr>
          <p:cNvCxnSpPr/>
          <p:nvPr/>
        </p:nvCxnSpPr>
        <p:spPr>
          <a:xfrm>
            <a:off x="1826992" y="7311539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TextBox 554">
            <a:extLst>
              <a:ext uri="{FF2B5EF4-FFF2-40B4-BE49-F238E27FC236}">
                <a16:creationId xmlns:a16="http://schemas.microsoft.com/office/drawing/2014/main" id="{06BB62E4-4E98-A962-8206-57EFA36A360B}"/>
              </a:ext>
            </a:extLst>
          </p:cNvPr>
          <p:cNvSpPr txBox="1"/>
          <p:nvPr/>
        </p:nvSpPr>
        <p:spPr>
          <a:xfrm>
            <a:off x="1458093" y="7551139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86m</a:t>
            </a:r>
          </a:p>
        </p:txBody>
      </p: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4BA6FD04-846E-355B-1C72-2685C033570E}"/>
              </a:ext>
            </a:extLst>
          </p:cNvPr>
          <p:cNvCxnSpPr/>
          <p:nvPr/>
        </p:nvCxnSpPr>
        <p:spPr>
          <a:xfrm>
            <a:off x="1835985" y="7664740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7" name="TextBox 556">
            <a:extLst>
              <a:ext uri="{FF2B5EF4-FFF2-40B4-BE49-F238E27FC236}">
                <a16:creationId xmlns:a16="http://schemas.microsoft.com/office/drawing/2014/main" id="{12669BB7-0F3B-1152-058A-A0ECD705B4D9}"/>
              </a:ext>
            </a:extLst>
          </p:cNvPr>
          <p:cNvSpPr txBox="1"/>
          <p:nvPr/>
        </p:nvSpPr>
        <p:spPr>
          <a:xfrm>
            <a:off x="1455797" y="7904340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84m</a:t>
            </a:r>
          </a:p>
        </p:txBody>
      </p:sp>
      <p:cxnSp>
        <p:nvCxnSpPr>
          <p:cNvPr id="558" name="Straight Connector 557">
            <a:extLst>
              <a:ext uri="{FF2B5EF4-FFF2-40B4-BE49-F238E27FC236}">
                <a16:creationId xmlns:a16="http://schemas.microsoft.com/office/drawing/2014/main" id="{DA936474-7CA0-CFF9-BD34-4887FF5E5E16}"/>
              </a:ext>
            </a:extLst>
          </p:cNvPr>
          <p:cNvCxnSpPr/>
          <p:nvPr/>
        </p:nvCxnSpPr>
        <p:spPr>
          <a:xfrm>
            <a:off x="1833689" y="8017941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E43612BF-C7BE-13DE-EA77-EB96CF1C2250}"/>
              </a:ext>
            </a:extLst>
          </p:cNvPr>
          <p:cNvSpPr/>
          <p:nvPr/>
        </p:nvSpPr>
        <p:spPr>
          <a:xfrm>
            <a:off x="1916539" y="5930685"/>
            <a:ext cx="11645900" cy="653296"/>
          </a:xfrm>
          <a:custGeom>
            <a:avLst/>
            <a:gdLst>
              <a:gd name="connsiteX0" fmla="*/ 0 w 11226800"/>
              <a:gd name="connsiteY0" fmla="*/ 350148 h 641089"/>
              <a:gd name="connsiteX1" fmla="*/ 476250 w 11226800"/>
              <a:gd name="connsiteY1" fmla="*/ 280298 h 641089"/>
              <a:gd name="connsiteX2" fmla="*/ 1403350 w 11226800"/>
              <a:gd name="connsiteY2" fmla="*/ 96148 h 641089"/>
              <a:gd name="connsiteX3" fmla="*/ 2787650 w 11226800"/>
              <a:gd name="connsiteY3" fmla="*/ 26298 h 641089"/>
              <a:gd name="connsiteX4" fmla="*/ 4381500 w 11226800"/>
              <a:gd name="connsiteY4" fmla="*/ 540648 h 641089"/>
              <a:gd name="connsiteX5" fmla="*/ 6788150 w 11226800"/>
              <a:gd name="connsiteY5" fmla="*/ 629548 h 641089"/>
              <a:gd name="connsiteX6" fmla="*/ 7080250 w 11226800"/>
              <a:gd name="connsiteY6" fmla="*/ 381898 h 641089"/>
              <a:gd name="connsiteX7" fmla="*/ 7308850 w 11226800"/>
              <a:gd name="connsiteY7" fmla="*/ 591448 h 641089"/>
              <a:gd name="connsiteX8" fmla="*/ 8839200 w 11226800"/>
              <a:gd name="connsiteY8" fmla="*/ 585098 h 641089"/>
              <a:gd name="connsiteX9" fmla="*/ 9296400 w 11226800"/>
              <a:gd name="connsiteY9" fmla="*/ 254898 h 641089"/>
              <a:gd name="connsiteX10" fmla="*/ 9480550 w 11226800"/>
              <a:gd name="connsiteY10" fmla="*/ 305698 h 641089"/>
              <a:gd name="connsiteX11" fmla="*/ 11226800 w 11226800"/>
              <a:gd name="connsiteY11" fmla="*/ 591448 h 641089"/>
              <a:gd name="connsiteX0" fmla="*/ 0 w 11671300"/>
              <a:gd name="connsiteY0" fmla="*/ 350148 h 641089"/>
              <a:gd name="connsiteX1" fmla="*/ 476250 w 11671300"/>
              <a:gd name="connsiteY1" fmla="*/ 280298 h 641089"/>
              <a:gd name="connsiteX2" fmla="*/ 1403350 w 11671300"/>
              <a:gd name="connsiteY2" fmla="*/ 96148 h 641089"/>
              <a:gd name="connsiteX3" fmla="*/ 2787650 w 11671300"/>
              <a:gd name="connsiteY3" fmla="*/ 26298 h 641089"/>
              <a:gd name="connsiteX4" fmla="*/ 4381500 w 11671300"/>
              <a:gd name="connsiteY4" fmla="*/ 540648 h 641089"/>
              <a:gd name="connsiteX5" fmla="*/ 6788150 w 11671300"/>
              <a:gd name="connsiteY5" fmla="*/ 629548 h 641089"/>
              <a:gd name="connsiteX6" fmla="*/ 7080250 w 11671300"/>
              <a:gd name="connsiteY6" fmla="*/ 381898 h 641089"/>
              <a:gd name="connsiteX7" fmla="*/ 7308850 w 11671300"/>
              <a:gd name="connsiteY7" fmla="*/ 591448 h 641089"/>
              <a:gd name="connsiteX8" fmla="*/ 8839200 w 11671300"/>
              <a:gd name="connsiteY8" fmla="*/ 585098 h 641089"/>
              <a:gd name="connsiteX9" fmla="*/ 9296400 w 11671300"/>
              <a:gd name="connsiteY9" fmla="*/ 254898 h 641089"/>
              <a:gd name="connsiteX10" fmla="*/ 9480550 w 11671300"/>
              <a:gd name="connsiteY10" fmla="*/ 305698 h 641089"/>
              <a:gd name="connsiteX11" fmla="*/ 11671300 w 11671300"/>
              <a:gd name="connsiteY11" fmla="*/ 585098 h 641089"/>
              <a:gd name="connsiteX0" fmla="*/ 0 w 11671300"/>
              <a:gd name="connsiteY0" fmla="*/ 350148 h 641089"/>
              <a:gd name="connsiteX1" fmla="*/ 476250 w 11671300"/>
              <a:gd name="connsiteY1" fmla="*/ 280298 h 641089"/>
              <a:gd name="connsiteX2" fmla="*/ 1403350 w 11671300"/>
              <a:gd name="connsiteY2" fmla="*/ 96148 h 641089"/>
              <a:gd name="connsiteX3" fmla="*/ 2787650 w 11671300"/>
              <a:gd name="connsiteY3" fmla="*/ 26298 h 641089"/>
              <a:gd name="connsiteX4" fmla="*/ 4381500 w 11671300"/>
              <a:gd name="connsiteY4" fmla="*/ 540648 h 641089"/>
              <a:gd name="connsiteX5" fmla="*/ 6788150 w 11671300"/>
              <a:gd name="connsiteY5" fmla="*/ 629548 h 641089"/>
              <a:gd name="connsiteX6" fmla="*/ 7080250 w 11671300"/>
              <a:gd name="connsiteY6" fmla="*/ 381898 h 641089"/>
              <a:gd name="connsiteX7" fmla="*/ 7308850 w 11671300"/>
              <a:gd name="connsiteY7" fmla="*/ 591448 h 641089"/>
              <a:gd name="connsiteX8" fmla="*/ 8839200 w 11671300"/>
              <a:gd name="connsiteY8" fmla="*/ 585098 h 641089"/>
              <a:gd name="connsiteX9" fmla="*/ 9296400 w 11671300"/>
              <a:gd name="connsiteY9" fmla="*/ 254898 h 641089"/>
              <a:gd name="connsiteX10" fmla="*/ 9480550 w 11671300"/>
              <a:gd name="connsiteY10" fmla="*/ 305698 h 641089"/>
              <a:gd name="connsiteX11" fmla="*/ 11671300 w 11671300"/>
              <a:gd name="connsiteY11" fmla="*/ 585098 h 641089"/>
              <a:gd name="connsiteX0" fmla="*/ 0 w 11671300"/>
              <a:gd name="connsiteY0" fmla="*/ 350148 h 641089"/>
              <a:gd name="connsiteX1" fmla="*/ 476250 w 11671300"/>
              <a:gd name="connsiteY1" fmla="*/ 280298 h 641089"/>
              <a:gd name="connsiteX2" fmla="*/ 1403350 w 11671300"/>
              <a:gd name="connsiteY2" fmla="*/ 96148 h 641089"/>
              <a:gd name="connsiteX3" fmla="*/ 2787650 w 11671300"/>
              <a:gd name="connsiteY3" fmla="*/ 26298 h 641089"/>
              <a:gd name="connsiteX4" fmla="*/ 4381500 w 11671300"/>
              <a:gd name="connsiteY4" fmla="*/ 540648 h 641089"/>
              <a:gd name="connsiteX5" fmla="*/ 6788150 w 11671300"/>
              <a:gd name="connsiteY5" fmla="*/ 629548 h 641089"/>
              <a:gd name="connsiteX6" fmla="*/ 7080250 w 11671300"/>
              <a:gd name="connsiteY6" fmla="*/ 381898 h 641089"/>
              <a:gd name="connsiteX7" fmla="*/ 7308850 w 11671300"/>
              <a:gd name="connsiteY7" fmla="*/ 591448 h 641089"/>
              <a:gd name="connsiteX8" fmla="*/ 8839200 w 11671300"/>
              <a:gd name="connsiteY8" fmla="*/ 585098 h 641089"/>
              <a:gd name="connsiteX9" fmla="*/ 9296400 w 11671300"/>
              <a:gd name="connsiteY9" fmla="*/ 254898 h 641089"/>
              <a:gd name="connsiteX10" fmla="*/ 9480550 w 11671300"/>
              <a:gd name="connsiteY10" fmla="*/ 305698 h 641089"/>
              <a:gd name="connsiteX11" fmla="*/ 11671300 w 11671300"/>
              <a:gd name="connsiteY11" fmla="*/ 585098 h 641089"/>
              <a:gd name="connsiteX0" fmla="*/ 0 w 11671300"/>
              <a:gd name="connsiteY0" fmla="*/ 350148 h 641089"/>
              <a:gd name="connsiteX1" fmla="*/ 476250 w 11671300"/>
              <a:gd name="connsiteY1" fmla="*/ 280298 h 641089"/>
              <a:gd name="connsiteX2" fmla="*/ 1403350 w 11671300"/>
              <a:gd name="connsiteY2" fmla="*/ 96148 h 641089"/>
              <a:gd name="connsiteX3" fmla="*/ 2787650 w 11671300"/>
              <a:gd name="connsiteY3" fmla="*/ 26298 h 641089"/>
              <a:gd name="connsiteX4" fmla="*/ 4381500 w 11671300"/>
              <a:gd name="connsiteY4" fmla="*/ 540648 h 641089"/>
              <a:gd name="connsiteX5" fmla="*/ 6788150 w 11671300"/>
              <a:gd name="connsiteY5" fmla="*/ 629548 h 641089"/>
              <a:gd name="connsiteX6" fmla="*/ 7080250 w 11671300"/>
              <a:gd name="connsiteY6" fmla="*/ 381898 h 641089"/>
              <a:gd name="connsiteX7" fmla="*/ 7308850 w 11671300"/>
              <a:gd name="connsiteY7" fmla="*/ 591448 h 641089"/>
              <a:gd name="connsiteX8" fmla="*/ 8839200 w 11671300"/>
              <a:gd name="connsiteY8" fmla="*/ 585098 h 641089"/>
              <a:gd name="connsiteX9" fmla="*/ 9296400 w 11671300"/>
              <a:gd name="connsiteY9" fmla="*/ 254898 h 641089"/>
              <a:gd name="connsiteX10" fmla="*/ 9480550 w 11671300"/>
              <a:gd name="connsiteY10" fmla="*/ 305698 h 641089"/>
              <a:gd name="connsiteX11" fmla="*/ 11671300 w 11671300"/>
              <a:gd name="connsiteY11" fmla="*/ 585098 h 641089"/>
              <a:gd name="connsiteX0" fmla="*/ 0 w 11671300"/>
              <a:gd name="connsiteY0" fmla="*/ 350148 h 641089"/>
              <a:gd name="connsiteX1" fmla="*/ 476250 w 11671300"/>
              <a:gd name="connsiteY1" fmla="*/ 280298 h 641089"/>
              <a:gd name="connsiteX2" fmla="*/ 1403350 w 11671300"/>
              <a:gd name="connsiteY2" fmla="*/ 96148 h 641089"/>
              <a:gd name="connsiteX3" fmla="*/ 2787650 w 11671300"/>
              <a:gd name="connsiteY3" fmla="*/ 26298 h 641089"/>
              <a:gd name="connsiteX4" fmla="*/ 4381500 w 11671300"/>
              <a:gd name="connsiteY4" fmla="*/ 540648 h 641089"/>
              <a:gd name="connsiteX5" fmla="*/ 6788150 w 11671300"/>
              <a:gd name="connsiteY5" fmla="*/ 629548 h 641089"/>
              <a:gd name="connsiteX6" fmla="*/ 7080250 w 11671300"/>
              <a:gd name="connsiteY6" fmla="*/ 381898 h 641089"/>
              <a:gd name="connsiteX7" fmla="*/ 7308850 w 11671300"/>
              <a:gd name="connsiteY7" fmla="*/ 591448 h 641089"/>
              <a:gd name="connsiteX8" fmla="*/ 8839200 w 11671300"/>
              <a:gd name="connsiteY8" fmla="*/ 585098 h 641089"/>
              <a:gd name="connsiteX9" fmla="*/ 9296400 w 11671300"/>
              <a:gd name="connsiteY9" fmla="*/ 254898 h 641089"/>
              <a:gd name="connsiteX10" fmla="*/ 9480550 w 11671300"/>
              <a:gd name="connsiteY10" fmla="*/ 305698 h 641089"/>
              <a:gd name="connsiteX11" fmla="*/ 11671300 w 11671300"/>
              <a:gd name="connsiteY11" fmla="*/ 585098 h 641089"/>
              <a:gd name="connsiteX0" fmla="*/ 0 w 11671300"/>
              <a:gd name="connsiteY0" fmla="*/ 350148 h 622101"/>
              <a:gd name="connsiteX1" fmla="*/ 476250 w 11671300"/>
              <a:gd name="connsiteY1" fmla="*/ 280298 h 622101"/>
              <a:gd name="connsiteX2" fmla="*/ 1403350 w 11671300"/>
              <a:gd name="connsiteY2" fmla="*/ 96148 h 622101"/>
              <a:gd name="connsiteX3" fmla="*/ 2787650 w 11671300"/>
              <a:gd name="connsiteY3" fmla="*/ 26298 h 622101"/>
              <a:gd name="connsiteX4" fmla="*/ 4381500 w 11671300"/>
              <a:gd name="connsiteY4" fmla="*/ 540648 h 622101"/>
              <a:gd name="connsiteX5" fmla="*/ 6819106 w 11671300"/>
              <a:gd name="connsiteY5" fmla="*/ 572398 h 622101"/>
              <a:gd name="connsiteX6" fmla="*/ 7080250 w 11671300"/>
              <a:gd name="connsiteY6" fmla="*/ 381898 h 622101"/>
              <a:gd name="connsiteX7" fmla="*/ 7308850 w 11671300"/>
              <a:gd name="connsiteY7" fmla="*/ 591448 h 622101"/>
              <a:gd name="connsiteX8" fmla="*/ 8839200 w 11671300"/>
              <a:gd name="connsiteY8" fmla="*/ 585098 h 622101"/>
              <a:gd name="connsiteX9" fmla="*/ 9296400 w 11671300"/>
              <a:gd name="connsiteY9" fmla="*/ 254898 h 622101"/>
              <a:gd name="connsiteX10" fmla="*/ 9480550 w 11671300"/>
              <a:gd name="connsiteY10" fmla="*/ 305698 h 622101"/>
              <a:gd name="connsiteX11" fmla="*/ 11671300 w 11671300"/>
              <a:gd name="connsiteY11" fmla="*/ 585098 h 622101"/>
              <a:gd name="connsiteX0" fmla="*/ 0 w 11671300"/>
              <a:gd name="connsiteY0" fmla="*/ 350148 h 622101"/>
              <a:gd name="connsiteX1" fmla="*/ 476250 w 11671300"/>
              <a:gd name="connsiteY1" fmla="*/ 280298 h 622101"/>
              <a:gd name="connsiteX2" fmla="*/ 1403350 w 11671300"/>
              <a:gd name="connsiteY2" fmla="*/ 96148 h 622101"/>
              <a:gd name="connsiteX3" fmla="*/ 2787650 w 11671300"/>
              <a:gd name="connsiteY3" fmla="*/ 26298 h 622101"/>
              <a:gd name="connsiteX4" fmla="*/ 4381500 w 11671300"/>
              <a:gd name="connsiteY4" fmla="*/ 540648 h 622101"/>
              <a:gd name="connsiteX5" fmla="*/ 6819106 w 11671300"/>
              <a:gd name="connsiteY5" fmla="*/ 572398 h 622101"/>
              <a:gd name="connsiteX6" fmla="*/ 7080250 w 11671300"/>
              <a:gd name="connsiteY6" fmla="*/ 381898 h 622101"/>
              <a:gd name="connsiteX7" fmla="*/ 7308850 w 11671300"/>
              <a:gd name="connsiteY7" fmla="*/ 591448 h 622101"/>
              <a:gd name="connsiteX8" fmla="*/ 8839200 w 11671300"/>
              <a:gd name="connsiteY8" fmla="*/ 585098 h 622101"/>
              <a:gd name="connsiteX9" fmla="*/ 9296400 w 11671300"/>
              <a:gd name="connsiteY9" fmla="*/ 254898 h 622101"/>
              <a:gd name="connsiteX10" fmla="*/ 9480550 w 11671300"/>
              <a:gd name="connsiteY10" fmla="*/ 305698 h 622101"/>
              <a:gd name="connsiteX11" fmla="*/ 11671300 w 11671300"/>
              <a:gd name="connsiteY11" fmla="*/ 585098 h 622101"/>
              <a:gd name="connsiteX0" fmla="*/ 0 w 11671300"/>
              <a:gd name="connsiteY0" fmla="*/ 350148 h 622101"/>
              <a:gd name="connsiteX1" fmla="*/ 476250 w 11671300"/>
              <a:gd name="connsiteY1" fmla="*/ 280298 h 622101"/>
              <a:gd name="connsiteX2" fmla="*/ 1403350 w 11671300"/>
              <a:gd name="connsiteY2" fmla="*/ 96148 h 622101"/>
              <a:gd name="connsiteX3" fmla="*/ 2787650 w 11671300"/>
              <a:gd name="connsiteY3" fmla="*/ 26298 h 622101"/>
              <a:gd name="connsiteX4" fmla="*/ 4381500 w 11671300"/>
              <a:gd name="connsiteY4" fmla="*/ 540648 h 622101"/>
              <a:gd name="connsiteX5" fmla="*/ 6819106 w 11671300"/>
              <a:gd name="connsiteY5" fmla="*/ 572398 h 622101"/>
              <a:gd name="connsiteX6" fmla="*/ 7125493 w 11671300"/>
              <a:gd name="connsiteY6" fmla="*/ 341417 h 622101"/>
              <a:gd name="connsiteX7" fmla="*/ 7308850 w 11671300"/>
              <a:gd name="connsiteY7" fmla="*/ 591448 h 622101"/>
              <a:gd name="connsiteX8" fmla="*/ 8839200 w 11671300"/>
              <a:gd name="connsiteY8" fmla="*/ 585098 h 622101"/>
              <a:gd name="connsiteX9" fmla="*/ 9296400 w 11671300"/>
              <a:gd name="connsiteY9" fmla="*/ 254898 h 622101"/>
              <a:gd name="connsiteX10" fmla="*/ 9480550 w 11671300"/>
              <a:gd name="connsiteY10" fmla="*/ 305698 h 622101"/>
              <a:gd name="connsiteX11" fmla="*/ 11671300 w 11671300"/>
              <a:gd name="connsiteY11" fmla="*/ 585098 h 622101"/>
              <a:gd name="connsiteX0" fmla="*/ 0 w 11671300"/>
              <a:gd name="connsiteY0" fmla="*/ 350148 h 622101"/>
              <a:gd name="connsiteX1" fmla="*/ 476250 w 11671300"/>
              <a:gd name="connsiteY1" fmla="*/ 280298 h 622101"/>
              <a:gd name="connsiteX2" fmla="*/ 1403350 w 11671300"/>
              <a:gd name="connsiteY2" fmla="*/ 96148 h 622101"/>
              <a:gd name="connsiteX3" fmla="*/ 2787650 w 11671300"/>
              <a:gd name="connsiteY3" fmla="*/ 26298 h 622101"/>
              <a:gd name="connsiteX4" fmla="*/ 4381500 w 11671300"/>
              <a:gd name="connsiteY4" fmla="*/ 540648 h 622101"/>
              <a:gd name="connsiteX5" fmla="*/ 6819106 w 11671300"/>
              <a:gd name="connsiteY5" fmla="*/ 572398 h 622101"/>
              <a:gd name="connsiteX6" fmla="*/ 7137399 w 11671300"/>
              <a:gd name="connsiteY6" fmla="*/ 329511 h 622101"/>
              <a:gd name="connsiteX7" fmla="*/ 7308850 w 11671300"/>
              <a:gd name="connsiteY7" fmla="*/ 591448 h 622101"/>
              <a:gd name="connsiteX8" fmla="*/ 8839200 w 11671300"/>
              <a:gd name="connsiteY8" fmla="*/ 585098 h 622101"/>
              <a:gd name="connsiteX9" fmla="*/ 9296400 w 11671300"/>
              <a:gd name="connsiteY9" fmla="*/ 254898 h 622101"/>
              <a:gd name="connsiteX10" fmla="*/ 9480550 w 11671300"/>
              <a:gd name="connsiteY10" fmla="*/ 305698 h 622101"/>
              <a:gd name="connsiteX11" fmla="*/ 11671300 w 11671300"/>
              <a:gd name="connsiteY11" fmla="*/ 585098 h 622101"/>
              <a:gd name="connsiteX0" fmla="*/ 0 w 11671300"/>
              <a:gd name="connsiteY0" fmla="*/ 350148 h 622101"/>
              <a:gd name="connsiteX1" fmla="*/ 476250 w 11671300"/>
              <a:gd name="connsiteY1" fmla="*/ 280298 h 622101"/>
              <a:gd name="connsiteX2" fmla="*/ 1403350 w 11671300"/>
              <a:gd name="connsiteY2" fmla="*/ 96148 h 622101"/>
              <a:gd name="connsiteX3" fmla="*/ 2787650 w 11671300"/>
              <a:gd name="connsiteY3" fmla="*/ 26298 h 622101"/>
              <a:gd name="connsiteX4" fmla="*/ 4381500 w 11671300"/>
              <a:gd name="connsiteY4" fmla="*/ 540648 h 622101"/>
              <a:gd name="connsiteX5" fmla="*/ 6819106 w 11671300"/>
              <a:gd name="connsiteY5" fmla="*/ 572398 h 622101"/>
              <a:gd name="connsiteX6" fmla="*/ 7137399 w 11671300"/>
              <a:gd name="connsiteY6" fmla="*/ 329511 h 622101"/>
              <a:gd name="connsiteX7" fmla="*/ 7308850 w 11671300"/>
              <a:gd name="connsiteY7" fmla="*/ 591448 h 622101"/>
              <a:gd name="connsiteX8" fmla="*/ 8839200 w 11671300"/>
              <a:gd name="connsiteY8" fmla="*/ 585098 h 622101"/>
              <a:gd name="connsiteX9" fmla="*/ 9296400 w 11671300"/>
              <a:gd name="connsiteY9" fmla="*/ 254898 h 622101"/>
              <a:gd name="connsiteX10" fmla="*/ 9480550 w 11671300"/>
              <a:gd name="connsiteY10" fmla="*/ 305698 h 622101"/>
              <a:gd name="connsiteX11" fmla="*/ 11671300 w 11671300"/>
              <a:gd name="connsiteY11" fmla="*/ 585098 h 622101"/>
              <a:gd name="connsiteX0" fmla="*/ 0 w 11671300"/>
              <a:gd name="connsiteY0" fmla="*/ 350148 h 600577"/>
              <a:gd name="connsiteX1" fmla="*/ 476250 w 11671300"/>
              <a:gd name="connsiteY1" fmla="*/ 280298 h 600577"/>
              <a:gd name="connsiteX2" fmla="*/ 1403350 w 11671300"/>
              <a:gd name="connsiteY2" fmla="*/ 96148 h 600577"/>
              <a:gd name="connsiteX3" fmla="*/ 2787650 w 11671300"/>
              <a:gd name="connsiteY3" fmla="*/ 26298 h 600577"/>
              <a:gd name="connsiteX4" fmla="*/ 4381500 w 11671300"/>
              <a:gd name="connsiteY4" fmla="*/ 540648 h 600577"/>
              <a:gd name="connsiteX5" fmla="*/ 6819106 w 11671300"/>
              <a:gd name="connsiteY5" fmla="*/ 572398 h 600577"/>
              <a:gd name="connsiteX6" fmla="*/ 7137399 w 11671300"/>
              <a:gd name="connsiteY6" fmla="*/ 329511 h 600577"/>
              <a:gd name="connsiteX7" fmla="*/ 7308850 w 11671300"/>
              <a:gd name="connsiteY7" fmla="*/ 515248 h 600577"/>
              <a:gd name="connsiteX8" fmla="*/ 8839200 w 11671300"/>
              <a:gd name="connsiteY8" fmla="*/ 585098 h 600577"/>
              <a:gd name="connsiteX9" fmla="*/ 9296400 w 11671300"/>
              <a:gd name="connsiteY9" fmla="*/ 254898 h 600577"/>
              <a:gd name="connsiteX10" fmla="*/ 9480550 w 11671300"/>
              <a:gd name="connsiteY10" fmla="*/ 305698 h 600577"/>
              <a:gd name="connsiteX11" fmla="*/ 11671300 w 11671300"/>
              <a:gd name="connsiteY11" fmla="*/ 585098 h 600577"/>
              <a:gd name="connsiteX0" fmla="*/ 0 w 11671300"/>
              <a:gd name="connsiteY0" fmla="*/ 350148 h 608882"/>
              <a:gd name="connsiteX1" fmla="*/ 476250 w 11671300"/>
              <a:gd name="connsiteY1" fmla="*/ 280298 h 608882"/>
              <a:gd name="connsiteX2" fmla="*/ 1403350 w 11671300"/>
              <a:gd name="connsiteY2" fmla="*/ 96148 h 608882"/>
              <a:gd name="connsiteX3" fmla="*/ 2787650 w 11671300"/>
              <a:gd name="connsiteY3" fmla="*/ 26298 h 608882"/>
              <a:gd name="connsiteX4" fmla="*/ 4381500 w 11671300"/>
              <a:gd name="connsiteY4" fmla="*/ 540648 h 608882"/>
              <a:gd name="connsiteX5" fmla="*/ 6819106 w 11671300"/>
              <a:gd name="connsiteY5" fmla="*/ 572398 h 608882"/>
              <a:gd name="connsiteX6" fmla="*/ 7137399 w 11671300"/>
              <a:gd name="connsiteY6" fmla="*/ 329511 h 608882"/>
              <a:gd name="connsiteX7" fmla="*/ 7332663 w 11671300"/>
              <a:gd name="connsiteY7" fmla="*/ 560491 h 608882"/>
              <a:gd name="connsiteX8" fmla="*/ 8839200 w 11671300"/>
              <a:gd name="connsiteY8" fmla="*/ 585098 h 608882"/>
              <a:gd name="connsiteX9" fmla="*/ 9296400 w 11671300"/>
              <a:gd name="connsiteY9" fmla="*/ 254898 h 608882"/>
              <a:gd name="connsiteX10" fmla="*/ 9480550 w 11671300"/>
              <a:gd name="connsiteY10" fmla="*/ 305698 h 608882"/>
              <a:gd name="connsiteX11" fmla="*/ 11671300 w 11671300"/>
              <a:gd name="connsiteY11" fmla="*/ 585098 h 608882"/>
              <a:gd name="connsiteX0" fmla="*/ 0 w 11671300"/>
              <a:gd name="connsiteY0" fmla="*/ 350148 h 605085"/>
              <a:gd name="connsiteX1" fmla="*/ 476250 w 11671300"/>
              <a:gd name="connsiteY1" fmla="*/ 280298 h 605085"/>
              <a:gd name="connsiteX2" fmla="*/ 1403350 w 11671300"/>
              <a:gd name="connsiteY2" fmla="*/ 96148 h 605085"/>
              <a:gd name="connsiteX3" fmla="*/ 2787650 w 11671300"/>
              <a:gd name="connsiteY3" fmla="*/ 26298 h 605085"/>
              <a:gd name="connsiteX4" fmla="*/ 4381500 w 11671300"/>
              <a:gd name="connsiteY4" fmla="*/ 540648 h 605085"/>
              <a:gd name="connsiteX5" fmla="*/ 6819106 w 11671300"/>
              <a:gd name="connsiteY5" fmla="*/ 572398 h 605085"/>
              <a:gd name="connsiteX6" fmla="*/ 7137399 w 11671300"/>
              <a:gd name="connsiteY6" fmla="*/ 329511 h 605085"/>
              <a:gd name="connsiteX7" fmla="*/ 7332663 w 11671300"/>
              <a:gd name="connsiteY7" fmla="*/ 560491 h 605085"/>
              <a:gd name="connsiteX8" fmla="*/ 8839200 w 11671300"/>
              <a:gd name="connsiteY8" fmla="*/ 585098 h 605085"/>
              <a:gd name="connsiteX9" fmla="*/ 9296400 w 11671300"/>
              <a:gd name="connsiteY9" fmla="*/ 254898 h 605085"/>
              <a:gd name="connsiteX10" fmla="*/ 9480550 w 11671300"/>
              <a:gd name="connsiteY10" fmla="*/ 305698 h 605085"/>
              <a:gd name="connsiteX11" fmla="*/ 11671300 w 11671300"/>
              <a:gd name="connsiteY11" fmla="*/ 585098 h 605085"/>
              <a:gd name="connsiteX0" fmla="*/ 0 w 11671300"/>
              <a:gd name="connsiteY0" fmla="*/ 350148 h 605085"/>
              <a:gd name="connsiteX1" fmla="*/ 476250 w 11671300"/>
              <a:gd name="connsiteY1" fmla="*/ 280298 h 605085"/>
              <a:gd name="connsiteX2" fmla="*/ 1403350 w 11671300"/>
              <a:gd name="connsiteY2" fmla="*/ 96148 h 605085"/>
              <a:gd name="connsiteX3" fmla="*/ 2787650 w 11671300"/>
              <a:gd name="connsiteY3" fmla="*/ 26298 h 605085"/>
              <a:gd name="connsiteX4" fmla="*/ 4381500 w 11671300"/>
              <a:gd name="connsiteY4" fmla="*/ 540648 h 605085"/>
              <a:gd name="connsiteX5" fmla="*/ 6819106 w 11671300"/>
              <a:gd name="connsiteY5" fmla="*/ 572398 h 605085"/>
              <a:gd name="connsiteX6" fmla="*/ 7137399 w 11671300"/>
              <a:gd name="connsiteY6" fmla="*/ 329511 h 605085"/>
              <a:gd name="connsiteX7" fmla="*/ 7332663 w 11671300"/>
              <a:gd name="connsiteY7" fmla="*/ 560491 h 605085"/>
              <a:gd name="connsiteX8" fmla="*/ 8839200 w 11671300"/>
              <a:gd name="connsiteY8" fmla="*/ 585098 h 605085"/>
              <a:gd name="connsiteX9" fmla="*/ 9296400 w 11671300"/>
              <a:gd name="connsiteY9" fmla="*/ 254898 h 605085"/>
              <a:gd name="connsiteX10" fmla="*/ 9480550 w 11671300"/>
              <a:gd name="connsiteY10" fmla="*/ 305698 h 605085"/>
              <a:gd name="connsiteX11" fmla="*/ 11671300 w 11671300"/>
              <a:gd name="connsiteY11" fmla="*/ 585098 h 605085"/>
              <a:gd name="connsiteX0" fmla="*/ 0 w 11671300"/>
              <a:gd name="connsiteY0" fmla="*/ 350148 h 605085"/>
              <a:gd name="connsiteX1" fmla="*/ 476250 w 11671300"/>
              <a:gd name="connsiteY1" fmla="*/ 280298 h 605085"/>
              <a:gd name="connsiteX2" fmla="*/ 1403350 w 11671300"/>
              <a:gd name="connsiteY2" fmla="*/ 96148 h 605085"/>
              <a:gd name="connsiteX3" fmla="*/ 2787650 w 11671300"/>
              <a:gd name="connsiteY3" fmla="*/ 26298 h 605085"/>
              <a:gd name="connsiteX4" fmla="*/ 4381500 w 11671300"/>
              <a:gd name="connsiteY4" fmla="*/ 540648 h 605085"/>
              <a:gd name="connsiteX5" fmla="*/ 6819106 w 11671300"/>
              <a:gd name="connsiteY5" fmla="*/ 572398 h 605085"/>
              <a:gd name="connsiteX6" fmla="*/ 7137399 w 11671300"/>
              <a:gd name="connsiteY6" fmla="*/ 329511 h 605085"/>
              <a:gd name="connsiteX7" fmla="*/ 7332663 w 11671300"/>
              <a:gd name="connsiteY7" fmla="*/ 560491 h 605085"/>
              <a:gd name="connsiteX8" fmla="*/ 8839200 w 11671300"/>
              <a:gd name="connsiteY8" fmla="*/ 585098 h 605085"/>
              <a:gd name="connsiteX9" fmla="*/ 9296400 w 11671300"/>
              <a:gd name="connsiteY9" fmla="*/ 254898 h 605085"/>
              <a:gd name="connsiteX10" fmla="*/ 9480550 w 11671300"/>
              <a:gd name="connsiteY10" fmla="*/ 305698 h 605085"/>
              <a:gd name="connsiteX11" fmla="*/ 11671300 w 11671300"/>
              <a:gd name="connsiteY11" fmla="*/ 585098 h 605085"/>
              <a:gd name="connsiteX0" fmla="*/ 0 w 11671300"/>
              <a:gd name="connsiteY0" fmla="*/ 350148 h 600577"/>
              <a:gd name="connsiteX1" fmla="*/ 476250 w 11671300"/>
              <a:gd name="connsiteY1" fmla="*/ 280298 h 600577"/>
              <a:gd name="connsiteX2" fmla="*/ 1403350 w 11671300"/>
              <a:gd name="connsiteY2" fmla="*/ 96148 h 600577"/>
              <a:gd name="connsiteX3" fmla="*/ 2787650 w 11671300"/>
              <a:gd name="connsiteY3" fmla="*/ 26298 h 600577"/>
              <a:gd name="connsiteX4" fmla="*/ 4381500 w 11671300"/>
              <a:gd name="connsiteY4" fmla="*/ 540648 h 600577"/>
              <a:gd name="connsiteX5" fmla="*/ 6819106 w 11671300"/>
              <a:gd name="connsiteY5" fmla="*/ 572398 h 600577"/>
              <a:gd name="connsiteX6" fmla="*/ 7137399 w 11671300"/>
              <a:gd name="connsiteY6" fmla="*/ 329511 h 600577"/>
              <a:gd name="connsiteX7" fmla="*/ 7332663 w 11671300"/>
              <a:gd name="connsiteY7" fmla="*/ 560491 h 600577"/>
              <a:gd name="connsiteX8" fmla="*/ 8848725 w 11671300"/>
              <a:gd name="connsiteY8" fmla="*/ 558904 h 600577"/>
              <a:gd name="connsiteX9" fmla="*/ 9296400 w 11671300"/>
              <a:gd name="connsiteY9" fmla="*/ 254898 h 600577"/>
              <a:gd name="connsiteX10" fmla="*/ 9480550 w 11671300"/>
              <a:gd name="connsiteY10" fmla="*/ 305698 h 600577"/>
              <a:gd name="connsiteX11" fmla="*/ 11671300 w 11671300"/>
              <a:gd name="connsiteY11" fmla="*/ 585098 h 600577"/>
              <a:gd name="connsiteX0" fmla="*/ 0 w 11671300"/>
              <a:gd name="connsiteY0" fmla="*/ 350148 h 600577"/>
              <a:gd name="connsiteX1" fmla="*/ 476250 w 11671300"/>
              <a:gd name="connsiteY1" fmla="*/ 280298 h 600577"/>
              <a:gd name="connsiteX2" fmla="*/ 1403350 w 11671300"/>
              <a:gd name="connsiteY2" fmla="*/ 96148 h 600577"/>
              <a:gd name="connsiteX3" fmla="*/ 2787650 w 11671300"/>
              <a:gd name="connsiteY3" fmla="*/ 26298 h 600577"/>
              <a:gd name="connsiteX4" fmla="*/ 4381500 w 11671300"/>
              <a:gd name="connsiteY4" fmla="*/ 540648 h 600577"/>
              <a:gd name="connsiteX5" fmla="*/ 6819106 w 11671300"/>
              <a:gd name="connsiteY5" fmla="*/ 572398 h 600577"/>
              <a:gd name="connsiteX6" fmla="*/ 7137399 w 11671300"/>
              <a:gd name="connsiteY6" fmla="*/ 329511 h 600577"/>
              <a:gd name="connsiteX7" fmla="*/ 7332663 w 11671300"/>
              <a:gd name="connsiteY7" fmla="*/ 560491 h 600577"/>
              <a:gd name="connsiteX8" fmla="*/ 8848725 w 11671300"/>
              <a:gd name="connsiteY8" fmla="*/ 558904 h 600577"/>
              <a:gd name="connsiteX9" fmla="*/ 9296400 w 11671300"/>
              <a:gd name="connsiteY9" fmla="*/ 254898 h 600577"/>
              <a:gd name="connsiteX10" fmla="*/ 9480550 w 11671300"/>
              <a:gd name="connsiteY10" fmla="*/ 305698 h 600577"/>
              <a:gd name="connsiteX11" fmla="*/ 11671300 w 11671300"/>
              <a:gd name="connsiteY11" fmla="*/ 585098 h 600577"/>
              <a:gd name="connsiteX0" fmla="*/ 0 w 11671300"/>
              <a:gd name="connsiteY0" fmla="*/ 350148 h 631368"/>
              <a:gd name="connsiteX1" fmla="*/ 476250 w 11671300"/>
              <a:gd name="connsiteY1" fmla="*/ 280298 h 631368"/>
              <a:gd name="connsiteX2" fmla="*/ 1403350 w 11671300"/>
              <a:gd name="connsiteY2" fmla="*/ 96148 h 631368"/>
              <a:gd name="connsiteX3" fmla="*/ 2787650 w 11671300"/>
              <a:gd name="connsiteY3" fmla="*/ 26298 h 631368"/>
              <a:gd name="connsiteX4" fmla="*/ 4381500 w 11671300"/>
              <a:gd name="connsiteY4" fmla="*/ 540648 h 631368"/>
              <a:gd name="connsiteX5" fmla="*/ 6819106 w 11671300"/>
              <a:gd name="connsiteY5" fmla="*/ 617642 h 631368"/>
              <a:gd name="connsiteX6" fmla="*/ 7137399 w 11671300"/>
              <a:gd name="connsiteY6" fmla="*/ 329511 h 631368"/>
              <a:gd name="connsiteX7" fmla="*/ 7332663 w 11671300"/>
              <a:gd name="connsiteY7" fmla="*/ 560491 h 631368"/>
              <a:gd name="connsiteX8" fmla="*/ 8848725 w 11671300"/>
              <a:gd name="connsiteY8" fmla="*/ 558904 h 631368"/>
              <a:gd name="connsiteX9" fmla="*/ 9296400 w 11671300"/>
              <a:gd name="connsiteY9" fmla="*/ 254898 h 631368"/>
              <a:gd name="connsiteX10" fmla="*/ 9480550 w 11671300"/>
              <a:gd name="connsiteY10" fmla="*/ 305698 h 631368"/>
              <a:gd name="connsiteX11" fmla="*/ 11671300 w 11671300"/>
              <a:gd name="connsiteY11" fmla="*/ 585098 h 631368"/>
              <a:gd name="connsiteX0" fmla="*/ 0 w 11671300"/>
              <a:gd name="connsiteY0" fmla="*/ 350148 h 631368"/>
              <a:gd name="connsiteX1" fmla="*/ 476250 w 11671300"/>
              <a:gd name="connsiteY1" fmla="*/ 280298 h 631368"/>
              <a:gd name="connsiteX2" fmla="*/ 1403350 w 11671300"/>
              <a:gd name="connsiteY2" fmla="*/ 96148 h 631368"/>
              <a:gd name="connsiteX3" fmla="*/ 2787650 w 11671300"/>
              <a:gd name="connsiteY3" fmla="*/ 26298 h 631368"/>
              <a:gd name="connsiteX4" fmla="*/ 4381500 w 11671300"/>
              <a:gd name="connsiteY4" fmla="*/ 540648 h 631368"/>
              <a:gd name="connsiteX5" fmla="*/ 6819106 w 11671300"/>
              <a:gd name="connsiteY5" fmla="*/ 617642 h 631368"/>
              <a:gd name="connsiteX6" fmla="*/ 7137399 w 11671300"/>
              <a:gd name="connsiteY6" fmla="*/ 329511 h 631368"/>
              <a:gd name="connsiteX7" fmla="*/ 7332663 w 11671300"/>
              <a:gd name="connsiteY7" fmla="*/ 560491 h 631368"/>
              <a:gd name="connsiteX8" fmla="*/ 8848725 w 11671300"/>
              <a:gd name="connsiteY8" fmla="*/ 558904 h 631368"/>
              <a:gd name="connsiteX9" fmla="*/ 9296400 w 11671300"/>
              <a:gd name="connsiteY9" fmla="*/ 254898 h 631368"/>
              <a:gd name="connsiteX10" fmla="*/ 9480550 w 11671300"/>
              <a:gd name="connsiteY10" fmla="*/ 305698 h 631368"/>
              <a:gd name="connsiteX11" fmla="*/ 11671300 w 11671300"/>
              <a:gd name="connsiteY11" fmla="*/ 585098 h 631368"/>
              <a:gd name="connsiteX0" fmla="*/ 0 w 11671300"/>
              <a:gd name="connsiteY0" fmla="*/ 350148 h 625853"/>
              <a:gd name="connsiteX1" fmla="*/ 476250 w 11671300"/>
              <a:gd name="connsiteY1" fmla="*/ 280298 h 625853"/>
              <a:gd name="connsiteX2" fmla="*/ 1403350 w 11671300"/>
              <a:gd name="connsiteY2" fmla="*/ 96148 h 625853"/>
              <a:gd name="connsiteX3" fmla="*/ 2787650 w 11671300"/>
              <a:gd name="connsiteY3" fmla="*/ 26298 h 625853"/>
              <a:gd name="connsiteX4" fmla="*/ 4381500 w 11671300"/>
              <a:gd name="connsiteY4" fmla="*/ 540648 h 625853"/>
              <a:gd name="connsiteX5" fmla="*/ 6819106 w 11671300"/>
              <a:gd name="connsiteY5" fmla="*/ 617642 h 625853"/>
              <a:gd name="connsiteX6" fmla="*/ 7137399 w 11671300"/>
              <a:gd name="connsiteY6" fmla="*/ 329511 h 625853"/>
              <a:gd name="connsiteX7" fmla="*/ 7332663 w 11671300"/>
              <a:gd name="connsiteY7" fmla="*/ 560491 h 625853"/>
              <a:gd name="connsiteX8" fmla="*/ 8848725 w 11671300"/>
              <a:gd name="connsiteY8" fmla="*/ 558904 h 625853"/>
              <a:gd name="connsiteX9" fmla="*/ 9296400 w 11671300"/>
              <a:gd name="connsiteY9" fmla="*/ 254898 h 625853"/>
              <a:gd name="connsiteX10" fmla="*/ 9480550 w 11671300"/>
              <a:gd name="connsiteY10" fmla="*/ 305698 h 625853"/>
              <a:gd name="connsiteX11" fmla="*/ 11671300 w 11671300"/>
              <a:gd name="connsiteY11" fmla="*/ 585098 h 625853"/>
              <a:gd name="connsiteX0" fmla="*/ 0 w 11671300"/>
              <a:gd name="connsiteY0" fmla="*/ 353526 h 640359"/>
              <a:gd name="connsiteX1" fmla="*/ 476250 w 11671300"/>
              <a:gd name="connsiteY1" fmla="*/ 283676 h 640359"/>
              <a:gd name="connsiteX2" fmla="*/ 1403350 w 11671300"/>
              <a:gd name="connsiteY2" fmla="*/ 99526 h 640359"/>
              <a:gd name="connsiteX3" fmla="*/ 2787650 w 11671300"/>
              <a:gd name="connsiteY3" fmla="*/ 29676 h 640359"/>
              <a:gd name="connsiteX4" fmla="*/ 4481512 w 11671300"/>
              <a:gd name="connsiteY4" fmla="*/ 591651 h 640359"/>
              <a:gd name="connsiteX5" fmla="*/ 6819106 w 11671300"/>
              <a:gd name="connsiteY5" fmla="*/ 621020 h 640359"/>
              <a:gd name="connsiteX6" fmla="*/ 7137399 w 11671300"/>
              <a:gd name="connsiteY6" fmla="*/ 332889 h 640359"/>
              <a:gd name="connsiteX7" fmla="*/ 7332663 w 11671300"/>
              <a:gd name="connsiteY7" fmla="*/ 563869 h 640359"/>
              <a:gd name="connsiteX8" fmla="*/ 8848725 w 11671300"/>
              <a:gd name="connsiteY8" fmla="*/ 562282 h 640359"/>
              <a:gd name="connsiteX9" fmla="*/ 9296400 w 11671300"/>
              <a:gd name="connsiteY9" fmla="*/ 258276 h 640359"/>
              <a:gd name="connsiteX10" fmla="*/ 9480550 w 11671300"/>
              <a:gd name="connsiteY10" fmla="*/ 309076 h 640359"/>
              <a:gd name="connsiteX11" fmla="*/ 11671300 w 11671300"/>
              <a:gd name="connsiteY11" fmla="*/ 588476 h 640359"/>
              <a:gd name="connsiteX0" fmla="*/ 0 w 11671300"/>
              <a:gd name="connsiteY0" fmla="*/ 351441 h 638274"/>
              <a:gd name="connsiteX1" fmla="*/ 476250 w 11671300"/>
              <a:gd name="connsiteY1" fmla="*/ 281591 h 638274"/>
              <a:gd name="connsiteX2" fmla="*/ 1403350 w 11671300"/>
              <a:gd name="connsiteY2" fmla="*/ 97441 h 638274"/>
              <a:gd name="connsiteX3" fmla="*/ 2787650 w 11671300"/>
              <a:gd name="connsiteY3" fmla="*/ 27591 h 638274"/>
              <a:gd name="connsiteX4" fmla="*/ 4310063 w 11671300"/>
              <a:gd name="connsiteY4" fmla="*/ 560197 h 638274"/>
              <a:gd name="connsiteX5" fmla="*/ 4481512 w 11671300"/>
              <a:gd name="connsiteY5" fmla="*/ 589566 h 638274"/>
              <a:gd name="connsiteX6" fmla="*/ 6819106 w 11671300"/>
              <a:gd name="connsiteY6" fmla="*/ 618935 h 638274"/>
              <a:gd name="connsiteX7" fmla="*/ 7137399 w 11671300"/>
              <a:gd name="connsiteY7" fmla="*/ 330804 h 638274"/>
              <a:gd name="connsiteX8" fmla="*/ 7332663 w 11671300"/>
              <a:gd name="connsiteY8" fmla="*/ 561784 h 638274"/>
              <a:gd name="connsiteX9" fmla="*/ 8848725 w 11671300"/>
              <a:gd name="connsiteY9" fmla="*/ 560197 h 638274"/>
              <a:gd name="connsiteX10" fmla="*/ 9296400 w 11671300"/>
              <a:gd name="connsiteY10" fmla="*/ 256191 h 638274"/>
              <a:gd name="connsiteX11" fmla="*/ 9480550 w 11671300"/>
              <a:gd name="connsiteY11" fmla="*/ 306991 h 638274"/>
              <a:gd name="connsiteX12" fmla="*/ 11671300 w 11671300"/>
              <a:gd name="connsiteY12" fmla="*/ 586391 h 638274"/>
              <a:gd name="connsiteX0" fmla="*/ 0 w 11671300"/>
              <a:gd name="connsiteY0" fmla="*/ 348581 h 635414"/>
              <a:gd name="connsiteX1" fmla="*/ 476250 w 11671300"/>
              <a:gd name="connsiteY1" fmla="*/ 278731 h 635414"/>
              <a:gd name="connsiteX2" fmla="*/ 1403350 w 11671300"/>
              <a:gd name="connsiteY2" fmla="*/ 94581 h 635414"/>
              <a:gd name="connsiteX3" fmla="*/ 2787650 w 11671300"/>
              <a:gd name="connsiteY3" fmla="*/ 24731 h 635414"/>
              <a:gd name="connsiteX4" fmla="*/ 4271963 w 11671300"/>
              <a:gd name="connsiteY4" fmla="*/ 516855 h 635414"/>
              <a:gd name="connsiteX5" fmla="*/ 4481512 w 11671300"/>
              <a:gd name="connsiteY5" fmla="*/ 586706 h 635414"/>
              <a:gd name="connsiteX6" fmla="*/ 6819106 w 11671300"/>
              <a:gd name="connsiteY6" fmla="*/ 616075 h 635414"/>
              <a:gd name="connsiteX7" fmla="*/ 7137399 w 11671300"/>
              <a:gd name="connsiteY7" fmla="*/ 327944 h 635414"/>
              <a:gd name="connsiteX8" fmla="*/ 7332663 w 11671300"/>
              <a:gd name="connsiteY8" fmla="*/ 558924 h 635414"/>
              <a:gd name="connsiteX9" fmla="*/ 8848725 w 11671300"/>
              <a:gd name="connsiteY9" fmla="*/ 557337 h 635414"/>
              <a:gd name="connsiteX10" fmla="*/ 9296400 w 11671300"/>
              <a:gd name="connsiteY10" fmla="*/ 253331 h 635414"/>
              <a:gd name="connsiteX11" fmla="*/ 9480550 w 11671300"/>
              <a:gd name="connsiteY11" fmla="*/ 304131 h 635414"/>
              <a:gd name="connsiteX12" fmla="*/ 11671300 w 11671300"/>
              <a:gd name="connsiteY12" fmla="*/ 583531 h 635414"/>
              <a:gd name="connsiteX0" fmla="*/ 0 w 11671300"/>
              <a:gd name="connsiteY0" fmla="*/ 348581 h 635414"/>
              <a:gd name="connsiteX1" fmla="*/ 476250 w 11671300"/>
              <a:gd name="connsiteY1" fmla="*/ 278731 h 635414"/>
              <a:gd name="connsiteX2" fmla="*/ 1403350 w 11671300"/>
              <a:gd name="connsiteY2" fmla="*/ 94581 h 635414"/>
              <a:gd name="connsiteX3" fmla="*/ 2787650 w 11671300"/>
              <a:gd name="connsiteY3" fmla="*/ 24731 h 635414"/>
              <a:gd name="connsiteX4" fmla="*/ 4271963 w 11671300"/>
              <a:gd name="connsiteY4" fmla="*/ 516855 h 635414"/>
              <a:gd name="connsiteX5" fmla="*/ 4481512 w 11671300"/>
              <a:gd name="connsiteY5" fmla="*/ 586706 h 635414"/>
              <a:gd name="connsiteX6" fmla="*/ 6819106 w 11671300"/>
              <a:gd name="connsiteY6" fmla="*/ 616075 h 635414"/>
              <a:gd name="connsiteX7" fmla="*/ 7137399 w 11671300"/>
              <a:gd name="connsiteY7" fmla="*/ 327944 h 635414"/>
              <a:gd name="connsiteX8" fmla="*/ 7332663 w 11671300"/>
              <a:gd name="connsiteY8" fmla="*/ 558924 h 635414"/>
              <a:gd name="connsiteX9" fmla="*/ 8848725 w 11671300"/>
              <a:gd name="connsiteY9" fmla="*/ 557337 h 635414"/>
              <a:gd name="connsiteX10" fmla="*/ 9296400 w 11671300"/>
              <a:gd name="connsiteY10" fmla="*/ 253331 h 635414"/>
              <a:gd name="connsiteX11" fmla="*/ 9480550 w 11671300"/>
              <a:gd name="connsiteY11" fmla="*/ 304131 h 635414"/>
              <a:gd name="connsiteX12" fmla="*/ 11671300 w 11671300"/>
              <a:gd name="connsiteY12" fmla="*/ 583531 h 635414"/>
              <a:gd name="connsiteX0" fmla="*/ 0 w 11671300"/>
              <a:gd name="connsiteY0" fmla="*/ 348581 h 635414"/>
              <a:gd name="connsiteX1" fmla="*/ 476250 w 11671300"/>
              <a:gd name="connsiteY1" fmla="*/ 278731 h 635414"/>
              <a:gd name="connsiteX2" fmla="*/ 1403350 w 11671300"/>
              <a:gd name="connsiteY2" fmla="*/ 94581 h 635414"/>
              <a:gd name="connsiteX3" fmla="*/ 2787650 w 11671300"/>
              <a:gd name="connsiteY3" fmla="*/ 24731 h 635414"/>
              <a:gd name="connsiteX4" fmla="*/ 4271963 w 11671300"/>
              <a:gd name="connsiteY4" fmla="*/ 516855 h 635414"/>
              <a:gd name="connsiteX5" fmla="*/ 4481512 w 11671300"/>
              <a:gd name="connsiteY5" fmla="*/ 586706 h 635414"/>
              <a:gd name="connsiteX6" fmla="*/ 6819106 w 11671300"/>
              <a:gd name="connsiteY6" fmla="*/ 616075 h 635414"/>
              <a:gd name="connsiteX7" fmla="*/ 7137399 w 11671300"/>
              <a:gd name="connsiteY7" fmla="*/ 327944 h 635414"/>
              <a:gd name="connsiteX8" fmla="*/ 7332663 w 11671300"/>
              <a:gd name="connsiteY8" fmla="*/ 558924 h 635414"/>
              <a:gd name="connsiteX9" fmla="*/ 8848725 w 11671300"/>
              <a:gd name="connsiteY9" fmla="*/ 557337 h 635414"/>
              <a:gd name="connsiteX10" fmla="*/ 9296400 w 11671300"/>
              <a:gd name="connsiteY10" fmla="*/ 253331 h 635414"/>
              <a:gd name="connsiteX11" fmla="*/ 9480550 w 11671300"/>
              <a:gd name="connsiteY11" fmla="*/ 304131 h 635414"/>
              <a:gd name="connsiteX12" fmla="*/ 11671300 w 11671300"/>
              <a:gd name="connsiteY12" fmla="*/ 583531 h 635414"/>
              <a:gd name="connsiteX0" fmla="*/ 0 w 11671300"/>
              <a:gd name="connsiteY0" fmla="*/ 348581 h 648866"/>
              <a:gd name="connsiteX1" fmla="*/ 476250 w 11671300"/>
              <a:gd name="connsiteY1" fmla="*/ 278731 h 648866"/>
              <a:gd name="connsiteX2" fmla="*/ 1403350 w 11671300"/>
              <a:gd name="connsiteY2" fmla="*/ 94581 h 648866"/>
              <a:gd name="connsiteX3" fmla="*/ 2787650 w 11671300"/>
              <a:gd name="connsiteY3" fmla="*/ 24731 h 648866"/>
              <a:gd name="connsiteX4" fmla="*/ 4271963 w 11671300"/>
              <a:gd name="connsiteY4" fmla="*/ 516855 h 648866"/>
              <a:gd name="connsiteX5" fmla="*/ 4498181 w 11671300"/>
              <a:gd name="connsiteY5" fmla="*/ 612900 h 648866"/>
              <a:gd name="connsiteX6" fmla="*/ 6819106 w 11671300"/>
              <a:gd name="connsiteY6" fmla="*/ 616075 h 648866"/>
              <a:gd name="connsiteX7" fmla="*/ 7137399 w 11671300"/>
              <a:gd name="connsiteY7" fmla="*/ 327944 h 648866"/>
              <a:gd name="connsiteX8" fmla="*/ 7332663 w 11671300"/>
              <a:gd name="connsiteY8" fmla="*/ 558924 h 648866"/>
              <a:gd name="connsiteX9" fmla="*/ 8848725 w 11671300"/>
              <a:gd name="connsiteY9" fmla="*/ 557337 h 648866"/>
              <a:gd name="connsiteX10" fmla="*/ 9296400 w 11671300"/>
              <a:gd name="connsiteY10" fmla="*/ 253331 h 648866"/>
              <a:gd name="connsiteX11" fmla="*/ 9480550 w 11671300"/>
              <a:gd name="connsiteY11" fmla="*/ 304131 h 648866"/>
              <a:gd name="connsiteX12" fmla="*/ 11671300 w 11671300"/>
              <a:gd name="connsiteY12" fmla="*/ 583531 h 648866"/>
              <a:gd name="connsiteX0" fmla="*/ 0 w 11671300"/>
              <a:gd name="connsiteY0" fmla="*/ 348581 h 630093"/>
              <a:gd name="connsiteX1" fmla="*/ 476250 w 11671300"/>
              <a:gd name="connsiteY1" fmla="*/ 278731 h 630093"/>
              <a:gd name="connsiteX2" fmla="*/ 1403350 w 11671300"/>
              <a:gd name="connsiteY2" fmla="*/ 94581 h 630093"/>
              <a:gd name="connsiteX3" fmla="*/ 2787650 w 11671300"/>
              <a:gd name="connsiteY3" fmla="*/ 24731 h 630093"/>
              <a:gd name="connsiteX4" fmla="*/ 4271963 w 11671300"/>
              <a:gd name="connsiteY4" fmla="*/ 516855 h 630093"/>
              <a:gd name="connsiteX5" fmla="*/ 4498181 w 11671300"/>
              <a:gd name="connsiteY5" fmla="*/ 612900 h 630093"/>
              <a:gd name="connsiteX6" fmla="*/ 6819106 w 11671300"/>
              <a:gd name="connsiteY6" fmla="*/ 616075 h 630093"/>
              <a:gd name="connsiteX7" fmla="*/ 7137399 w 11671300"/>
              <a:gd name="connsiteY7" fmla="*/ 327944 h 630093"/>
              <a:gd name="connsiteX8" fmla="*/ 7332663 w 11671300"/>
              <a:gd name="connsiteY8" fmla="*/ 558924 h 630093"/>
              <a:gd name="connsiteX9" fmla="*/ 8848725 w 11671300"/>
              <a:gd name="connsiteY9" fmla="*/ 557337 h 630093"/>
              <a:gd name="connsiteX10" fmla="*/ 9296400 w 11671300"/>
              <a:gd name="connsiteY10" fmla="*/ 253331 h 630093"/>
              <a:gd name="connsiteX11" fmla="*/ 9480550 w 11671300"/>
              <a:gd name="connsiteY11" fmla="*/ 304131 h 630093"/>
              <a:gd name="connsiteX12" fmla="*/ 11671300 w 11671300"/>
              <a:gd name="connsiteY12" fmla="*/ 583531 h 630093"/>
              <a:gd name="connsiteX0" fmla="*/ 0 w 11671300"/>
              <a:gd name="connsiteY0" fmla="*/ 348581 h 630093"/>
              <a:gd name="connsiteX1" fmla="*/ 476250 w 11671300"/>
              <a:gd name="connsiteY1" fmla="*/ 278731 h 630093"/>
              <a:gd name="connsiteX2" fmla="*/ 1403350 w 11671300"/>
              <a:gd name="connsiteY2" fmla="*/ 94581 h 630093"/>
              <a:gd name="connsiteX3" fmla="*/ 2787650 w 11671300"/>
              <a:gd name="connsiteY3" fmla="*/ 24731 h 630093"/>
              <a:gd name="connsiteX4" fmla="*/ 4271963 w 11671300"/>
              <a:gd name="connsiteY4" fmla="*/ 516855 h 630093"/>
              <a:gd name="connsiteX5" fmla="*/ 4498181 w 11671300"/>
              <a:gd name="connsiteY5" fmla="*/ 612900 h 630093"/>
              <a:gd name="connsiteX6" fmla="*/ 6819106 w 11671300"/>
              <a:gd name="connsiteY6" fmla="*/ 616075 h 630093"/>
              <a:gd name="connsiteX7" fmla="*/ 7137399 w 11671300"/>
              <a:gd name="connsiteY7" fmla="*/ 327944 h 630093"/>
              <a:gd name="connsiteX8" fmla="*/ 7332663 w 11671300"/>
              <a:gd name="connsiteY8" fmla="*/ 558924 h 630093"/>
              <a:gd name="connsiteX9" fmla="*/ 8848725 w 11671300"/>
              <a:gd name="connsiteY9" fmla="*/ 557337 h 630093"/>
              <a:gd name="connsiteX10" fmla="*/ 9296400 w 11671300"/>
              <a:gd name="connsiteY10" fmla="*/ 253331 h 630093"/>
              <a:gd name="connsiteX11" fmla="*/ 9480550 w 11671300"/>
              <a:gd name="connsiteY11" fmla="*/ 304131 h 630093"/>
              <a:gd name="connsiteX12" fmla="*/ 11671300 w 11671300"/>
              <a:gd name="connsiteY12" fmla="*/ 583531 h 630093"/>
              <a:gd name="connsiteX0" fmla="*/ 0 w 11671300"/>
              <a:gd name="connsiteY0" fmla="*/ 328407 h 609919"/>
              <a:gd name="connsiteX1" fmla="*/ 476250 w 11671300"/>
              <a:gd name="connsiteY1" fmla="*/ 258557 h 609919"/>
              <a:gd name="connsiteX2" fmla="*/ 1403350 w 11671300"/>
              <a:gd name="connsiteY2" fmla="*/ 74407 h 609919"/>
              <a:gd name="connsiteX3" fmla="*/ 2792412 w 11671300"/>
              <a:gd name="connsiteY3" fmla="*/ 28369 h 609919"/>
              <a:gd name="connsiteX4" fmla="*/ 4271963 w 11671300"/>
              <a:gd name="connsiteY4" fmla="*/ 496681 h 609919"/>
              <a:gd name="connsiteX5" fmla="*/ 4498181 w 11671300"/>
              <a:gd name="connsiteY5" fmla="*/ 592726 h 609919"/>
              <a:gd name="connsiteX6" fmla="*/ 6819106 w 11671300"/>
              <a:gd name="connsiteY6" fmla="*/ 595901 h 609919"/>
              <a:gd name="connsiteX7" fmla="*/ 7137399 w 11671300"/>
              <a:gd name="connsiteY7" fmla="*/ 307770 h 609919"/>
              <a:gd name="connsiteX8" fmla="*/ 7332663 w 11671300"/>
              <a:gd name="connsiteY8" fmla="*/ 538750 h 609919"/>
              <a:gd name="connsiteX9" fmla="*/ 8848725 w 11671300"/>
              <a:gd name="connsiteY9" fmla="*/ 537163 h 609919"/>
              <a:gd name="connsiteX10" fmla="*/ 9296400 w 11671300"/>
              <a:gd name="connsiteY10" fmla="*/ 233157 h 609919"/>
              <a:gd name="connsiteX11" fmla="*/ 9480550 w 11671300"/>
              <a:gd name="connsiteY11" fmla="*/ 283957 h 609919"/>
              <a:gd name="connsiteX12" fmla="*/ 11671300 w 11671300"/>
              <a:gd name="connsiteY12" fmla="*/ 563357 h 609919"/>
              <a:gd name="connsiteX0" fmla="*/ 0 w 11671300"/>
              <a:gd name="connsiteY0" fmla="*/ 363095 h 644607"/>
              <a:gd name="connsiteX1" fmla="*/ 476250 w 11671300"/>
              <a:gd name="connsiteY1" fmla="*/ 293245 h 644607"/>
              <a:gd name="connsiteX2" fmla="*/ 1403350 w 11671300"/>
              <a:gd name="connsiteY2" fmla="*/ 109095 h 644607"/>
              <a:gd name="connsiteX3" fmla="*/ 2792412 w 11671300"/>
              <a:gd name="connsiteY3" fmla="*/ 63057 h 644607"/>
              <a:gd name="connsiteX4" fmla="*/ 4271963 w 11671300"/>
              <a:gd name="connsiteY4" fmla="*/ 531369 h 644607"/>
              <a:gd name="connsiteX5" fmla="*/ 4498181 w 11671300"/>
              <a:gd name="connsiteY5" fmla="*/ 627414 h 644607"/>
              <a:gd name="connsiteX6" fmla="*/ 6819106 w 11671300"/>
              <a:gd name="connsiteY6" fmla="*/ 630589 h 644607"/>
              <a:gd name="connsiteX7" fmla="*/ 7137399 w 11671300"/>
              <a:gd name="connsiteY7" fmla="*/ 342458 h 644607"/>
              <a:gd name="connsiteX8" fmla="*/ 7332663 w 11671300"/>
              <a:gd name="connsiteY8" fmla="*/ 573438 h 644607"/>
              <a:gd name="connsiteX9" fmla="*/ 8848725 w 11671300"/>
              <a:gd name="connsiteY9" fmla="*/ 571851 h 644607"/>
              <a:gd name="connsiteX10" fmla="*/ 9296400 w 11671300"/>
              <a:gd name="connsiteY10" fmla="*/ 267845 h 644607"/>
              <a:gd name="connsiteX11" fmla="*/ 9480550 w 11671300"/>
              <a:gd name="connsiteY11" fmla="*/ 318645 h 644607"/>
              <a:gd name="connsiteX12" fmla="*/ 11671300 w 11671300"/>
              <a:gd name="connsiteY12" fmla="*/ 598045 h 644607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71963 w 11671300"/>
              <a:gd name="connsiteY4" fmla="*/ 484226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71963 w 11671300"/>
              <a:gd name="connsiteY4" fmla="*/ 484226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71963 w 11671300"/>
              <a:gd name="connsiteY4" fmla="*/ 484226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210098 w 11671300"/>
              <a:gd name="connsiteY8" fmla="*/ 338645 h 597464"/>
              <a:gd name="connsiteX9" fmla="*/ 7332663 w 11671300"/>
              <a:gd name="connsiteY9" fmla="*/ 526295 h 597464"/>
              <a:gd name="connsiteX10" fmla="*/ 8848725 w 11671300"/>
              <a:gd name="connsiteY10" fmla="*/ 524708 h 597464"/>
              <a:gd name="connsiteX11" fmla="*/ 9296400 w 11671300"/>
              <a:gd name="connsiteY11" fmla="*/ 220702 h 597464"/>
              <a:gd name="connsiteX12" fmla="*/ 9480550 w 11671300"/>
              <a:gd name="connsiteY12" fmla="*/ 271502 h 597464"/>
              <a:gd name="connsiteX13" fmla="*/ 11671300 w 11671300"/>
              <a:gd name="connsiteY13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6994524 w 11671300"/>
              <a:gd name="connsiteY7" fmla="*/ 257215 h 597464"/>
              <a:gd name="connsiteX8" fmla="*/ 7210098 w 11671300"/>
              <a:gd name="connsiteY8" fmla="*/ 338645 h 597464"/>
              <a:gd name="connsiteX9" fmla="*/ 7332663 w 11671300"/>
              <a:gd name="connsiteY9" fmla="*/ 526295 h 597464"/>
              <a:gd name="connsiteX10" fmla="*/ 8848725 w 11671300"/>
              <a:gd name="connsiteY10" fmla="*/ 524708 h 597464"/>
              <a:gd name="connsiteX11" fmla="*/ 9296400 w 11671300"/>
              <a:gd name="connsiteY11" fmla="*/ 220702 h 597464"/>
              <a:gd name="connsiteX12" fmla="*/ 9480550 w 11671300"/>
              <a:gd name="connsiteY12" fmla="*/ 271502 h 597464"/>
              <a:gd name="connsiteX13" fmla="*/ 11671300 w 11671300"/>
              <a:gd name="connsiteY13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6994524 w 11671300"/>
              <a:gd name="connsiteY7" fmla="*/ 257215 h 597464"/>
              <a:gd name="connsiteX8" fmla="*/ 7214860 w 11671300"/>
              <a:gd name="connsiteY8" fmla="*/ 267208 h 597464"/>
              <a:gd name="connsiteX9" fmla="*/ 7332663 w 11671300"/>
              <a:gd name="connsiteY9" fmla="*/ 526295 h 597464"/>
              <a:gd name="connsiteX10" fmla="*/ 8848725 w 11671300"/>
              <a:gd name="connsiteY10" fmla="*/ 524708 h 597464"/>
              <a:gd name="connsiteX11" fmla="*/ 9296400 w 11671300"/>
              <a:gd name="connsiteY11" fmla="*/ 220702 h 597464"/>
              <a:gd name="connsiteX12" fmla="*/ 9480550 w 11671300"/>
              <a:gd name="connsiteY12" fmla="*/ 271502 h 597464"/>
              <a:gd name="connsiteX13" fmla="*/ 11671300 w 11671300"/>
              <a:gd name="connsiteY13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6994524 w 11671300"/>
              <a:gd name="connsiteY7" fmla="*/ 257215 h 597464"/>
              <a:gd name="connsiteX8" fmla="*/ 7214860 w 11671300"/>
              <a:gd name="connsiteY8" fmla="*/ 267208 h 597464"/>
              <a:gd name="connsiteX9" fmla="*/ 7332663 w 11671300"/>
              <a:gd name="connsiteY9" fmla="*/ 526295 h 597464"/>
              <a:gd name="connsiteX10" fmla="*/ 8848725 w 11671300"/>
              <a:gd name="connsiteY10" fmla="*/ 524708 h 597464"/>
              <a:gd name="connsiteX11" fmla="*/ 9296400 w 11671300"/>
              <a:gd name="connsiteY11" fmla="*/ 220702 h 597464"/>
              <a:gd name="connsiteX12" fmla="*/ 9480550 w 11671300"/>
              <a:gd name="connsiteY12" fmla="*/ 271502 h 597464"/>
              <a:gd name="connsiteX13" fmla="*/ 11671300 w 11671300"/>
              <a:gd name="connsiteY13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6994524 w 11671300"/>
              <a:gd name="connsiteY7" fmla="*/ 257215 h 597464"/>
              <a:gd name="connsiteX8" fmla="*/ 7214860 w 11671300"/>
              <a:gd name="connsiteY8" fmla="*/ 267208 h 597464"/>
              <a:gd name="connsiteX9" fmla="*/ 7332663 w 11671300"/>
              <a:gd name="connsiteY9" fmla="*/ 526295 h 597464"/>
              <a:gd name="connsiteX10" fmla="*/ 8848725 w 11671300"/>
              <a:gd name="connsiteY10" fmla="*/ 524708 h 597464"/>
              <a:gd name="connsiteX11" fmla="*/ 9296400 w 11671300"/>
              <a:gd name="connsiteY11" fmla="*/ 220702 h 597464"/>
              <a:gd name="connsiteX12" fmla="*/ 9480550 w 11671300"/>
              <a:gd name="connsiteY12" fmla="*/ 271502 h 597464"/>
              <a:gd name="connsiteX13" fmla="*/ 11671300 w 11671300"/>
              <a:gd name="connsiteY13" fmla="*/ 550902 h 597464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6994524 w 11671300"/>
              <a:gd name="connsiteY7" fmla="*/ 257215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848725 w 11671300"/>
              <a:gd name="connsiteY10" fmla="*/ 524708 h 587865"/>
              <a:gd name="connsiteX11" fmla="*/ 9296400 w 11671300"/>
              <a:gd name="connsiteY11" fmla="*/ 220702 h 587865"/>
              <a:gd name="connsiteX12" fmla="*/ 9480550 w 11671300"/>
              <a:gd name="connsiteY12" fmla="*/ 271502 h 587865"/>
              <a:gd name="connsiteX13" fmla="*/ 11671300 w 11671300"/>
              <a:gd name="connsiteY13" fmla="*/ 550902 h 587865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6994524 w 11671300"/>
              <a:gd name="connsiteY7" fmla="*/ 257215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848725 w 11671300"/>
              <a:gd name="connsiteY10" fmla="*/ 524708 h 587865"/>
              <a:gd name="connsiteX11" fmla="*/ 9296400 w 11671300"/>
              <a:gd name="connsiteY11" fmla="*/ 220702 h 587865"/>
              <a:gd name="connsiteX12" fmla="*/ 9480550 w 11671300"/>
              <a:gd name="connsiteY12" fmla="*/ 271502 h 587865"/>
              <a:gd name="connsiteX13" fmla="*/ 11671300 w 11671300"/>
              <a:gd name="connsiteY13" fmla="*/ 550902 h 587865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6994524 w 11671300"/>
              <a:gd name="connsiteY7" fmla="*/ 257215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848725 w 11671300"/>
              <a:gd name="connsiteY10" fmla="*/ 524708 h 587865"/>
              <a:gd name="connsiteX11" fmla="*/ 9296400 w 11671300"/>
              <a:gd name="connsiteY11" fmla="*/ 220702 h 587865"/>
              <a:gd name="connsiteX12" fmla="*/ 9480550 w 11671300"/>
              <a:gd name="connsiteY12" fmla="*/ 271502 h 587865"/>
              <a:gd name="connsiteX13" fmla="*/ 11671300 w 11671300"/>
              <a:gd name="connsiteY13" fmla="*/ 550902 h 587865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6994524 w 11671300"/>
              <a:gd name="connsiteY7" fmla="*/ 257215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848725 w 11671300"/>
              <a:gd name="connsiteY10" fmla="*/ 524708 h 587865"/>
              <a:gd name="connsiteX11" fmla="*/ 9296400 w 11671300"/>
              <a:gd name="connsiteY11" fmla="*/ 220702 h 587865"/>
              <a:gd name="connsiteX12" fmla="*/ 9480550 w 11671300"/>
              <a:gd name="connsiteY12" fmla="*/ 271502 h 587865"/>
              <a:gd name="connsiteX13" fmla="*/ 11671300 w 11671300"/>
              <a:gd name="connsiteY13" fmla="*/ 550902 h 587865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6994524 w 11671300"/>
              <a:gd name="connsiteY7" fmla="*/ 257215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848725 w 11671300"/>
              <a:gd name="connsiteY10" fmla="*/ 524708 h 587865"/>
              <a:gd name="connsiteX11" fmla="*/ 9261475 w 11671300"/>
              <a:gd name="connsiteY11" fmla="*/ 385802 h 587865"/>
              <a:gd name="connsiteX12" fmla="*/ 9480550 w 11671300"/>
              <a:gd name="connsiteY12" fmla="*/ 271502 h 587865"/>
              <a:gd name="connsiteX13" fmla="*/ 11671300 w 11671300"/>
              <a:gd name="connsiteY13" fmla="*/ 550902 h 587865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6994524 w 11671300"/>
              <a:gd name="connsiteY7" fmla="*/ 257215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848725 w 11671300"/>
              <a:gd name="connsiteY10" fmla="*/ 524708 h 587865"/>
              <a:gd name="connsiteX11" fmla="*/ 9261475 w 11671300"/>
              <a:gd name="connsiteY11" fmla="*/ 385802 h 587865"/>
              <a:gd name="connsiteX12" fmla="*/ 9572625 w 11671300"/>
              <a:gd name="connsiteY12" fmla="*/ 411202 h 587865"/>
              <a:gd name="connsiteX13" fmla="*/ 11671300 w 11671300"/>
              <a:gd name="connsiteY13" fmla="*/ 550902 h 587865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6994524 w 11671300"/>
              <a:gd name="connsiteY7" fmla="*/ 257215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848725 w 11671300"/>
              <a:gd name="connsiteY10" fmla="*/ 524708 h 587865"/>
              <a:gd name="connsiteX11" fmla="*/ 9261475 w 11671300"/>
              <a:gd name="connsiteY11" fmla="*/ 385802 h 587865"/>
              <a:gd name="connsiteX12" fmla="*/ 9572625 w 11671300"/>
              <a:gd name="connsiteY12" fmla="*/ 411202 h 587865"/>
              <a:gd name="connsiteX13" fmla="*/ 11671300 w 11671300"/>
              <a:gd name="connsiteY13" fmla="*/ 550902 h 587865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6994524 w 11671300"/>
              <a:gd name="connsiteY7" fmla="*/ 257215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848725 w 11671300"/>
              <a:gd name="connsiteY10" fmla="*/ 524708 h 587865"/>
              <a:gd name="connsiteX11" fmla="*/ 9261475 w 11671300"/>
              <a:gd name="connsiteY11" fmla="*/ 385802 h 587865"/>
              <a:gd name="connsiteX12" fmla="*/ 9572625 w 11671300"/>
              <a:gd name="connsiteY12" fmla="*/ 411202 h 587865"/>
              <a:gd name="connsiteX13" fmla="*/ 11671300 w 11671300"/>
              <a:gd name="connsiteY13" fmla="*/ 550902 h 587865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6994524 w 11671300"/>
              <a:gd name="connsiteY7" fmla="*/ 257215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912225 w 11671300"/>
              <a:gd name="connsiteY10" fmla="*/ 524708 h 587865"/>
              <a:gd name="connsiteX11" fmla="*/ 9261475 w 11671300"/>
              <a:gd name="connsiteY11" fmla="*/ 385802 h 587865"/>
              <a:gd name="connsiteX12" fmla="*/ 9572625 w 11671300"/>
              <a:gd name="connsiteY12" fmla="*/ 411202 h 587865"/>
              <a:gd name="connsiteX13" fmla="*/ 11671300 w 11671300"/>
              <a:gd name="connsiteY13" fmla="*/ 550902 h 587865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7213599 w 11671300"/>
              <a:gd name="connsiteY7" fmla="*/ 209590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912225 w 11671300"/>
              <a:gd name="connsiteY10" fmla="*/ 524708 h 587865"/>
              <a:gd name="connsiteX11" fmla="*/ 9261475 w 11671300"/>
              <a:gd name="connsiteY11" fmla="*/ 385802 h 587865"/>
              <a:gd name="connsiteX12" fmla="*/ 9572625 w 11671300"/>
              <a:gd name="connsiteY12" fmla="*/ 411202 h 587865"/>
              <a:gd name="connsiteX13" fmla="*/ 11671300 w 11671300"/>
              <a:gd name="connsiteY13" fmla="*/ 550902 h 587865"/>
              <a:gd name="connsiteX0" fmla="*/ 0 w 11671300"/>
              <a:gd name="connsiteY0" fmla="*/ 315952 h 580271"/>
              <a:gd name="connsiteX1" fmla="*/ 476250 w 11671300"/>
              <a:gd name="connsiteY1" fmla="*/ 246102 h 580271"/>
              <a:gd name="connsiteX2" fmla="*/ 1403350 w 11671300"/>
              <a:gd name="connsiteY2" fmla="*/ 61952 h 580271"/>
              <a:gd name="connsiteX3" fmla="*/ 2792412 w 11671300"/>
              <a:gd name="connsiteY3" fmla="*/ 15914 h 580271"/>
              <a:gd name="connsiteX4" fmla="*/ 4233863 w 11671300"/>
              <a:gd name="connsiteY4" fmla="*/ 474701 h 580271"/>
              <a:gd name="connsiteX5" fmla="*/ 4498181 w 11671300"/>
              <a:gd name="connsiteY5" fmla="*/ 580271 h 580271"/>
              <a:gd name="connsiteX6" fmla="*/ 6947693 w 11671300"/>
              <a:gd name="connsiteY6" fmla="*/ 526296 h 580271"/>
              <a:gd name="connsiteX7" fmla="*/ 7213599 w 11671300"/>
              <a:gd name="connsiteY7" fmla="*/ 209590 h 580271"/>
              <a:gd name="connsiteX8" fmla="*/ 7214860 w 11671300"/>
              <a:gd name="connsiteY8" fmla="*/ 267208 h 580271"/>
              <a:gd name="connsiteX9" fmla="*/ 7332663 w 11671300"/>
              <a:gd name="connsiteY9" fmla="*/ 526295 h 580271"/>
              <a:gd name="connsiteX10" fmla="*/ 8912225 w 11671300"/>
              <a:gd name="connsiteY10" fmla="*/ 524708 h 580271"/>
              <a:gd name="connsiteX11" fmla="*/ 9261475 w 11671300"/>
              <a:gd name="connsiteY11" fmla="*/ 385802 h 580271"/>
              <a:gd name="connsiteX12" fmla="*/ 9572625 w 11671300"/>
              <a:gd name="connsiteY12" fmla="*/ 411202 h 580271"/>
              <a:gd name="connsiteX13" fmla="*/ 11671300 w 11671300"/>
              <a:gd name="connsiteY13" fmla="*/ 550902 h 580271"/>
              <a:gd name="connsiteX0" fmla="*/ 0 w 11671300"/>
              <a:gd name="connsiteY0" fmla="*/ 315952 h 580271"/>
              <a:gd name="connsiteX1" fmla="*/ 476250 w 11671300"/>
              <a:gd name="connsiteY1" fmla="*/ 246102 h 580271"/>
              <a:gd name="connsiteX2" fmla="*/ 1403350 w 11671300"/>
              <a:gd name="connsiteY2" fmla="*/ 61952 h 580271"/>
              <a:gd name="connsiteX3" fmla="*/ 2792412 w 11671300"/>
              <a:gd name="connsiteY3" fmla="*/ 15914 h 580271"/>
              <a:gd name="connsiteX4" fmla="*/ 4233863 w 11671300"/>
              <a:gd name="connsiteY4" fmla="*/ 474701 h 580271"/>
              <a:gd name="connsiteX5" fmla="*/ 4498181 w 11671300"/>
              <a:gd name="connsiteY5" fmla="*/ 580271 h 580271"/>
              <a:gd name="connsiteX6" fmla="*/ 6947693 w 11671300"/>
              <a:gd name="connsiteY6" fmla="*/ 526296 h 580271"/>
              <a:gd name="connsiteX7" fmla="*/ 7213599 w 11671300"/>
              <a:gd name="connsiteY7" fmla="*/ 209590 h 580271"/>
              <a:gd name="connsiteX8" fmla="*/ 7354560 w 11671300"/>
              <a:gd name="connsiteY8" fmla="*/ 219583 h 580271"/>
              <a:gd name="connsiteX9" fmla="*/ 7332663 w 11671300"/>
              <a:gd name="connsiteY9" fmla="*/ 526295 h 580271"/>
              <a:gd name="connsiteX10" fmla="*/ 8912225 w 11671300"/>
              <a:gd name="connsiteY10" fmla="*/ 524708 h 580271"/>
              <a:gd name="connsiteX11" fmla="*/ 9261475 w 11671300"/>
              <a:gd name="connsiteY11" fmla="*/ 385802 h 580271"/>
              <a:gd name="connsiteX12" fmla="*/ 9572625 w 11671300"/>
              <a:gd name="connsiteY12" fmla="*/ 411202 h 580271"/>
              <a:gd name="connsiteX13" fmla="*/ 11671300 w 11671300"/>
              <a:gd name="connsiteY13" fmla="*/ 550902 h 580271"/>
              <a:gd name="connsiteX0" fmla="*/ 0 w 11671300"/>
              <a:gd name="connsiteY0" fmla="*/ 315952 h 580271"/>
              <a:gd name="connsiteX1" fmla="*/ 476250 w 11671300"/>
              <a:gd name="connsiteY1" fmla="*/ 246102 h 580271"/>
              <a:gd name="connsiteX2" fmla="*/ 1403350 w 11671300"/>
              <a:gd name="connsiteY2" fmla="*/ 61952 h 580271"/>
              <a:gd name="connsiteX3" fmla="*/ 2792412 w 11671300"/>
              <a:gd name="connsiteY3" fmla="*/ 15914 h 580271"/>
              <a:gd name="connsiteX4" fmla="*/ 4233863 w 11671300"/>
              <a:gd name="connsiteY4" fmla="*/ 474701 h 580271"/>
              <a:gd name="connsiteX5" fmla="*/ 4498181 w 11671300"/>
              <a:gd name="connsiteY5" fmla="*/ 580271 h 580271"/>
              <a:gd name="connsiteX6" fmla="*/ 6947693 w 11671300"/>
              <a:gd name="connsiteY6" fmla="*/ 526296 h 580271"/>
              <a:gd name="connsiteX7" fmla="*/ 7213599 w 11671300"/>
              <a:gd name="connsiteY7" fmla="*/ 209590 h 580271"/>
              <a:gd name="connsiteX8" fmla="*/ 7354560 w 11671300"/>
              <a:gd name="connsiteY8" fmla="*/ 219583 h 580271"/>
              <a:gd name="connsiteX9" fmla="*/ 7593013 w 11671300"/>
              <a:gd name="connsiteY9" fmla="*/ 440570 h 580271"/>
              <a:gd name="connsiteX10" fmla="*/ 8912225 w 11671300"/>
              <a:gd name="connsiteY10" fmla="*/ 524708 h 580271"/>
              <a:gd name="connsiteX11" fmla="*/ 9261475 w 11671300"/>
              <a:gd name="connsiteY11" fmla="*/ 385802 h 580271"/>
              <a:gd name="connsiteX12" fmla="*/ 9572625 w 11671300"/>
              <a:gd name="connsiteY12" fmla="*/ 411202 h 580271"/>
              <a:gd name="connsiteX13" fmla="*/ 11671300 w 11671300"/>
              <a:gd name="connsiteY13" fmla="*/ 550902 h 580271"/>
              <a:gd name="connsiteX0" fmla="*/ 0 w 11671300"/>
              <a:gd name="connsiteY0" fmla="*/ 315952 h 580271"/>
              <a:gd name="connsiteX1" fmla="*/ 476250 w 11671300"/>
              <a:gd name="connsiteY1" fmla="*/ 246102 h 580271"/>
              <a:gd name="connsiteX2" fmla="*/ 1403350 w 11671300"/>
              <a:gd name="connsiteY2" fmla="*/ 61952 h 580271"/>
              <a:gd name="connsiteX3" fmla="*/ 2792412 w 11671300"/>
              <a:gd name="connsiteY3" fmla="*/ 15914 h 580271"/>
              <a:gd name="connsiteX4" fmla="*/ 4233863 w 11671300"/>
              <a:gd name="connsiteY4" fmla="*/ 474701 h 580271"/>
              <a:gd name="connsiteX5" fmla="*/ 4498181 w 11671300"/>
              <a:gd name="connsiteY5" fmla="*/ 580271 h 580271"/>
              <a:gd name="connsiteX6" fmla="*/ 6947693 w 11671300"/>
              <a:gd name="connsiteY6" fmla="*/ 526296 h 580271"/>
              <a:gd name="connsiteX7" fmla="*/ 7213599 w 11671300"/>
              <a:gd name="connsiteY7" fmla="*/ 209590 h 580271"/>
              <a:gd name="connsiteX8" fmla="*/ 7354560 w 11671300"/>
              <a:gd name="connsiteY8" fmla="*/ 219583 h 580271"/>
              <a:gd name="connsiteX9" fmla="*/ 7542213 w 11671300"/>
              <a:gd name="connsiteY9" fmla="*/ 456445 h 580271"/>
              <a:gd name="connsiteX10" fmla="*/ 8912225 w 11671300"/>
              <a:gd name="connsiteY10" fmla="*/ 524708 h 580271"/>
              <a:gd name="connsiteX11" fmla="*/ 9261475 w 11671300"/>
              <a:gd name="connsiteY11" fmla="*/ 385802 h 580271"/>
              <a:gd name="connsiteX12" fmla="*/ 9572625 w 11671300"/>
              <a:gd name="connsiteY12" fmla="*/ 411202 h 580271"/>
              <a:gd name="connsiteX13" fmla="*/ 11671300 w 11671300"/>
              <a:gd name="connsiteY13" fmla="*/ 550902 h 580271"/>
              <a:gd name="connsiteX0" fmla="*/ 0 w 11671300"/>
              <a:gd name="connsiteY0" fmla="*/ 315952 h 580271"/>
              <a:gd name="connsiteX1" fmla="*/ 476250 w 11671300"/>
              <a:gd name="connsiteY1" fmla="*/ 246102 h 580271"/>
              <a:gd name="connsiteX2" fmla="*/ 1403350 w 11671300"/>
              <a:gd name="connsiteY2" fmla="*/ 61952 h 580271"/>
              <a:gd name="connsiteX3" fmla="*/ 2792412 w 11671300"/>
              <a:gd name="connsiteY3" fmla="*/ 15914 h 580271"/>
              <a:gd name="connsiteX4" fmla="*/ 4233863 w 11671300"/>
              <a:gd name="connsiteY4" fmla="*/ 474701 h 580271"/>
              <a:gd name="connsiteX5" fmla="*/ 4498181 w 11671300"/>
              <a:gd name="connsiteY5" fmla="*/ 580271 h 580271"/>
              <a:gd name="connsiteX6" fmla="*/ 6947693 w 11671300"/>
              <a:gd name="connsiteY6" fmla="*/ 526296 h 580271"/>
              <a:gd name="connsiteX7" fmla="*/ 7213599 w 11671300"/>
              <a:gd name="connsiteY7" fmla="*/ 209590 h 580271"/>
              <a:gd name="connsiteX8" fmla="*/ 7354560 w 11671300"/>
              <a:gd name="connsiteY8" fmla="*/ 219583 h 580271"/>
              <a:gd name="connsiteX9" fmla="*/ 7542213 w 11671300"/>
              <a:gd name="connsiteY9" fmla="*/ 456445 h 580271"/>
              <a:gd name="connsiteX10" fmla="*/ 8937625 w 11671300"/>
              <a:gd name="connsiteY10" fmla="*/ 473908 h 580271"/>
              <a:gd name="connsiteX11" fmla="*/ 9261475 w 11671300"/>
              <a:gd name="connsiteY11" fmla="*/ 385802 h 580271"/>
              <a:gd name="connsiteX12" fmla="*/ 9572625 w 11671300"/>
              <a:gd name="connsiteY12" fmla="*/ 411202 h 580271"/>
              <a:gd name="connsiteX13" fmla="*/ 11671300 w 11671300"/>
              <a:gd name="connsiteY13" fmla="*/ 550902 h 580271"/>
              <a:gd name="connsiteX0" fmla="*/ 0 w 11671300"/>
              <a:gd name="connsiteY0" fmla="*/ 315952 h 580271"/>
              <a:gd name="connsiteX1" fmla="*/ 476250 w 11671300"/>
              <a:gd name="connsiteY1" fmla="*/ 246102 h 580271"/>
              <a:gd name="connsiteX2" fmla="*/ 1403350 w 11671300"/>
              <a:gd name="connsiteY2" fmla="*/ 61952 h 580271"/>
              <a:gd name="connsiteX3" fmla="*/ 2792412 w 11671300"/>
              <a:gd name="connsiteY3" fmla="*/ 15914 h 580271"/>
              <a:gd name="connsiteX4" fmla="*/ 4233863 w 11671300"/>
              <a:gd name="connsiteY4" fmla="*/ 474701 h 580271"/>
              <a:gd name="connsiteX5" fmla="*/ 4498181 w 11671300"/>
              <a:gd name="connsiteY5" fmla="*/ 580271 h 580271"/>
              <a:gd name="connsiteX6" fmla="*/ 6947693 w 11671300"/>
              <a:gd name="connsiteY6" fmla="*/ 526296 h 580271"/>
              <a:gd name="connsiteX7" fmla="*/ 7213599 w 11671300"/>
              <a:gd name="connsiteY7" fmla="*/ 209590 h 580271"/>
              <a:gd name="connsiteX8" fmla="*/ 7354560 w 11671300"/>
              <a:gd name="connsiteY8" fmla="*/ 219583 h 580271"/>
              <a:gd name="connsiteX9" fmla="*/ 7570788 w 11671300"/>
              <a:gd name="connsiteY9" fmla="*/ 491370 h 580271"/>
              <a:gd name="connsiteX10" fmla="*/ 8937625 w 11671300"/>
              <a:gd name="connsiteY10" fmla="*/ 473908 h 580271"/>
              <a:gd name="connsiteX11" fmla="*/ 9261475 w 11671300"/>
              <a:gd name="connsiteY11" fmla="*/ 385802 h 580271"/>
              <a:gd name="connsiteX12" fmla="*/ 9572625 w 11671300"/>
              <a:gd name="connsiteY12" fmla="*/ 411202 h 580271"/>
              <a:gd name="connsiteX13" fmla="*/ 11671300 w 11671300"/>
              <a:gd name="connsiteY13" fmla="*/ 550902 h 580271"/>
              <a:gd name="connsiteX0" fmla="*/ 0 w 11645900"/>
              <a:gd name="connsiteY0" fmla="*/ 315952 h 620752"/>
              <a:gd name="connsiteX1" fmla="*/ 476250 w 11645900"/>
              <a:gd name="connsiteY1" fmla="*/ 246102 h 620752"/>
              <a:gd name="connsiteX2" fmla="*/ 1403350 w 11645900"/>
              <a:gd name="connsiteY2" fmla="*/ 61952 h 620752"/>
              <a:gd name="connsiteX3" fmla="*/ 2792412 w 11645900"/>
              <a:gd name="connsiteY3" fmla="*/ 15914 h 620752"/>
              <a:gd name="connsiteX4" fmla="*/ 4233863 w 11645900"/>
              <a:gd name="connsiteY4" fmla="*/ 474701 h 620752"/>
              <a:gd name="connsiteX5" fmla="*/ 4498181 w 11645900"/>
              <a:gd name="connsiteY5" fmla="*/ 580271 h 620752"/>
              <a:gd name="connsiteX6" fmla="*/ 6947693 w 11645900"/>
              <a:gd name="connsiteY6" fmla="*/ 526296 h 620752"/>
              <a:gd name="connsiteX7" fmla="*/ 7213599 w 11645900"/>
              <a:gd name="connsiteY7" fmla="*/ 209590 h 620752"/>
              <a:gd name="connsiteX8" fmla="*/ 7354560 w 11645900"/>
              <a:gd name="connsiteY8" fmla="*/ 219583 h 620752"/>
              <a:gd name="connsiteX9" fmla="*/ 7570788 w 11645900"/>
              <a:gd name="connsiteY9" fmla="*/ 491370 h 620752"/>
              <a:gd name="connsiteX10" fmla="*/ 8937625 w 11645900"/>
              <a:gd name="connsiteY10" fmla="*/ 473908 h 620752"/>
              <a:gd name="connsiteX11" fmla="*/ 9261475 w 11645900"/>
              <a:gd name="connsiteY11" fmla="*/ 385802 h 620752"/>
              <a:gd name="connsiteX12" fmla="*/ 9572625 w 11645900"/>
              <a:gd name="connsiteY12" fmla="*/ 411202 h 620752"/>
              <a:gd name="connsiteX13" fmla="*/ 11645900 w 11645900"/>
              <a:gd name="connsiteY13" fmla="*/ 620752 h 620752"/>
              <a:gd name="connsiteX0" fmla="*/ 0 w 11645900"/>
              <a:gd name="connsiteY0" fmla="*/ 315952 h 620752"/>
              <a:gd name="connsiteX1" fmla="*/ 476250 w 11645900"/>
              <a:gd name="connsiteY1" fmla="*/ 246102 h 620752"/>
              <a:gd name="connsiteX2" fmla="*/ 1403350 w 11645900"/>
              <a:gd name="connsiteY2" fmla="*/ 61952 h 620752"/>
              <a:gd name="connsiteX3" fmla="*/ 2792412 w 11645900"/>
              <a:gd name="connsiteY3" fmla="*/ 15914 h 620752"/>
              <a:gd name="connsiteX4" fmla="*/ 4233863 w 11645900"/>
              <a:gd name="connsiteY4" fmla="*/ 474701 h 620752"/>
              <a:gd name="connsiteX5" fmla="*/ 4498181 w 11645900"/>
              <a:gd name="connsiteY5" fmla="*/ 580271 h 620752"/>
              <a:gd name="connsiteX6" fmla="*/ 6947693 w 11645900"/>
              <a:gd name="connsiteY6" fmla="*/ 526296 h 620752"/>
              <a:gd name="connsiteX7" fmla="*/ 7213599 w 11645900"/>
              <a:gd name="connsiteY7" fmla="*/ 209590 h 620752"/>
              <a:gd name="connsiteX8" fmla="*/ 7354560 w 11645900"/>
              <a:gd name="connsiteY8" fmla="*/ 219583 h 620752"/>
              <a:gd name="connsiteX9" fmla="*/ 7570788 w 11645900"/>
              <a:gd name="connsiteY9" fmla="*/ 491370 h 620752"/>
              <a:gd name="connsiteX10" fmla="*/ 8937625 w 11645900"/>
              <a:gd name="connsiteY10" fmla="*/ 473908 h 620752"/>
              <a:gd name="connsiteX11" fmla="*/ 9261475 w 11645900"/>
              <a:gd name="connsiteY11" fmla="*/ 385802 h 620752"/>
              <a:gd name="connsiteX12" fmla="*/ 9572625 w 11645900"/>
              <a:gd name="connsiteY12" fmla="*/ 411202 h 620752"/>
              <a:gd name="connsiteX13" fmla="*/ 11645900 w 11645900"/>
              <a:gd name="connsiteY13" fmla="*/ 620752 h 620752"/>
              <a:gd name="connsiteX0" fmla="*/ 0 w 11645900"/>
              <a:gd name="connsiteY0" fmla="*/ 315952 h 653296"/>
              <a:gd name="connsiteX1" fmla="*/ 476250 w 11645900"/>
              <a:gd name="connsiteY1" fmla="*/ 246102 h 653296"/>
              <a:gd name="connsiteX2" fmla="*/ 1403350 w 11645900"/>
              <a:gd name="connsiteY2" fmla="*/ 61952 h 653296"/>
              <a:gd name="connsiteX3" fmla="*/ 2792412 w 11645900"/>
              <a:gd name="connsiteY3" fmla="*/ 15914 h 653296"/>
              <a:gd name="connsiteX4" fmla="*/ 4233863 w 11645900"/>
              <a:gd name="connsiteY4" fmla="*/ 474701 h 653296"/>
              <a:gd name="connsiteX5" fmla="*/ 4596606 w 11645900"/>
              <a:gd name="connsiteY5" fmla="*/ 653296 h 653296"/>
              <a:gd name="connsiteX6" fmla="*/ 6947693 w 11645900"/>
              <a:gd name="connsiteY6" fmla="*/ 526296 h 653296"/>
              <a:gd name="connsiteX7" fmla="*/ 7213599 w 11645900"/>
              <a:gd name="connsiteY7" fmla="*/ 209590 h 653296"/>
              <a:gd name="connsiteX8" fmla="*/ 7354560 w 11645900"/>
              <a:gd name="connsiteY8" fmla="*/ 219583 h 653296"/>
              <a:gd name="connsiteX9" fmla="*/ 7570788 w 11645900"/>
              <a:gd name="connsiteY9" fmla="*/ 491370 h 653296"/>
              <a:gd name="connsiteX10" fmla="*/ 8937625 w 11645900"/>
              <a:gd name="connsiteY10" fmla="*/ 473908 h 653296"/>
              <a:gd name="connsiteX11" fmla="*/ 9261475 w 11645900"/>
              <a:gd name="connsiteY11" fmla="*/ 385802 h 653296"/>
              <a:gd name="connsiteX12" fmla="*/ 9572625 w 11645900"/>
              <a:gd name="connsiteY12" fmla="*/ 411202 h 653296"/>
              <a:gd name="connsiteX13" fmla="*/ 11645900 w 11645900"/>
              <a:gd name="connsiteY13" fmla="*/ 620752 h 653296"/>
              <a:gd name="connsiteX0" fmla="*/ 0 w 11645900"/>
              <a:gd name="connsiteY0" fmla="*/ 315952 h 653836"/>
              <a:gd name="connsiteX1" fmla="*/ 476250 w 11645900"/>
              <a:gd name="connsiteY1" fmla="*/ 246102 h 653836"/>
              <a:gd name="connsiteX2" fmla="*/ 1403350 w 11645900"/>
              <a:gd name="connsiteY2" fmla="*/ 61952 h 653836"/>
              <a:gd name="connsiteX3" fmla="*/ 2792412 w 11645900"/>
              <a:gd name="connsiteY3" fmla="*/ 15914 h 653836"/>
              <a:gd name="connsiteX4" fmla="*/ 4233863 w 11645900"/>
              <a:gd name="connsiteY4" fmla="*/ 474701 h 653836"/>
              <a:gd name="connsiteX5" fmla="*/ 4596606 w 11645900"/>
              <a:gd name="connsiteY5" fmla="*/ 653296 h 653836"/>
              <a:gd name="connsiteX6" fmla="*/ 6947693 w 11645900"/>
              <a:gd name="connsiteY6" fmla="*/ 526296 h 653836"/>
              <a:gd name="connsiteX7" fmla="*/ 7213599 w 11645900"/>
              <a:gd name="connsiteY7" fmla="*/ 209590 h 653836"/>
              <a:gd name="connsiteX8" fmla="*/ 7354560 w 11645900"/>
              <a:gd name="connsiteY8" fmla="*/ 219583 h 653836"/>
              <a:gd name="connsiteX9" fmla="*/ 7570788 w 11645900"/>
              <a:gd name="connsiteY9" fmla="*/ 491370 h 653836"/>
              <a:gd name="connsiteX10" fmla="*/ 8937625 w 11645900"/>
              <a:gd name="connsiteY10" fmla="*/ 473908 h 653836"/>
              <a:gd name="connsiteX11" fmla="*/ 9261475 w 11645900"/>
              <a:gd name="connsiteY11" fmla="*/ 385802 h 653836"/>
              <a:gd name="connsiteX12" fmla="*/ 9572625 w 11645900"/>
              <a:gd name="connsiteY12" fmla="*/ 411202 h 653836"/>
              <a:gd name="connsiteX13" fmla="*/ 11645900 w 11645900"/>
              <a:gd name="connsiteY13" fmla="*/ 620752 h 653836"/>
              <a:gd name="connsiteX0" fmla="*/ 0 w 11645900"/>
              <a:gd name="connsiteY0" fmla="*/ 315952 h 653296"/>
              <a:gd name="connsiteX1" fmla="*/ 476250 w 11645900"/>
              <a:gd name="connsiteY1" fmla="*/ 246102 h 653296"/>
              <a:gd name="connsiteX2" fmla="*/ 1403350 w 11645900"/>
              <a:gd name="connsiteY2" fmla="*/ 61952 h 653296"/>
              <a:gd name="connsiteX3" fmla="*/ 2792412 w 11645900"/>
              <a:gd name="connsiteY3" fmla="*/ 15914 h 653296"/>
              <a:gd name="connsiteX4" fmla="*/ 4233863 w 11645900"/>
              <a:gd name="connsiteY4" fmla="*/ 474701 h 653296"/>
              <a:gd name="connsiteX5" fmla="*/ 4596606 w 11645900"/>
              <a:gd name="connsiteY5" fmla="*/ 653296 h 653296"/>
              <a:gd name="connsiteX6" fmla="*/ 6912768 w 11645900"/>
              <a:gd name="connsiteY6" fmla="*/ 624721 h 653296"/>
              <a:gd name="connsiteX7" fmla="*/ 7213599 w 11645900"/>
              <a:gd name="connsiteY7" fmla="*/ 209590 h 653296"/>
              <a:gd name="connsiteX8" fmla="*/ 7354560 w 11645900"/>
              <a:gd name="connsiteY8" fmla="*/ 219583 h 653296"/>
              <a:gd name="connsiteX9" fmla="*/ 7570788 w 11645900"/>
              <a:gd name="connsiteY9" fmla="*/ 491370 h 653296"/>
              <a:gd name="connsiteX10" fmla="*/ 8937625 w 11645900"/>
              <a:gd name="connsiteY10" fmla="*/ 473908 h 653296"/>
              <a:gd name="connsiteX11" fmla="*/ 9261475 w 11645900"/>
              <a:gd name="connsiteY11" fmla="*/ 385802 h 653296"/>
              <a:gd name="connsiteX12" fmla="*/ 9572625 w 11645900"/>
              <a:gd name="connsiteY12" fmla="*/ 411202 h 653296"/>
              <a:gd name="connsiteX13" fmla="*/ 11645900 w 11645900"/>
              <a:gd name="connsiteY13" fmla="*/ 620752 h 653296"/>
              <a:gd name="connsiteX0" fmla="*/ 0 w 11645900"/>
              <a:gd name="connsiteY0" fmla="*/ 315952 h 653296"/>
              <a:gd name="connsiteX1" fmla="*/ 476250 w 11645900"/>
              <a:gd name="connsiteY1" fmla="*/ 246102 h 653296"/>
              <a:gd name="connsiteX2" fmla="*/ 1403350 w 11645900"/>
              <a:gd name="connsiteY2" fmla="*/ 61952 h 653296"/>
              <a:gd name="connsiteX3" fmla="*/ 2792412 w 11645900"/>
              <a:gd name="connsiteY3" fmla="*/ 15914 h 653296"/>
              <a:gd name="connsiteX4" fmla="*/ 4233863 w 11645900"/>
              <a:gd name="connsiteY4" fmla="*/ 484226 h 653296"/>
              <a:gd name="connsiteX5" fmla="*/ 4596606 w 11645900"/>
              <a:gd name="connsiteY5" fmla="*/ 653296 h 653296"/>
              <a:gd name="connsiteX6" fmla="*/ 6912768 w 11645900"/>
              <a:gd name="connsiteY6" fmla="*/ 624721 h 653296"/>
              <a:gd name="connsiteX7" fmla="*/ 7213599 w 11645900"/>
              <a:gd name="connsiteY7" fmla="*/ 209590 h 653296"/>
              <a:gd name="connsiteX8" fmla="*/ 7354560 w 11645900"/>
              <a:gd name="connsiteY8" fmla="*/ 219583 h 653296"/>
              <a:gd name="connsiteX9" fmla="*/ 7570788 w 11645900"/>
              <a:gd name="connsiteY9" fmla="*/ 491370 h 653296"/>
              <a:gd name="connsiteX10" fmla="*/ 8937625 w 11645900"/>
              <a:gd name="connsiteY10" fmla="*/ 473908 h 653296"/>
              <a:gd name="connsiteX11" fmla="*/ 9261475 w 11645900"/>
              <a:gd name="connsiteY11" fmla="*/ 385802 h 653296"/>
              <a:gd name="connsiteX12" fmla="*/ 9572625 w 11645900"/>
              <a:gd name="connsiteY12" fmla="*/ 411202 h 653296"/>
              <a:gd name="connsiteX13" fmla="*/ 11645900 w 11645900"/>
              <a:gd name="connsiteY13" fmla="*/ 620752 h 653296"/>
              <a:gd name="connsiteX0" fmla="*/ 0 w 11645900"/>
              <a:gd name="connsiteY0" fmla="*/ 315952 h 653296"/>
              <a:gd name="connsiteX1" fmla="*/ 476250 w 11645900"/>
              <a:gd name="connsiteY1" fmla="*/ 246102 h 653296"/>
              <a:gd name="connsiteX2" fmla="*/ 1403350 w 11645900"/>
              <a:gd name="connsiteY2" fmla="*/ 61952 h 653296"/>
              <a:gd name="connsiteX3" fmla="*/ 2792412 w 11645900"/>
              <a:gd name="connsiteY3" fmla="*/ 15914 h 653296"/>
              <a:gd name="connsiteX4" fmla="*/ 4233863 w 11645900"/>
              <a:gd name="connsiteY4" fmla="*/ 484226 h 653296"/>
              <a:gd name="connsiteX5" fmla="*/ 4596606 w 11645900"/>
              <a:gd name="connsiteY5" fmla="*/ 653296 h 653296"/>
              <a:gd name="connsiteX6" fmla="*/ 6912768 w 11645900"/>
              <a:gd name="connsiteY6" fmla="*/ 624721 h 653296"/>
              <a:gd name="connsiteX7" fmla="*/ 7213599 w 11645900"/>
              <a:gd name="connsiteY7" fmla="*/ 209590 h 653296"/>
              <a:gd name="connsiteX8" fmla="*/ 7354560 w 11645900"/>
              <a:gd name="connsiteY8" fmla="*/ 219583 h 653296"/>
              <a:gd name="connsiteX9" fmla="*/ 7602538 w 11645900"/>
              <a:gd name="connsiteY9" fmla="*/ 567570 h 653296"/>
              <a:gd name="connsiteX10" fmla="*/ 8937625 w 11645900"/>
              <a:gd name="connsiteY10" fmla="*/ 473908 h 653296"/>
              <a:gd name="connsiteX11" fmla="*/ 9261475 w 11645900"/>
              <a:gd name="connsiteY11" fmla="*/ 385802 h 653296"/>
              <a:gd name="connsiteX12" fmla="*/ 9572625 w 11645900"/>
              <a:gd name="connsiteY12" fmla="*/ 411202 h 653296"/>
              <a:gd name="connsiteX13" fmla="*/ 11645900 w 11645900"/>
              <a:gd name="connsiteY13" fmla="*/ 620752 h 653296"/>
              <a:gd name="connsiteX0" fmla="*/ 0 w 11645900"/>
              <a:gd name="connsiteY0" fmla="*/ 315952 h 653296"/>
              <a:gd name="connsiteX1" fmla="*/ 476250 w 11645900"/>
              <a:gd name="connsiteY1" fmla="*/ 246102 h 653296"/>
              <a:gd name="connsiteX2" fmla="*/ 1403350 w 11645900"/>
              <a:gd name="connsiteY2" fmla="*/ 61952 h 653296"/>
              <a:gd name="connsiteX3" fmla="*/ 2792412 w 11645900"/>
              <a:gd name="connsiteY3" fmla="*/ 15914 h 653296"/>
              <a:gd name="connsiteX4" fmla="*/ 4233863 w 11645900"/>
              <a:gd name="connsiteY4" fmla="*/ 484226 h 653296"/>
              <a:gd name="connsiteX5" fmla="*/ 4596606 w 11645900"/>
              <a:gd name="connsiteY5" fmla="*/ 653296 h 653296"/>
              <a:gd name="connsiteX6" fmla="*/ 6912768 w 11645900"/>
              <a:gd name="connsiteY6" fmla="*/ 624721 h 653296"/>
              <a:gd name="connsiteX7" fmla="*/ 7213599 w 11645900"/>
              <a:gd name="connsiteY7" fmla="*/ 209590 h 653296"/>
              <a:gd name="connsiteX8" fmla="*/ 7354560 w 11645900"/>
              <a:gd name="connsiteY8" fmla="*/ 219583 h 653296"/>
              <a:gd name="connsiteX9" fmla="*/ 7602538 w 11645900"/>
              <a:gd name="connsiteY9" fmla="*/ 567570 h 653296"/>
              <a:gd name="connsiteX10" fmla="*/ 8937625 w 11645900"/>
              <a:gd name="connsiteY10" fmla="*/ 473908 h 653296"/>
              <a:gd name="connsiteX11" fmla="*/ 9087217 w 11645900"/>
              <a:gd name="connsiteY11" fmla="*/ 379628 h 653296"/>
              <a:gd name="connsiteX12" fmla="*/ 9261475 w 11645900"/>
              <a:gd name="connsiteY12" fmla="*/ 385802 h 653296"/>
              <a:gd name="connsiteX13" fmla="*/ 9572625 w 11645900"/>
              <a:gd name="connsiteY13" fmla="*/ 411202 h 653296"/>
              <a:gd name="connsiteX14" fmla="*/ 11645900 w 11645900"/>
              <a:gd name="connsiteY14" fmla="*/ 620752 h 653296"/>
              <a:gd name="connsiteX0" fmla="*/ 0 w 11645900"/>
              <a:gd name="connsiteY0" fmla="*/ 315952 h 653296"/>
              <a:gd name="connsiteX1" fmla="*/ 476250 w 11645900"/>
              <a:gd name="connsiteY1" fmla="*/ 246102 h 653296"/>
              <a:gd name="connsiteX2" fmla="*/ 1403350 w 11645900"/>
              <a:gd name="connsiteY2" fmla="*/ 61952 h 653296"/>
              <a:gd name="connsiteX3" fmla="*/ 2792412 w 11645900"/>
              <a:gd name="connsiteY3" fmla="*/ 15914 h 653296"/>
              <a:gd name="connsiteX4" fmla="*/ 4233863 w 11645900"/>
              <a:gd name="connsiteY4" fmla="*/ 484226 h 653296"/>
              <a:gd name="connsiteX5" fmla="*/ 4596606 w 11645900"/>
              <a:gd name="connsiteY5" fmla="*/ 653296 h 653296"/>
              <a:gd name="connsiteX6" fmla="*/ 6912768 w 11645900"/>
              <a:gd name="connsiteY6" fmla="*/ 624721 h 653296"/>
              <a:gd name="connsiteX7" fmla="*/ 7213599 w 11645900"/>
              <a:gd name="connsiteY7" fmla="*/ 209590 h 653296"/>
              <a:gd name="connsiteX8" fmla="*/ 7354560 w 11645900"/>
              <a:gd name="connsiteY8" fmla="*/ 219583 h 653296"/>
              <a:gd name="connsiteX9" fmla="*/ 7602538 w 11645900"/>
              <a:gd name="connsiteY9" fmla="*/ 567570 h 653296"/>
              <a:gd name="connsiteX10" fmla="*/ 8937625 w 11645900"/>
              <a:gd name="connsiteY10" fmla="*/ 473908 h 653296"/>
              <a:gd name="connsiteX11" fmla="*/ 9087217 w 11645900"/>
              <a:gd name="connsiteY11" fmla="*/ 379628 h 653296"/>
              <a:gd name="connsiteX12" fmla="*/ 9261475 w 11645900"/>
              <a:gd name="connsiteY12" fmla="*/ 385802 h 653296"/>
              <a:gd name="connsiteX13" fmla="*/ 9572625 w 11645900"/>
              <a:gd name="connsiteY13" fmla="*/ 411202 h 653296"/>
              <a:gd name="connsiteX14" fmla="*/ 11645900 w 11645900"/>
              <a:gd name="connsiteY14" fmla="*/ 620752 h 653296"/>
              <a:gd name="connsiteX0" fmla="*/ 0 w 11645900"/>
              <a:gd name="connsiteY0" fmla="*/ 315952 h 653296"/>
              <a:gd name="connsiteX1" fmla="*/ 476250 w 11645900"/>
              <a:gd name="connsiteY1" fmla="*/ 246102 h 653296"/>
              <a:gd name="connsiteX2" fmla="*/ 1403350 w 11645900"/>
              <a:gd name="connsiteY2" fmla="*/ 61952 h 653296"/>
              <a:gd name="connsiteX3" fmla="*/ 2792412 w 11645900"/>
              <a:gd name="connsiteY3" fmla="*/ 15914 h 653296"/>
              <a:gd name="connsiteX4" fmla="*/ 4233863 w 11645900"/>
              <a:gd name="connsiteY4" fmla="*/ 484226 h 653296"/>
              <a:gd name="connsiteX5" fmla="*/ 4596606 w 11645900"/>
              <a:gd name="connsiteY5" fmla="*/ 653296 h 653296"/>
              <a:gd name="connsiteX6" fmla="*/ 6912768 w 11645900"/>
              <a:gd name="connsiteY6" fmla="*/ 624721 h 653296"/>
              <a:gd name="connsiteX7" fmla="*/ 7213599 w 11645900"/>
              <a:gd name="connsiteY7" fmla="*/ 209590 h 653296"/>
              <a:gd name="connsiteX8" fmla="*/ 7354560 w 11645900"/>
              <a:gd name="connsiteY8" fmla="*/ 219583 h 653296"/>
              <a:gd name="connsiteX9" fmla="*/ 7602538 w 11645900"/>
              <a:gd name="connsiteY9" fmla="*/ 567570 h 653296"/>
              <a:gd name="connsiteX10" fmla="*/ 8937625 w 11645900"/>
              <a:gd name="connsiteY10" fmla="*/ 473908 h 653296"/>
              <a:gd name="connsiteX11" fmla="*/ 9087217 w 11645900"/>
              <a:gd name="connsiteY11" fmla="*/ 379628 h 653296"/>
              <a:gd name="connsiteX12" fmla="*/ 9261475 w 11645900"/>
              <a:gd name="connsiteY12" fmla="*/ 385802 h 653296"/>
              <a:gd name="connsiteX13" fmla="*/ 9572625 w 11645900"/>
              <a:gd name="connsiteY13" fmla="*/ 411202 h 653296"/>
              <a:gd name="connsiteX14" fmla="*/ 11645900 w 11645900"/>
              <a:gd name="connsiteY14" fmla="*/ 620752 h 653296"/>
              <a:gd name="connsiteX0" fmla="*/ 0 w 11645900"/>
              <a:gd name="connsiteY0" fmla="*/ 315952 h 653296"/>
              <a:gd name="connsiteX1" fmla="*/ 476250 w 11645900"/>
              <a:gd name="connsiteY1" fmla="*/ 246102 h 653296"/>
              <a:gd name="connsiteX2" fmla="*/ 1403350 w 11645900"/>
              <a:gd name="connsiteY2" fmla="*/ 61952 h 653296"/>
              <a:gd name="connsiteX3" fmla="*/ 2792412 w 11645900"/>
              <a:gd name="connsiteY3" fmla="*/ 15914 h 653296"/>
              <a:gd name="connsiteX4" fmla="*/ 4233863 w 11645900"/>
              <a:gd name="connsiteY4" fmla="*/ 484226 h 653296"/>
              <a:gd name="connsiteX5" fmla="*/ 4596606 w 11645900"/>
              <a:gd name="connsiteY5" fmla="*/ 653296 h 653296"/>
              <a:gd name="connsiteX6" fmla="*/ 6912768 w 11645900"/>
              <a:gd name="connsiteY6" fmla="*/ 624721 h 653296"/>
              <a:gd name="connsiteX7" fmla="*/ 7213599 w 11645900"/>
              <a:gd name="connsiteY7" fmla="*/ 209590 h 653296"/>
              <a:gd name="connsiteX8" fmla="*/ 7354560 w 11645900"/>
              <a:gd name="connsiteY8" fmla="*/ 219583 h 653296"/>
              <a:gd name="connsiteX9" fmla="*/ 7602538 w 11645900"/>
              <a:gd name="connsiteY9" fmla="*/ 567570 h 653296"/>
              <a:gd name="connsiteX10" fmla="*/ 8849519 w 11645900"/>
              <a:gd name="connsiteY10" fmla="*/ 545345 h 653296"/>
              <a:gd name="connsiteX11" fmla="*/ 9087217 w 11645900"/>
              <a:gd name="connsiteY11" fmla="*/ 379628 h 653296"/>
              <a:gd name="connsiteX12" fmla="*/ 9261475 w 11645900"/>
              <a:gd name="connsiteY12" fmla="*/ 385802 h 653296"/>
              <a:gd name="connsiteX13" fmla="*/ 9572625 w 11645900"/>
              <a:gd name="connsiteY13" fmla="*/ 411202 h 653296"/>
              <a:gd name="connsiteX14" fmla="*/ 11645900 w 11645900"/>
              <a:gd name="connsiteY14" fmla="*/ 620752 h 653296"/>
              <a:gd name="connsiteX0" fmla="*/ 0 w 11645900"/>
              <a:gd name="connsiteY0" fmla="*/ 315952 h 653296"/>
              <a:gd name="connsiteX1" fmla="*/ 476250 w 11645900"/>
              <a:gd name="connsiteY1" fmla="*/ 246102 h 653296"/>
              <a:gd name="connsiteX2" fmla="*/ 1403350 w 11645900"/>
              <a:gd name="connsiteY2" fmla="*/ 61952 h 653296"/>
              <a:gd name="connsiteX3" fmla="*/ 2792412 w 11645900"/>
              <a:gd name="connsiteY3" fmla="*/ 15914 h 653296"/>
              <a:gd name="connsiteX4" fmla="*/ 4233863 w 11645900"/>
              <a:gd name="connsiteY4" fmla="*/ 484226 h 653296"/>
              <a:gd name="connsiteX5" fmla="*/ 4596606 w 11645900"/>
              <a:gd name="connsiteY5" fmla="*/ 653296 h 653296"/>
              <a:gd name="connsiteX6" fmla="*/ 6912768 w 11645900"/>
              <a:gd name="connsiteY6" fmla="*/ 624721 h 653296"/>
              <a:gd name="connsiteX7" fmla="*/ 7213599 w 11645900"/>
              <a:gd name="connsiteY7" fmla="*/ 209590 h 653296"/>
              <a:gd name="connsiteX8" fmla="*/ 7354560 w 11645900"/>
              <a:gd name="connsiteY8" fmla="*/ 219583 h 653296"/>
              <a:gd name="connsiteX9" fmla="*/ 7602538 w 11645900"/>
              <a:gd name="connsiteY9" fmla="*/ 567570 h 653296"/>
              <a:gd name="connsiteX10" fmla="*/ 8830469 w 11645900"/>
              <a:gd name="connsiteY10" fmla="*/ 535820 h 653296"/>
              <a:gd name="connsiteX11" fmla="*/ 9087217 w 11645900"/>
              <a:gd name="connsiteY11" fmla="*/ 379628 h 653296"/>
              <a:gd name="connsiteX12" fmla="*/ 9261475 w 11645900"/>
              <a:gd name="connsiteY12" fmla="*/ 385802 h 653296"/>
              <a:gd name="connsiteX13" fmla="*/ 9572625 w 11645900"/>
              <a:gd name="connsiteY13" fmla="*/ 411202 h 653296"/>
              <a:gd name="connsiteX14" fmla="*/ 11645900 w 11645900"/>
              <a:gd name="connsiteY14" fmla="*/ 620752 h 653296"/>
              <a:gd name="connsiteX0" fmla="*/ 0 w 11645900"/>
              <a:gd name="connsiteY0" fmla="*/ 315952 h 653296"/>
              <a:gd name="connsiteX1" fmla="*/ 476250 w 11645900"/>
              <a:gd name="connsiteY1" fmla="*/ 246102 h 653296"/>
              <a:gd name="connsiteX2" fmla="*/ 1403350 w 11645900"/>
              <a:gd name="connsiteY2" fmla="*/ 61952 h 653296"/>
              <a:gd name="connsiteX3" fmla="*/ 2792412 w 11645900"/>
              <a:gd name="connsiteY3" fmla="*/ 15914 h 653296"/>
              <a:gd name="connsiteX4" fmla="*/ 4233863 w 11645900"/>
              <a:gd name="connsiteY4" fmla="*/ 484226 h 653296"/>
              <a:gd name="connsiteX5" fmla="*/ 4596606 w 11645900"/>
              <a:gd name="connsiteY5" fmla="*/ 653296 h 653296"/>
              <a:gd name="connsiteX6" fmla="*/ 6912768 w 11645900"/>
              <a:gd name="connsiteY6" fmla="*/ 624721 h 653296"/>
              <a:gd name="connsiteX7" fmla="*/ 7213599 w 11645900"/>
              <a:gd name="connsiteY7" fmla="*/ 209590 h 653296"/>
              <a:gd name="connsiteX8" fmla="*/ 7354560 w 11645900"/>
              <a:gd name="connsiteY8" fmla="*/ 219583 h 653296"/>
              <a:gd name="connsiteX9" fmla="*/ 7602538 w 11645900"/>
              <a:gd name="connsiteY9" fmla="*/ 567570 h 653296"/>
              <a:gd name="connsiteX10" fmla="*/ 8804276 w 11645900"/>
              <a:gd name="connsiteY10" fmla="*/ 540583 h 653296"/>
              <a:gd name="connsiteX11" fmla="*/ 9087217 w 11645900"/>
              <a:gd name="connsiteY11" fmla="*/ 379628 h 653296"/>
              <a:gd name="connsiteX12" fmla="*/ 9261475 w 11645900"/>
              <a:gd name="connsiteY12" fmla="*/ 385802 h 653296"/>
              <a:gd name="connsiteX13" fmla="*/ 9572625 w 11645900"/>
              <a:gd name="connsiteY13" fmla="*/ 411202 h 653296"/>
              <a:gd name="connsiteX14" fmla="*/ 11645900 w 11645900"/>
              <a:gd name="connsiteY14" fmla="*/ 620752 h 65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45900" h="653296">
                <a:moveTo>
                  <a:pt x="0" y="315952"/>
                </a:moveTo>
                <a:cubicBezTo>
                  <a:pt x="121179" y="302193"/>
                  <a:pt x="242358" y="288435"/>
                  <a:pt x="476250" y="246102"/>
                </a:cubicBezTo>
                <a:cubicBezTo>
                  <a:pt x="710142" y="203769"/>
                  <a:pt x="1017323" y="100317"/>
                  <a:pt x="1403350" y="61952"/>
                </a:cubicBezTo>
                <a:cubicBezTo>
                  <a:pt x="1789377" y="23587"/>
                  <a:pt x="2416704" y="-25890"/>
                  <a:pt x="2792412" y="15914"/>
                </a:cubicBezTo>
                <a:cubicBezTo>
                  <a:pt x="3272896" y="168843"/>
                  <a:pt x="3750997" y="350347"/>
                  <a:pt x="4233863" y="484226"/>
                </a:cubicBezTo>
                <a:cubicBezTo>
                  <a:pt x="4289954" y="508832"/>
                  <a:pt x="4483231" y="617312"/>
                  <a:pt x="4596606" y="653296"/>
                </a:cubicBezTo>
                <a:lnTo>
                  <a:pt x="6912768" y="624721"/>
                </a:lnTo>
                <a:cubicBezTo>
                  <a:pt x="7074429" y="555401"/>
                  <a:pt x="7136341" y="306427"/>
                  <a:pt x="7213599" y="209590"/>
                </a:cubicBezTo>
                <a:cubicBezTo>
                  <a:pt x="7302576" y="197365"/>
                  <a:pt x="7322016" y="181086"/>
                  <a:pt x="7354560" y="219583"/>
                </a:cubicBezTo>
                <a:cubicBezTo>
                  <a:pt x="7387104" y="258080"/>
                  <a:pt x="7534221" y="474647"/>
                  <a:pt x="7602538" y="567570"/>
                </a:cubicBezTo>
                <a:cubicBezTo>
                  <a:pt x="7890933" y="568100"/>
                  <a:pt x="8472225" y="562940"/>
                  <a:pt x="8804276" y="540583"/>
                </a:cubicBezTo>
                <a:cubicBezTo>
                  <a:pt x="8846935" y="494971"/>
                  <a:pt x="9045148" y="380024"/>
                  <a:pt x="9087217" y="379628"/>
                </a:cubicBezTo>
                <a:cubicBezTo>
                  <a:pt x="9141192" y="364944"/>
                  <a:pt x="9180574" y="380540"/>
                  <a:pt x="9261475" y="385802"/>
                </a:cubicBezTo>
                <a:cubicBezTo>
                  <a:pt x="9342376" y="391064"/>
                  <a:pt x="9500924" y="383685"/>
                  <a:pt x="9572625" y="411202"/>
                </a:cubicBezTo>
                <a:cubicBezTo>
                  <a:pt x="9916583" y="397444"/>
                  <a:pt x="10257366" y="439248"/>
                  <a:pt x="11645900" y="620752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0C221E25-E74C-C7A3-8AA5-07F96A1439FA}"/>
              </a:ext>
            </a:extLst>
          </p:cNvPr>
          <p:cNvSpPr/>
          <p:nvPr/>
        </p:nvSpPr>
        <p:spPr>
          <a:xfrm>
            <a:off x="4671645" y="5945805"/>
            <a:ext cx="6388893" cy="823708"/>
          </a:xfrm>
          <a:custGeom>
            <a:avLst/>
            <a:gdLst>
              <a:gd name="connsiteX0" fmla="*/ 0 w 4716132"/>
              <a:gd name="connsiteY0" fmla="*/ 0 h 379531"/>
              <a:gd name="connsiteX1" fmla="*/ 390525 w 4716132"/>
              <a:gd name="connsiteY1" fmla="*/ 304800 h 379531"/>
              <a:gd name="connsiteX2" fmla="*/ 823912 w 4716132"/>
              <a:gd name="connsiteY2" fmla="*/ 371475 h 379531"/>
              <a:gd name="connsiteX3" fmla="*/ 2476500 w 4716132"/>
              <a:gd name="connsiteY3" fmla="*/ 366712 h 379531"/>
              <a:gd name="connsiteX4" fmla="*/ 4429125 w 4716132"/>
              <a:gd name="connsiteY4" fmla="*/ 266700 h 379531"/>
              <a:gd name="connsiteX5" fmla="*/ 4667250 w 4716132"/>
              <a:gd name="connsiteY5" fmla="*/ 23812 h 379531"/>
              <a:gd name="connsiteX0" fmla="*/ 0 w 4716132"/>
              <a:gd name="connsiteY0" fmla="*/ 0 h 379531"/>
              <a:gd name="connsiteX1" fmla="*/ 390525 w 4716132"/>
              <a:gd name="connsiteY1" fmla="*/ 304800 h 379531"/>
              <a:gd name="connsiteX2" fmla="*/ 823912 w 4716132"/>
              <a:gd name="connsiteY2" fmla="*/ 371475 h 379531"/>
              <a:gd name="connsiteX3" fmla="*/ 2476500 w 4716132"/>
              <a:gd name="connsiteY3" fmla="*/ 366712 h 379531"/>
              <a:gd name="connsiteX4" fmla="*/ 4429125 w 4716132"/>
              <a:gd name="connsiteY4" fmla="*/ 266700 h 379531"/>
              <a:gd name="connsiteX5" fmla="*/ 4667250 w 4716132"/>
              <a:gd name="connsiteY5" fmla="*/ 23812 h 379531"/>
              <a:gd name="connsiteX0" fmla="*/ 0 w 4684239"/>
              <a:gd name="connsiteY0" fmla="*/ 0 h 379531"/>
              <a:gd name="connsiteX1" fmla="*/ 390525 w 4684239"/>
              <a:gd name="connsiteY1" fmla="*/ 304800 h 379531"/>
              <a:gd name="connsiteX2" fmla="*/ 823912 w 4684239"/>
              <a:gd name="connsiteY2" fmla="*/ 371475 h 379531"/>
              <a:gd name="connsiteX3" fmla="*/ 2476500 w 4684239"/>
              <a:gd name="connsiteY3" fmla="*/ 366712 h 379531"/>
              <a:gd name="connsiteX4" fmla="*/ 4429125 w 4684239"/>
              <a:gd name="connsiteY4" fmla="*/ 266700 h 379531"/>
              <a:gd name="connsiteX5" fmla="*/ 4667250 w 4684239"/>
              <a:gd name="connsiteY5" fmla="*/ 23812 h 379531"/>
              <a:gd name="connsiteX0" fmla="*/ 0 w 4667250"/>
              <a:gd name="connsiteY0" fmla="*/ 0 h 379531"/>
              <a:gd name="connsiteX1" fmla="*/ 390525 w 4667250"/>
              <a:gd name="connsiteY1" fmla="*/ 304800 h 379531"/>
              <a:gd name="connsiteX2" fmla="*/ 823912 w 4667250"/>
              <a:gd name="connsiteY2" fmla="*/ 371475 h 379531"/>
              <a:gd name="connsiteX3" fmla="*/ 2476500 w 4667250"/>
              <a:gd name="connsiteY3" fmla="*/ 366712 h 379531"/>
              <a:gd name="connsiteX4" fmla="*/ 4429125 w 4667250"/>
              <a:gd name="connsiteY4" fmla="*/ 266700 h 379531"/>
              <a:gd name="connsiteX5" fmla="*/ 4667250 w 4667250"/>
              <a:gd name="connsiteY5" fmla="*/ 23812 h 379531"/>
              <a:gd name="connsiteX0" fmla="*/ 0 w 4667250"/>
              <a:gd name="connsiteY0" fmla="*/ 0 h 378182"/>
              <a:gd name="connsiteX1" fmla="*/ 390525 w 4667250"/>
              <a:gd name="connsiteY1" fmla="*/ 304800 h 378182"/>
              <a:gd name="connsiteX2" fmla="*/ 823912 w 4667250"/>
              <a:gd name="connsiteY2" fmla="*/ 371475 h 378182"/>
              <a:gd name="connsiteX3" fmla="*/ 2476500 w 4667250"/>
              <a:gd name="connsiteY3" fmla="*/ 366712 h 378182"/>
              <a:gd name="connsiteX4" fmla="*/ 4371975 w 4667250"/>
              <a:gd name="connsiteY4" fmla="*/ 290513 h 378182"/>
              <a:gd name="connsiteX5" fmla="*/ 4667250 w 4667250"/>
              <a:gd name="connsiteY5" fmla="*/ 23812 h 378182"/>
              <a:gd name="connsiteX0" fmla="*/ 0 w 4686300"/>
              <a:gd name="connsiteY0" fmla="*/ 0 h 397232"/>
              <a:gd name="connsiteX1" fmla="*/ 409575 w 4686300"/>
              <a:gd name="connsiteY1" fmla="*/ 323850 h 397232"/>
              <a:gd name="connsiteX2" fmla="*/ 842962 w 4686300"/>
              <a:gd name="connsiteY2" fmla="*/ 390525 h 397232"/>
              <a:gd name="connsiteX3" fmla="*/ 2495550 w 4686300"/>
              <a:gd name="connsiteY3" fmla="*/ 385762 h 397232"/>
              <a:gd name="connsiteX4" fmla="*/ 4391025 w 4686300"/>
              <a:gd name="connsiteY4" fmla="*/ 309563 h 397232"/>
              <a:gd name="connsiteX5" fmla="*/ 4686300 w 4686300"/>
              <a:gd name="connsiteY5" fmla="*/ 42862 h 397232"/>
              <a:gd name="connsiteX0" fmla="*/ 0 w 4645818"/>
              <a:gd name="connsiteY0" fmla="*/ 0 h 397232"/>
              <a:gd name="connsiteX1" fmla="*/ 409575 w 4645818"/>
              <a:gd name="connsiteY1" fmla="*/ 323850 h 397232"/>
              <a:gd name="connsiteX2" fmla="*/ 842962 w 4645818"/>
              <a:gd name="connsiteY2" fmla="*/ 390525 h 397232"/>
              <a:gd name="connsiteX3" fmla="*/ 2495550 w 4645818"/>
              <a:gd name="connsiteY3" fmla="*/ 385762 h 397232"/>
              <a:gd name="connsiteX4" fmla="*/ 4391025 w 4645818"/>
              <a:gd name="connsiteY4" fmla="*/ 309563 h 397232"/>
              <a:gd name="connsiteX5" fmla="*/ 4645818 w 4645818"/>
              <a:gd name="connsiteY5" fmla="*/ 57149 h 397232"/>
              <a:gd name="connsiteX0" fmla="*/ 0 w 4645818"/>
              <a:gd name="connsiteY0" fmla="*/ 0 h 397232"/>
              <a:gd name="connsiteX1" fmla="*/ 409575 w 4645818"/>
              <a:gd name="connsiteY1" fmla="*/ 323850 h 397232"/>
              <a:gd name="connsiteX2" fmla="*/ 842962 w 4645818"/>
              <a:gd name="connsiteY2" fmla="*/ 390525 h 397232"/>
              <a:gd name="connsiteX3" fmla="*/ 2495550 w 4645818"/>
              <a:gd name="connsiteY3" fmla="*/ 385762 h 397232"/>
              <a:gd name="connsiteX4" fmla="*/ 4391025 w 4645818"/>
              <a:gd name="connsiteY4" fmla="*/ 309563 h 397232"/>
              <a:gd name="connsiteX5" fmla="*/ 4645818 w 4645818"/>
              <a:gd name="connsiteY5" fmla="*/ 57149 h 397232"/>
              <a:gd name="connsiteX0" fmla="*/ 0 w 6081712"/>
              <a:gd name="connsiteY0" fmla="*/ 0 h 851034"/>
              <a:gd name="connsiteX1" fmla="*/ 1845469 w 6081712"/>
              <a:gd name="connsiteY1" fmla="*/ 769144 h 851034"/>
              <a:gd name="connsiteX2" fmla="*/ 2278856 w 6081712"/>
              <a:gd name="connsiteY2" fmla="*/ 835819 h 851034"/>
              <a:gd name="connsiteX3" fmla="*/ 3931444 w 6081712"/>
              <a:gd name="connsiteY3" fmla="*/ 831056 h 851034"/>
              <a:gd name="connsiteX4" fmla="*/ 5826919 w 6081712"/>
              <a:gd name="connsiteY4" fmla="*/ 754857 h 851034"/>
              <a:gd name="connsiteX5" fmla="*/ 6081712 w 6081712"/>
              <a:gd name="connsiteY5" fmla="*/ 502443 h 851034"/>
              <a:gd name="connsiteX0" fmla="*/ 0 w 6081712"/>
              <a:gd name="connsiteY0" fmla="*/ 0 h 851825"/>
              <a:gd name="connsiteX1" fmla="*/ 1845469 w 6081712"/>
              <a:gd name="connsiteY1" fmla="*/ 769144 h 851825"/>
              <a:gd name="connsiteX2" fmla="*/ 2278856 w 6081712"/>
              <a:gd name="connsiteY2" fmla="*/ 835819 h 851825"/>
              <a:gd name="connsiteX3" fmla="*/ 3931444 w 6081712"/>
              <a:gd name="connsiteY3" fmla="*/ 831056 h 851825"/>
              <a:gd name="connsiteX4" fmla="*/ 5826919 w 6081712"/>
              <a:gd name="connsiteY4" fmla="*/ 754857 h 851825"/>
              <a:gd name="connsiteX5" fmla="*/ 6081712 w 6081712"/>
              <a:gd name="connsiteY5" fmla="*/ 502443 h 851825"/>
              <a:gd name="connsiteX0" fmla="*/ 0 w 6081712"/>
              <a:gd name="connsiteY0" fmla="*/ 0 h 851825"/>
              <a:gd name="connsiteX1" fmla="*/ 1845469 w 6081712"/>
              <a:gd name="connsiteY1" fmla="*/ 769144 h 851825"/>
              <a:gd name="connsiteX2" fmla="*/ 2278856 w 6081712"/>
              <a:gd name="connsiteY2" fmla="*/ 835819 h 851825"/>
              <a:gd name="connsiteX3" fmla="*/ 3931444 w 6081712"/>
              <a:gd name="connsiteY3" fmla="*/ 831056 h 851825"/>
              <a:gd name="connsiteX4" fmla="*/ 5826919 w 6081712"/>
              <a:gd name="connsiteY4" fmla="*/ 754857 h 851825"/>
              <a:gd name="connsiteX5" fmla="*/ 6081712 w 6081712"/>
              <a:gd name="connsiteY5" fmla="*/ 502443 h 851825"/>
              <a:gd name="connsiteX0" fmla="*/ 0 w 6081712"/>
              <a:gd name="connsiteY0" fmla="*/ 0 h 842195"/>
              <a:gd name="connsiteX1" fmla="*/ 1826419 w 6081712"/>
              <a:gd name="connsiteY1" fmla="*/ 773907 h 842195"/>
              <a:gd name="connsiteX2" fmla="*/ 2278856 w 6081712"/>
              <a:gd name="connsiteY2" fmla="*/ 835819 h 842195"/>
              <a:gd name="connsiteX3" fmla="*/ 3931444 w 6081712"/>
              <a:gd name="connsiteY3" fmla="*/ 831056 h 842195"/>
              <a:gd name="connsiteX4" fmla="*/ 5826919 w 6081712"/>
              <a:gd name="connsiteY4" fmla="*/ 754857 h 842195"/>
              <a:gd name="connsiteX5" fmla="*/ 6081712 w 6081712"/>
              <a:gd name="connsiteY5" fmla="*/ 502443 h 842195"/>
              <a:gd name="connsiteX0" fmla="*/ 0 w 6365081"/>
              <a:gd name="connsiteY0" fmla="*/ 0 h 842195"/>
              <a:gd name="connsiteX1" fmla="*/ 1826419 w 6365081"/>
              <a:gd name="connsiteY1" fmla="*/ 773907 h 842195"/>
              <a:gd name="connsiteX2" fmla="*/ 2278856 w 6365081"/>
              <a:gd name="connsiteY2" fmla="*/ 835819 h 842195"/>
              <a:gd name="connsiteX3" fmla="*/ 3931444 w 6365081"/>
              <a:gd name="connsiteY3" fmla="*/ 831056 h 842195"/>
              <a:gd name="connsiteX4" fmla="*/ 5826919 w 6365081"/>
              <a:gd name="connsiteY4" fmla="*/ 754857 h 842195"/>
              <a:gd name="connsiteX5" fmla="*/ 6365081 w 6365081"/>
              <a:gd name="connsiteY5" fmla="*/ 288131 h 842195"/>
              <a:gd name="connsiteX0" fmla="*/ 0 w 6379368"/>
              <a:gd name="connsiteY0" fmla="*/ 0 h 864118"/>
              <a:gd name="connsiteX1" fmla="*/ 1840706 w 6379368"/>
              <a:gd name="connsiteY1" fmla="*/ 783432 h 864118"/>
              <a:gd name="connsiteX2" fmla="*/ 2293143 w 6379368"/>
              <a:gd name="connsiteY2" fmla="*/ 845344 h 864118"/>
              <a:gd name="connsiteX3" fmla="*/ 3945731 w 6379368"/>
              <a:gd name="connsiteY3" fmla="*/ 840581 h 864118"/>
              <a:gd name="connsiteX4" fmla="*/ 5841206 w 6379368"/>
              <a:gd name="connsiteY4" fmla="*/ 764382 h 864118"/>
              <a:gd name="connsiteX5" fmla="*/ 6379368 w 6379368"/>
              <a:gd name="connsiteY5" fmla="*/ 297656 h 864118"/>
              <a:gd name="connsiteX0" fmla="*/ 0 w 6379368"/>
              <a:gd name="connsiteY0" fmla="*/ 0 h 851720"/>
              <a:gd name="connsiteX1" fmla="*/ 1840706 w 6379368"/>
              <a:gd name="connsiteY1" fmla="*/ 783432 h 851720"/>
              <a:gd name="connsiteX2" fmla="*/ 2293143 w 6379368"/>
              <a:gd name="connsiteY2" fmla="*/ 845344 h 851720"/>
              <a:gd name="connsiteX3" fmla="*/ 3945731 w 6379368"/>
              <a:gd name="connsiteY3" fmla="*/ 840581 h 851720"/>
              <a:gd name="connsiteX4" fmla="*/ 5841206 w 6379368"/>
              <a:gd name="connsiteY4" fmla="*/ 764382 h 851720"/>
              <a:gd name="connsiteX5" fmla="*/ 6379368 w 6379368"/>
              <a:gd name="connsiteY5" fmla="*/ 297656 h 851720"/>
              <a:gd name="connsiteX0" fmla="*/ 0 w 6379368"/>
              <a:gd name="connsiteY0" fmla="*/ 0 h 851720"/>
              <a:gd name="connsiteX1" fmla="*/ 1840706 w 6379368"/>
              <a:gd name="connsiteY1" fmla="*/ 783432 h 851720"/>
              <a:gd name="connsiteX2" fmla="*/ 2293143 w 6379368"/>
              <a:gd name="connsiteY2" fmla="*/ 845344 h 851720"/>
              <a:gd name="connsiteX3" fmla="*/ 3945731 w 6379368"/>
              <a:gd name="connsiteY3" fmla="*/ 840581 h 851720"/>
              <a:gd name="connsiteX4" fmla="*/ 5841206 w 6379368"/>
              <a:gd name="connsiteY4" fmla="*/ 764382 h 851720"/>
              <a:gd name="connsiteX5" fmla="*/ 6379368 w 6379368"/>
              <a:gd name="connsiteY5" fmla="*/ 297656 h 851720"/>
              <a:gd name="connsiteX0" fmla="*/ 0 w 6379368"/>
              <a:gd name="connsiteY0" fmla="*/ 0 h 851720"/>
              <a:gd name="connsiteX1" fmla="*/ 1840706 w 6379368"/>
              <a:gd name="connsiteY1" fmla="*/ 783432 h 851720"/>
              <a:gd name="connsiteX2" fmla="*/ 2293143 w 6379368"/>
              <a:gd name="connsiteY2" fmla="*/ 845344 h 851720"/>
              <a:gd name="connsiteX3" fmla="*/ 3945731 w 6379368"/>
              <a:gd name="connsiteY3" fmla="*/ 840581 h 851720"/>
              <a:gd name="connsiteX4" fmla="*/ 5841206 w 6379368"/>
              <a:gd name="connsiteY4" fmla="*/ 764382 h 851720"/>
              <a:gd name="connsiteX5" fmla="*/ 6379368 w 6379368"/>
              <a:gd name="connsiteY5" fmla="*/ 297656 h 851720"/>
              <a:gd name="connsiteX0" fmla="*/ 0 w 6379368"/>
              <a:gd name="connsiteY0" fmla="*/ 0 h 851720"/>
              <a:gd name="connsiteX1" fmla="*/ 1840706 w 6379368"/>
              <a:gd name="connsiteY1" fmla="*/ 783432 h 851720"/>
              <a:gd name="connsiteX2" fmla="*/ 2293143 w 6379368"/>
              <a:gd name="connsiteY2" fmla="*/ 845344 h 851720"/>
              <a:gd name="connsiteX3" fmla="*/ 3945731 w 6379368"/>
              <a:gd name="connsiteY3" fmla="*/ 840581 h 851720"/>
              <a:gd name="connsiteX4" fmla="*/ 5841206 w 6379368"/>
              <a:gd name="connsiteY4" fmla="*/ 764382 h 851720"/>
              <a:gd name="connsiteX5" fmla="*/ 6379368 w 6379368"/>
              <a:gd name="connsiteY5" fmla="*/ 297656 h 851720"/>
              <a:gd name="connsiteX0" fmla="*/ 0 w 6379368"/>
              <a:gd name="connsiteY0" fmla="*/ 0 h 842174"/>
              <a:gd name="connsiteX1" fmla="*/ 1840706 w 6379368"/>
              <a:gd name="connsiteY1" fmla="*/ 783432 h 842174"/>
              <a:gd name="connsiteX2" fmla="*/ 2274093 w 6379368"/>
              <a:gd name="connsiteY2" fmla="*/ 813594 h 842174"/>
              <a:gd name="connsiteX3" fmla="*/ 3945731 w 6379368"/>
              <a:gd name="connsiteY3" fmla="*/ 840581 h 842174"/>
              <a:gd name="connsiteX4" fmla="*/ 5841206 w 6379368"/>
              <a:gd name="connsiteY4" fmla="*/ 764382 h 842174"/>
              <a:gd name="connsiteX5" fmla="*/ 6379368 w 6379368"/>
              <a:gd name="connsiteY5" fmla="*/ 297656 h 842174"/>
              <a:gd name="connsiteX0" fmla="*/ 0 w 6379368"/>
              <a:gd name="connsiteY0" fmla="*/ 0 h 841820"/>
              <a:gd name="connsiteX1" fmla="*/ 1840706 w 6379368"/>
              <a:gd name="connsiteY1" fmla="*/ 783432 h 841820"/>
              <a:gd name="connsiteX2" fmla="*/ 2274093 w 6379368"/>
              <a:gd name="connsiteY2" fmla="*/ 813594 h 841820"/>
              <a:gd name="connsiteX3" fmla="*/ 3945731 w 6379368"/>
              <a:gd name="connsiteY3" fmla="*/ 840581 h 841820"/>
              <a:gd name="connsiteX4" fmla="*/ 5841206 w 6379368"/>
              <a:gd name="connsiteY4" fmla="*/ 764382 h 841820"/>
              <a:gd name="connsiteX5" fmla="*/ 6379368 w 6379368"/>
              <a:gd name="connsiteY5" fmla="*/ 297656 h 841820"/>
              <a:gd name="connsiteX0" fmla="*/ 0 w 6379368"/>
              <a:gd name="connsiteY0" fmla="*/ 0 h 841820"/>
              <a:gd name="connsiteX1" fmla="*/ 1840706 w 6379368"/>
              <a:gd name="connsiteY1" fmla="*/ 783432 h 841820"/>
              <a:gd name="connsiteX2" fmla="*/ 2274093 w 6379368"/>
              <a:gd name="connsiteY2" fmla="*/ 813594 h 841820"/>
              <a:gd name="connsiteX3" fmla="*/ 3945731 w 6379368"/>
              <a:gd name="connsiteY3" fmla="*/ 840581 h 841820"/>
              <a:gd name="connsiteX4" fmla="*/ 5841206 w 6379368"/>
              <a:gd name="connsiteY4" fmla="*/ 764382 h 841820"/>
              <a:gd name="connsiteX5" fmla="*/ 6379368 w 6379368"/>
              <a:gd name="connsiteY5" fmla="*/ 297656 h 841820"/>
              <a:gd name="connsiteX0" fmla="*/ 0 w 6379368"/>
              <a:gd name="connsiteY0" fmla="*/ 0 h 822062"/>
              <a:gd name="connsiteX1" fmla="*/ 1840706 w 6379368"/>
              <a:gd name="connsiteY1" fmla="*/ 783432 h 822062"/>
              <a:gd name="connsiteX2" fmla="*/ 2274093 w 6379368"/>
              <a:gd name="connsiteY2" fmla="*/ 813594 h 822062"/>
              <a:gd name="connsiteX3" fmla="*/ 3955256 w 6379368"/>
              <a:gd name="connsiteY3" fmla="*/ 818356 h 822062"/>
              <a:gd name="connsiteX4" fmla="*/ 5841206 w 6379368"/>
              <a:gd name="connsiteY4" fmla="*/ 764382 h 822062"/>
              <a:gd name="connsiteX5" fmla="*/ 6379368 w 6379368"/>
              <a:gd name="connsiteY5" fmla="*/ 297656 h 822062"/>
              <a:gd name="connsiteX0" fmla="*/ 0 w 6379368"/>
              <a:gd name="connsiteY0" fmla="*/ 0 h 823708"/>
              <a:gd name="connsiteX1" fmla="*/ 1840706 w 6379368"/>
              <a:gd name="connsiteY1" fmla="*/ 783432 h 823708"/>
              <a:gd name="connsiteX2" fmla="*/ 2274093 w 6379368"/>
              <a:gd name="connsiteY2" fmla="*/ 813594 h 823708"/>
              <a:gd name="connsiteX3" fmla="*/ 3955256 w 6379368"/>
              <a:gd name="connsiteY3" fmla="*/ 818356 h 823708"/>
              <a:gd name="connsiteX4" fmla="*/ 5828506 w 6379368"/>
              <a:gd name="connsiteY4" fmla="*/ 742157 h 823708"/>
              <a:gd name="connsiteX5" fmla="*/ 6379368 w 6379368"/>
              <a:gd name="connsiteY5" fmla="*/ 297656 h 823708"/>
              <a:gd name="connsiteX0" fmla="*/ 0 w 6379368"/>
              <a:gd name="connsiteY0" fmla="*/ 0 h 823708"/>
              <a:gd name="connsiteX1" fmla="*/ 1840706 w 6379368"/>
              <a:gd name="connsiteY1" fmla="*/ 783432 h 823708"/>
              <a:gd name="connsiteX2" fmla="*/ 2274093 w 6379368"/>
              <a:gd name="connsiteY2" fmla="*/ 813594 h 823708"/>
              <a:gd name="connsiteX3" fmla="*/ 3955256 w 6379368"/>
              <a:gd name="connsiteY3" fmla="*/ 818356 h 823708"/>
              <a:gd name="connsiteX4" fmla="*/ 5828506 w 6379368"/>
              <a:gd name="connsiteY4" fmla="*/ 742157 h 823708"/>
              <a:gd name="connsiteX5" fmla="*/ 6379368 w 6379368"/>
              <a:gd name="connsiteY5" fmla="*/ 297656 h 823708"/>
              <a:gd name="connsiteX0" fmla="*/ 0 w 6388893"/>
              <a:gd name="connsiteY0" fmla="*/ 0 h 823708"/>
              <a:gd name="connsiteX1" fmla="*/ 1840706 w 6388893"/>
              <a:gd name="connsiteY1" fmla="*/ 783432 h 823708"/>
              <a:gd name="connsiteX2" fmla="*/ 2274093 w 6388893"/>
              <a:gd name="connsiteY2" fmla="*/ 813594 h 823708"/>
              <a:gd name="connsiteX3" fmla="*/ 3955256 w 6388893"/>
              <a:gd name="connsiteY3" fmla="*/ 818356 h 823708"/>
              <a:gd name="connsiteX4" fmla="*/ 5828506 w 6388893"/>
              <a:gd name="connsiteY4" fmla="*/ 742157 h 823708"/>
              <a:gd name="connsiteX5" fmla="*/ 6388893 w 6388893"/>
              <a:gd name="connsiteY5" fmla="*/ 354806 h 82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8893" h="823708">
                <a:moveTo>
                  <a:pt x="0" y="0"/>
                </a:moveTo>
                <a:cubicBezTo>
                  <a:pt x="126603" y="121444"/>
                  <a:pt x="1589485" y="697311"/>
                  <a:pt x="1840706" y="783432"/>
                </a:cubicBezTo>
                <a:cubicBezTo>
                  <a:pt x="1940321" y="803672"/>
                  <a:pt x="1921668" y="807773"/>
                  <a:pt x="2274093" y="813594"/>
                </a:cubicBezTo>
                <a:cubicBezTo>
                  <a:pt x="2626518" y="819415"/>
                  <a:pt x="3362854" y="830262"/>
                  <a:pt x="3955256" y="818356"/>
                </a:cubicBezTo>
                <a:cubicBezTo>
                  <a:pt x="4547658" y="806450"/>
                  <a:pt x="5450681" y="758032"/>
                  <a:pt x="5828506" y="742157"/>
                </a:cubicBezTo>
                <a:cubicBezTo>
                  <a:pt x="6007893" y="642144"/>
                  <a:pt x="6319043" y="471487"/>
                  <a:pt x="6388893" y="354806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1" name="Straight Connector 560">
            <a:extLst>
              <a:ext uri="{FF2B5EF4-FFF2-40B4-BE49-F238E27FC236}">
                <a16:creationId xmlns:a16="http://schemas.microsoft.com/office/drawing/2014/main" id="{9305507B-6C17-8356-CAEE-ADD5F8695B71}"/>
              </a:ext>
            </a:extLst>
          </p:cNvPr>
          <p:cNvCxnSpPr>
            <a:cxnSpLocks/>
          </p:cNvCxnSpPr>
          <p:nvPr/>
        </p:nvCxnSpPr>
        <p:spPr>
          <a:xfrm>
            <a:off x="4872993" y="5992370"/>
            <a:ext cx="4240051" cy="165543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id="{8ACD839B-247D-D32B-7D65-3F8B3088E8F2}"/>
              </a:ext>
            </a:extLst>
          </p:cNvPr>
          <p:cNvCxnSpPr>
            <a:cxnSpLocks/>
          </p:cNvCxnSpPr>
          <p:nvPr/>
        </p:nvCxnSpPr>
        <p:spPr>
          <a:xfrm>
            <a:off x="1943489" y="7049990"/>
            <a:ext cx="11627937" cy="190431"/>
          </a:xfrm>
          <a:prstGeom prst="line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4A6B2EAC-FFE3-9237-92FD-D7EB565BDA28}"/>
              </a:ext>
            </a:extLst>
          </p:cNvPr>
          <p:cNvSpPr/>
          <p:nvPr/>
        </p:nvSpPr>
        <p:spPr>
          <a:xfrm>
            <a:off x="10417610" y="6654169"/>
            <a:ext cx="3152457" cy="39694"/>
          </a:xfrm>
          <a:custGeom>
            <a:avLst/>
            <a:gdLst>
              <a:gd name="connsiteX0" fmla="*/ 0 w 3043237"/>
              <a:gd name="connsiteY0" fmla="*/ 108190 h 108190"/>
              <a:gd name="connsiteX1" fmla="*/ 962025 w 3043237"/>
              <a:gd name="connsiteY1" fmla="*/ 12940 h 108190"/>
              <a:gd name="connsiteX2" fmla="*/ 3043237 w 3043237"/>
              <a:gd name="connsiteY2" fmla="*/ 3415 h 108190"/>
              <a:gd name="connsiteX0" fmla="*/ 0 w 3062287"/>
              <a:gd name="connsiteY0" fmla="*/ 108190 h 108190"/>
              <a:gd name="connsiteX1" fmla="*/ 981075 w 3062287"/>
              <a:gd name="connsiteY1" fmla="*/ 12940 h 108190"/>
              <a:gd name="connsiteX2" fmla="*/ 3062287 w 3062287"/>
              <a:gd name="connsiteY2" fmla="*/ 3415 h 108190"/>
              <a:gd name="connsiteX0" fmla="*/ 0 w 3298507"/>
              <a:gd name="connsiteY0" fmla="*/ 138670 h 138670"/>
              <a:gd name="connsiteX1" fmla="*/ 1217295 w 3298507"/>
              <a:gd name="connsiteY1" fmla="*/ 12940 h 138670"/>
              <a:gd name="connsiteX2" fmla="*/ 3298507 w 3298507"/>
              <a:gd name="connsiteY2" fmla="*/ 3415 h 138670"/>
              <a:gd name="connsiteX0" fmla="*/ 0 w 3298507"/>
              <a:gd name="connsiteY0" fmla="*/ 135386 h 135386"/>
              <a:gd name="connsiteX1" fmla="*/ 1263015 w 3298507"/>
              <a:gd name="connsiteY1" fmla="*/ 101096 h 135386"/>
              <a:gd name="connsiteX2" fmla="*/ 3298507 w 3298507"/>
              <a:gd name="connsiteY2" fmla="*/ 131 h 135386"/>
              <a:gd name="connsiteX0" fmla="*/ 0 w 3298507"/>
              <a:gd name="connsiteY0" fmla="*/ 135255 h 135255"/>
              <a:gd name="connsiteX1" fmla="*/ 1263015 w 3298507"/>
              <a:gd name="connsiteY1" fmla="*/ 100965 h 135255"/>
              <a:gd name="connsiteX2" fmla="*/ 3298507 w 3298507"/>
              <a:gd name="connsiteY2" fmla="*/ 0 h 135255"/>
              <a:gd name="connsiteX0" fmla="*/ 0 w 3091338"/>
              <a:gd name="connsiteY0" fmla="*/ 125730 h 125730"/>
              <a:gd name="connsiteX1" fmla="*/ 1055846 w 3091338"/>
              <a:gd name="connsiteY1" fmla="*/ 100965 h 125730"/>
              <a:gd name="connsiteX2" fmla="*/ 3091338 w 3091338"/>
              <a:gd name="connsiteY2" fmla="*/ 0 h 125730"/>
              <a:gd name="connsiteX0" fmla="*/ 0 w 3091338"/>
              <a:gd name="connsiteY0" fmla="*/ 125730 h 125730"/>
              <a:gd name="connsiteX1" fmla="*/ 1055846 w 3091338"/>
              <a:gd name="connsiteY1" fmla="*/ 100965 h 125730"/>
              <a:gd name="connsiteX2" fmla="*/ 3091338 w 3091338"/>
              <a:gd name="connsiteY2" fmla="*/ 0 h 125730"/>
              <a:gd name="connsiteX0" fmla="*/ 0 w 3188969"/>
              <a:gd name="connsiteY0" fmla="*/ 123348 h 123348"/>
              <a:gd name="connsiteX1" fmla="*/ 1153477 w 3188969"/>
              <a:gd name="connsiteY1" fmla="*/ 100965 h 123348"/>
              <a:gd name="connsiteX2" fmla="*/ 3188969 w 3188969"/>
              <a:gd name="connsiteY2" fmla="*/ 0 h 123348"/>
              <a:gd name="connsiteX0" fmla="*/ 0 w 3188969"/>
              <a:gd name="connsiteY0" fmla="*/ 123348 h 123348"/>
              <a:gd name="connsiteX1" fmla="*/ 1207452 w 3188969"/>
              <a:gd name="connsiteY1" fmla="*/ 37465 h 123348"/>
              <a:gd name="connsiteX2" fmla="*/ 3188969 w 3188969"/>
              <a:gd name="connsiteY2" fmla="*/ 0 h 123348"/>
              <a:gd name="connsiteX0" fmla="*/ 0 w 3154044"/>
              <a:gd name="connsiteY0" fmla="*/ 123348 h 123348"/>
              <a:gd name="connsiteX1" fmla="*/ 1207452 w 3154044"/>
              <a:gd name="connsiteY1" fmla="*/ 37465 h 123348"/>
              <a:gd name="connsiteX2" fmla="*/ 3154044 w 3154044"/>
              <a:gd name="connsiteY2" fmla="*/ 0 h 123348"/>
              <a:gd name="connsiteX0" fmla="*/ 0 w 3166744"/>
              <a:gd name="connsiteY0" fmla="*/ 97948 h 97948"/>
              <a:gd name="connsiteX1" fmla="*/ 1207452 w 3166744"/>
              <a:gd name="connsiteY1" fmla="*/ 12065 h 97948"/>
              <a:gd name="connsiteX2" fmla="*/ 3166744 w 3166744"/>
              <a:gd name="connsiteY2" fmla="*/ 0 h 97948"/>
              <a:gd name="connsiteX0" fmla="*/ 0 w 3166744"/>
              <a:gd name="connsiteY0" fmla="*/ 88226 h 88226"/>
              <a:gd name="connsiteX1" fmla="*/ 1207452 w 3166744"/>
              <a:gd name="connsiteY1" fmla="*/ 2343 h 88226"/>
              <a:gd name="connsiteX2" fmla="*/ 3166744 w 3166744"/>
              <a:gd name="connsiteY2" fmla="*/ 15678 h 88226"/>
              <a:gd name="connsiteX0" fmla="*/ 0 w 3166744"/>
              <a:gd name="connsiteY0" fmla="*/ 95242 h 95242"/>
              <a:gd name="connsiteX1" fmla="*/ 1207452 w 3166744"/>
              <a:gd name="connsiteY1" fmla="*/ 9359 h 95242"/>
              <a:gd name="connsiteX2" fmla="*/ 3166744 w 3166744"/>
              <a:gd name="connsiteY2" fmla="*/ 22694 h 95242"/>
              <a:gd name="connsiteX0" fmla="*/ 0 w 3166744"/>
              <a:gd name="connsiteY0" fmla="*/ 98937 h 98937"/>
              <a:gd name="connsiteX1" fmla="*/ 1207452 w 3166744"/>
              <a:gd name="connsiteY1" fmla="*/ 13054 h 98937"/>
              <a:gd name="connsiteX2" fmla="*/ 3166744 w 3166744"/>
              <a:gd name="connsiteY2" fmla="*/ 16864 h 98937"/>
              <a:gd name="connsiteX0" fmla="*/ 0 w 3166744"/>
              <a:gd name="connsiteY0" fmla="*/ 87461 h 87461"/>
              <a:gd name="connsiteX1" fmla="*/ 1240790 w 3166744"/>
              <a:gd name="connsiteY1" fmla="*/ 53966 h 87461"/>
              <a:gd name="connsiteX2" fmla="*/ 3166744 w 3166744"/>
              <a:gd name="connsiteY2" fmla="*/ 5388 h 87461"/>
              <a:gd name="connsiteX0" fmla="*/ 0 w 3152457"/>
              <a:gd name="connsiteY0" fmla="*/ 39694 h 39694"/>
              <a:gd name="connsiteX1" fmla="*/ 1240790 w 3152457"/>
              <a:gd name="connsiteY1" fmla="*/ 6199 h 39694"/>
              <a:gd name="connsiteX2" fmla="*/ 3152457 w 3152457"/>
              <a:gd name="connsiteY2" fmla="*/ 33821 h 3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2457" h="39694">
                <a:moveTo>
                  <a:pt x="0" y="39694"/>
                </a:moveTo>
                <a:cubicBezTo>
                  <a:pt x="236934" y="26994"/>
                  <a:pt x="733584" y="23661"/>
                  <a:pt x="1240790" y="6199"/>
                </a:cubicBezTo>
                <a:cubicBezTo>
                  <a:pt x="1747996" y="-11263"/>
                  <a:pt x="2428319" y="11437"/>
                  <a:pt x="3152457" y="3382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30CD13CE-7149-87E5-F9FF-AC99047FC969}"/>
              </a:ext>
            </a:extLst>
          </p:cNvPr>
          <p:cNvGrpSpPr/>
          <p:nvPr/>
        </p:nvGrpSpPr>
        <p:grpSpPr>
          <a:xfrm>
            <a:off x="4248078" y="5695625"/>
            <a:ext cx="594051" cy="3019312"/>
            <a:chOff x="-1971691" y="5296543"/>
            <a:chExt cx="594051" cy="3019312"/>
          </a:xfrm>
        </p:grpSpPr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5A70DC07-BD49-5724-0BD3-580B217D951E}"/>
                </a:ext>
              </a:extLst>
            </p:cNvPr>
            <p:cNvCxnSpPr>
              <a:cxnSpLocks/>
            </p:cNvCxnSpPr>
            <p:nvPr/>
          </p:nvCxnSpPr>
          <p:spPr>
            <a:xfrm>
              <a:off x="-1683316" y="5547147"/>
              <a:ext cx="0" cy="276870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45903831-3A03-A2FB-B70F-0FF91DC30C31}"/>
                </a:ext>
              </a:extLst>
            </p:cNvPr>
            <p:cNvSpPr txBox="1"/>
            <p:nvPr/>
          </p:nvSpPr>
          <p:spPr>
            <a:xfrm>
              <a:off x="-1971691" y="5296543"/>
              <a:ext cx="5940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BH03</a:t>
              </a:r>
            </a:p>
          </p:txBody>
        </p:sp>
      </p:grp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33149085-8558-547F-0AA7-B7D8B1DC2E98}"/>
              </a:ext>
            </a:extLst>
          </p:cNvPr>
          <p:cNvSpPr/>
          <p:nvPr/>
        </p:nvSpPr>
        <p:spPr>
          <a:xfrm>
            <a:off x="1940351" y="6749874"/>
            <a:ext cx="4710113" cy="188913"/>
          </a:xfrm>
          <a:custGeom>
            <a:avLst/>
            <a:gdLst>
              <a:gd name="connsiteX0" fmla="*/ 4752975 w 4752975"/>
              <a:gd name="connsiteY0" fmla="*/ 0 h 152400"/>
              <a:gd name="connsiteX1" fmla="*/ 2338388 w 4752975"/>
              <a:gd name="connsiteY1" fmla="*/ 100012 h 152400"/>
              <a:gd name="connsiteX2" fmla="*/ 0 w 4752975"/>
              <a:gd name="connsiteY2" fmla="*/ 152400 h 152400"/>
              <a:gd name="connsiteX0" fmla="*/ 4729163 w 4729163"/>
              <a:gd name="connsiteY0" fmla="*/ 0 h 157163"/>
              <a:gd name="connsiteX1" fmla="*/ 2314576 w 4729163"/>
              <a:gd name="connsiteY1" fmla="*/ 100012 h 157163"/>
              <a:gd name="connsiteX2" fmla="*/ 0 w 4729163"/>
              <a:gd name="connsiteY2" fmla="*/ 157163 h 157163"/>
              <a:gd name="connsiteX0" fmla="*/ 4710113 w 4710113"/>
              <a:gd name="connsiteY0" fmla="*/ 0 h 188913"/>
              <a:gd name="connsiteX1" fmla="*/ 2314576 w 4710113"/>
              <a:gd name="connsiteY1" fmla="*/ 131762 h 188913"/>
              <a:gd name="connsiteX2" fmla="*/ 0 w 4710113"/>
              <a:gd name="connsiteY2" fmla="*/ 188913 h 18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113" h="188913">
                <a:moveTo>
                  <a:pt x="4710113" y="0"/>
                </a:moveTo>
                <a:lnTo>
                  <a:pt x="2314576" y="131762"/>
                </a:lnTo>
                <a:lnTo>
                  <a:pt x="0" y="18891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8" name="TextBox 567">
            <a:extLst>
              <a:ext uri="{FF2B5EF4-FFF2-40B4-BE49-F238E27FC236}">
                <a16:creationId xmlns:a16="http://schemas.microsoft.com/office/drawing/2014/main" id="{9699CE5D-11D6-D9D2-4B00-BB1B03CEF329}"/>
              </a:ext>
            </a:extLst>
          </p:cNvPr>
          <p:cNvSpPr txBox="1"/>
          <p:nvPr/>
        </p:nvSpPr>
        <p:spPr>
          <a:xfrm>
            <a:off x="1455126" y="8248135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82m</a:t>
            </a:r>
          </a:p>
        </p:txBody>
      </p: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5C2A0A19-969A-8F4B-E0E5-9795F83255AF}"/>
              </a:ext>
            </a:extLst>
          </p:cNvPr>
          <p:cNvCxnSpPr/>
          <p:nvPr/>
        </p:nvCxnSpPr>
        <p:spPr>
          <a:xfrm>
            <a:off x="1833018" y="8361736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0" name="TextBox 569">
            <a:extLst>
              <a:ext uri="{FF2B5EF4-FFF2-40B4-BE49-F238E27FC236}">
                <a16:creationId xmlns:a16="http://schemas.microsoft.com/office/drawing/2014/main" id="{EA76B0DE-CD6A-BF90-5EF7-B781EE4994FD}"/>
              </a:ext>
            </a:extLst>
          </p:cNvPr>
          <p:cNvSpPr txBox="1"/>
          <p:nvPr/>
        </p:nvSpPr>
        <p:spPr>
          <a:xfrm>
            <a:off x="1464119" y="8601336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80m</a:t>
            </a:r>
          </a:p>
        </p:txBody>
      </p: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3240B7D1-6FB9-B1B5-A7EC-B45C8346890A}"/>
              </a:ext>
            </a:extLst>
          </p:cNvPr>
          <p:cNvCxnSpPr/>
          <p:nvPr/>
        </p:nvCxnSpPr>
        <p:spPr>
          <a:xfrm>
            <a:off x="1842011" y="8714937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4249D14A-7F48-45C4-8299-BE00ACF4473E}"/>
              </a:ext>
            </a:extLst>
          </p:cNvPr>
          <p:cNvCxnSpPr>
            <a:cxnSpLocks/>
          </p:cNvCxnSpPr>
          <p:nvPr/>
        </p:nvCxnSpPr>
        <p:spPr>
          <a:xfrm flipV="1">
            <a:off x="1933902" y="9017278"/>
            <a:ext cx="0" cy="106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id="{70DCEE60-C466-BEB7-B5A4-654927A71EC3}"/>
              </a:ext>
            </a:extLst>
          </p:cNvPr>
          <p:cNvSpPr/>
          <p:nvPr/>
        </p:nvSpPr>
        <p:spPr>
          <a:xfrm rot="10800000">
            <a:off x="4104339" y="7010931"/>
            <a:ext cx="79495" cy="45719"/>
          </a:xfrm>
          <a:prstGeom prst="triangle">
            <a:avLst/>
          </a:prstGeom>
          <a:noFill/>
          <a:ln w="127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34550DE3-34DD-3CE6-7A81-76081672F4FC}"/>
              </a:ext>
            </a:extLst>
          </p:cNvPr>
          <p:cNvSpPr/>
          <p:nvPr/>
        </p:nvSpPr>
        <p:spPr>
          <a:xfrm rot="10800000">
            <a:off x="7055059" y="7049189"/>
            <a:ext cx="79495" cy="45719"/>
          </a:xfrm>
          <a:prstGeom prst="triangle">
            <a:avLst/>
          </a:prstGeom>
          <a:noFill/>
          <a:ln w="127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Isosceles Triangle 129">
            <a:extLst>
              <a:ext uri="{FF2B5EF4-FFF2-40B4-BE49-F238E27FC236}">
                <a16:creationId xmlns:a16="http://schemas.microsoft.com/office/drawing/2014/main" id="{B3FC5AFD-39E2-0C74-962E-FB7372EAE047}"/>
              </a:ext>
            </a:extLst>
          </p:cNvPr>
          <p:cNvSpPr/>
          <p:nvPr/>
        </p:nvSpPr>
        <p:spPr>
          <a:xfrm rot="10800000">
            <a:off x="9946574" y="7089694"/>
            <a:ext cx="79495" cy="45719"/>
          </a:xfrm>
          <a:prstGeom prst="triangle">
            <a:avLst/>
          </a:prstGeom>
          <a:noFill/>
          <a:ln w="127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AF397822-3374-76AE-E450-0141BD91AF92}"/>
              </a:ext>
            </a:extLst>
          </p:cNvPr>
          <p:cNvSpPr/>
          <p:nvPr/>
        </p:nvSpPr>
        <p:spPr>
          <a:xfrm rot="10800000">
            <a:off x="12641692" y="7156123"/>
            <a:ext cx="79495" cy="45719"/>
          </a:xfrm>
          <a:prstGeom prst="triangle">
            <a:avLst/>
          </a:prstGeom>
          <a:noFill/>
          <a:ln w="127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ED5D0DB-B3AE-25AB-A73D-F8CE19ABC038}"/>
              </a:ext>
            </a:extLst>
          </p:cNvPr>
          <p:cNvSpPr txBox="1"/>
          <p:nvPr/>
        </p:nvSpPr>
        <p:spPr>
          <a:xfrm rot="120000">
            <a:off x="6516022" y="5889812"/>
            <a:ext cx="1629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Proposed Restoration Profile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47909E8-4216-9DF9-106A-4EC09E63FAC4}"/>
              </a:ext>
            </a:extLst>
          </p:cNvPr>
          <p:cNvSpPr txBox="1"/>
          <p:nvPr/>
        </p:nvSpPr>
        <p:spPr>
          <a:xfrm>
            <a:off x="8804292" y="5651767"/>
            <a:ext cx="822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Existing Bridleway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87BF371-2174-CAC5-CF63-63D4F6EDCFA6}"/>
              </a:ext>
            </a:extLst>
          </p:cNvPr>
          <p:cNvSpPr txBox="1"/>
          <p:nvPr/>
        </p:nvSpPr>
        <p:spPr>
          <a:xfrm>
            <a:off x="9654339" y="5650156"/>
            <a:ext cx="822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North Pond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DF816B0-3CE3-B02C-C420-8C31AB03FA58}"/>
              </a:ext>
            </a:extLst>
          </p:cNvPr>
          <p:cNvSpPr txBox="1"/>
          <p:nvPr/>
        </p:nvSpPr>
        <p:spPr>
          <a:xfrm>
            <a:off x="7406973" y="5677079"/>
            <a:ext cx="822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South Pond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0F4E136-99FF-1F2D-1CE2-9E128AEA7BB2}"/>
              </a:ext>
            </a:extLst>
          </p:cNvPr>
          <p:cNvCxnSpPr>
            <a:cxnSpLocks/>
          </p:cNvCxnSpPr>
          <p:nvPr/>
        </p:nvCxnSpPr>
        <p:spPr>
          <a:xfrm>
            <a:off x="4032970" y="4849496"/>
            <a:ext cx="0" cy="1037617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E12CD541-9A66-5CDB-86A3-834D450BE010}"/>
              </a:ext>
            </a:extLst>
          </p:cNvPr>
          <p:cNvSpPr txBox="1"/>
          <p:nvPr/>
        </p:nvSpPr>
        <p:spPr>
          <a:xfrm>
            <a:off x="3621565" y="4484516"/>
            <a:ext cx="822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Site Boundary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43251FF-54B5-7385-52CD-F2C41B937752}"/>
              </a:ext>
            </a:extLst>
          </p:cNvPr>
          <p:cNvCxnSpPr>
            <a:cxnSpLocks/>
          </p:cNvCxnSpPr>
          <p:nvPr/>
        </p:nvCxnSpPr>
        <p:spPr>
          <a:xfrm>
            <a:off x="11569907" y="5202457"/>
            <a:ext cx="0" cy="1037617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643C8A71-05AA-BDDB-247B-00F9496BD89B}"/>
              </a:ext>
            </a:extLst>
          </p:cNvPr>
          <p:cNvSpPr txBox="1"/>
          <p:nvPr/>
        </p:nvSpPr>
        <p:spPr>
          <a:xfrm>
            <a:off x="11158502" y="4837477"/>
            <a:ext cx="822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Site Boundary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607CC395-5620-5321-223E-A56B98F3FE89}"/>
              </a:ext>
            </a:extLst>
          </p:cNvPr>
          <p:cNvCxnSpPr>
            <a:cxnSpLocks/>
          </p:cNvCxnSpPr>
          <p:nvPr/>
        </p:nvCxnSpPr>
        <p:spPr>
          <a:xfrm>
            <a:off x="3265969" y="7361220"/>
            <a:ext cx="1813684" cy="414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AD660D4E-AEA4-BA21-1151-6AFF296F7929}"/>
              </a:ext>
            </a:extLst>
          </p:cNvPr>
          <p:cNvCxnSpPr>
            <a:cxnSpLocks/>
          </p:cNvCxnSpPr>
          <p:nvPr/>
        </p:nvCxnSpPr>
        <p:spPr>
          <a:xfrm>
            <a:off x="7134554" y="7468342"/>
            <a:ext cx="1813684" cy="414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B3FBB55-177F-E098-B9DD-CD4CE5EEC4B2}"/>
              </a:ext>
            </a:extLst>
          </p:cNvPr>
          <p:cNvCxnSpPr>
            <a:cxnSpLocks/>
          </p:cNvCxnSpPr>
          <p:nvPr/>
        </p:nvCxnSpPr>
        <p:spPr>
          <a:xfrm>
            <a:off x="10828008" y="7543933"/>
            <a:ext cx="1813684" cy="414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3A918F1-CE31-3849-F9B4-052A1998B19F}"/>
              </a:ext>
            </a:extLst>
          </p:cNvPr>
          <p:cNvGrpSpPr/>
          <p:nvPr/>
        </p:nvGrpSpPr>
        <p:grpSpPr>
          <a:xfrm>
            <a:off x="11042863" y="6094519"/>
            <a:ext cx="594051" cy="2506817"/>
            <a:chOff x="-1962650" y="5294780"/>
            <a:chExt cx="594051" cy="2506817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9607C9B-632F-4A89-784C-43D3A8E204D9}"/>
                </a:ext>
              </a:extLst>
            </p:cNvPr>
            <p:cNvCxnSpPr>
              <a:cxnSpLocks/>
            </p:cNvCxnSpPr>
            <p:nvPr/>
          </p:nvCxnSpPr>
          <p:spPr>
            <a:xfrm>
              <a:off x="-1683316" y="5547147"/>
              <a:ext cx="0" cy="225445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F8923E0-6B8B-C0B8-547A-FCEDEF1BD3AF}"/>
                </a:ext>
              </a:extLst>
            </p:cNvPr>
            <p:cNvSpPr txBox="1"/>
            <p:nvPr/>
          </p:nvSpPr>
          <p:spPr>
            <a:xfrm>
              <a:off x="-1962650" y="5294780"/>
              <a:ext cx="5940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BH01</a:t>
              </a:r>
            </a:p>
          </p:txBody>
        </p: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91A9814-19AB-196D-4A88-6A16227E12C8}"/>
              </a:ext>
            </a:extLst>
          </p:cNvPr>
          <p:cNvCxnSpPr>
            <a:cxnSpLocks/>
          </p:cNvCxnSpPr>
          <p:nvPr/>
        </p:nvCxnSpPr>
        <p:spPr>
          <a:xfrm>
            <a:off x="9282503" y="6171513"/>
            <a:ext cx="1702997" cy="146737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64" name="Picture 163">
            <a:extLst>
              <a:ext uri="{FF2B5EF4-FFF2-40B4-BE49-F238E27FC236}">
                <a16:creationId xmlns:a16="http://schemas.microsoft.com/office/drawing/2014/main" id="{53E52831-E567-D258-AFF6-5A78FFA85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482" y="417109"/>
            <a:ext cx="3206166" cy="363403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AE5B13E2-B301-67AE-4163-9216FA58002C}"/>
              </a:ext>
            </a:extLst>
          </p:cNvPr>
          <p:cNvCxnSpPr>
            <a:cxnSpLocks/>
          </p:cNvCxnSpPr>
          <p:nvPr/>
        </p:nvCxnSpPr>
        <p:spPr>
          <a:xfrm flipH="1">
            <a:off x="2018482" y="3689722"/>
            <a:ext cx="1508745" cy="12241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C8E8FB7-1DF9-7476-846D-31CCB5E9C0FB}"/>
              </a:ext>
            </a:extLst>
          </p:cNvPr>
          <p:cNvCxnSpPr>
            <a:cxnSpLocks/>
          </p:cNvCxnSpPr>
          <p:nvPr/>
        </p:nvCxnSpPr>
        <p:spPr>
          <a:xfrm>
            <a:off x="2438867" y="705457"/>
            <a:ext cx="10883134" cy="42156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8067EB8F-2BB5-4BE2-B1AC-202AC18D0CB7}"/>
              </a:ext>
            </a:extLst>
          </p:cNvPr>
          <p:cNvSpPr/>
          <p:nvPr/>
        </p:nvSpPr>
        <p:spPr>
          <a:xfrm>
            <a:off x="10831844" y="1683257"/>
            <a:ext cx="557272" cy="373170"/>
          </a:xfrm>
          <a:prstGeom prst="rect">
            <a:avLst/>
          </a:prstGeom>
          <a:pattFill prst="pct10">
            <a:fgClr>
              <a:srgbClr val="B3A669"/>
            </a:fgClr>
            <a:bgClr>
              <a:srgbClr val="D0C9A4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9C44ED9-6DB5-3C06-1FD9-B24EE45A701F}"/>
              </a:ext>
            </a:extLst>
          </p:cNvPr>
          <p:cNvSpPr txBox="1"/>
          <p:nvPr/>
        </p:nvSpPr>
        <p:spPr>
          <a:xfrm>
            <a:off x="11434595" y="1675897"/>
            <a:ext cx="3343307" cy="38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Camberley Sand Formation –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Sand, Silt and Clay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9AA4646-E286-BD56-FF2B-B56C79261F26}"/>
              </a:ext>
            </a:extLst>
          </p:cNvPr>
          <p:cNvSpPr/>
          <p:nvPr/>
        </p:nvSpPr>
        <p:spPr>
          <a:xfrm>
            <a:off x="10833729" y="2183702"/>
            <a:ext cx="557272" cy="373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5E53075-6829-3B31-5A3E-DCA1AC663FB8}"/>
              </a:ext>
            </a:extLst>
          </p:cNvPr>
          <p:cNvCxnSpPr/>
          <p:nvPr/>
        </p:nvCxnSpPr>
        <p:spPr>
          <a:xfrm>
            <a:off x="10844867" y="2416322"/>
            <a:ext cx="530731" cy="0"/>
          </a:xfrm>
          <a:prstGeom prst="line">
            <a:avLst/>
          </a:prstGeom>
          <a:noFill/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A5ABE7F-EB41-9669-07B8-A789F446A0AF}"/>
              </a:ext>
            </a:extLst>
          </p:cNvPr>
          <p:cNvSpPr txBox="1"/>
          <p:nvPr/>
        </p:nvSpPr>
        <p:spPr>
          <a:xfrm>
            <a:off x="11433635" y="2181411"/>
            <a:ext cx="3334465" cy="38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Groundwater Level, from monitoring data, June 2024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52701AAA-88AB-17A8-21FB-290C0A0CEFD6}"/>
              </a:ext>
            </a:extLst>
          </p:cNvPr>
          <p:cNvSpPr/>
          <p:nvPr/>
        </p:nvSpPr>
        <p:spPr>
          <a:xfrm>
            <a:off x="10830884" y="1168782"/>
            <a:ext cx="557272" cy="373170"/>
          </a:xfrm>
          <a:prstGeom prst="rect">
            <a:avLst/>
          </a:prstGeom>
          <a:pattFill prst="dkHorz">
            <a:fgClr>
              <a:schemeClr val="accent4">
                <a:lumMod val="40000"/>
                <a:lumOff val="60000"/>
              </a:schemeClr>
            </a:fgClr>
            <a:bgClr>
              <a:srgbClr val="D0C9A4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E1C8F82-9C1D-082D-557B-20D95F846900}"/>
              </a:ext>
            </a:extLst>
          </p:cNvPr>
          <p:cNvSpPr txBox="1"/>
          <p:nvPr/>
        </p:nvSpPr>
        <p:spPr>
          <a:xfrm>
            <a:off x="11433635" y="1161422"/>
            <a:ext cx="3343307" cy="38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Mineral working over and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interburden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Silt and Clay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7D5373AF-7E19-41FE-062E-25405881EE6F}"/>
              </a:ext>
            </a:extLst>
          </p:cNvPr>
          <p:cNvSpPr/>
          <p:nvPr/>
        </p:nvSpPr>
        <p:spPr>
          <a:xfrm>
            <a:off x="10845879" y="671346"/>
            <a:ext cx="557272" cy="373170"/>
          </a:xfrm>
          <a:prstGeom prst="rect">
            <a:avLst/>
          </a:prstGeom>
          <a:pattFill prst="lgConfetti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782BE8B5-7CD6-5DE0-47E6-D36B0AD4DB13}"/>
              </a:ext>
            </a:extLst>
          </p:cNvPr>
          <p:cNvSpPr txBox="1"/>
          <p:nvPr/>
        </p:nvSpPr>
        <p:spPr>
          <a:xfrm>
            <a:off x="11448630" y="663986"/>
            <a:ext cx="3343307" cy="38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River Terrace Deposits–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Sand and Gravel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id="{5FFA3C5D-6E13-8DA9-E0A8-FA1F3EA729B5}"/>
              </a:ext>
            </a:extLst>
          </p:cNvPr>
          <p:cNvSpPr/>
          <p:nvPr/>
        </p:nvSpPr>
        <p:spPr>
          <a:xfrm rot="10800000">
            <a:off x="11059827" y="2317647"/>
            <a:ext cx="79495" cy="45719"/>
          </a:xfrm>
          <a:prstGeom prst="triangle">
            <a:avLst/>
          </a:prstGeom>
          <a:noFill/>
          <a:ln w="127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6987AFE-3D30-BAB2-5021-FA9F400E9F3D}"/>
              </a:ext>
            </a:extLst>
          </p:cNvPr>
          <p:cNvSpPr txBox="1"/>
          <p:nvPr/>
        </p:nvSpPr>
        <p:spPr>
          <a:xfrm>
            <a:off x="10844867" y="278393"/>
            <a:ext cx="3926212" cy="2265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Key: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9D5782BD-5370-AFA3-B0F5-799826F5F6AD}"/>
              </a:ext>
            </a:extLst>
          </p:cNvPr>
          <p:cNvCxnSpPr>
            <a:cxnSpLocks/>
          </p:cNvCxnSpPr>
          <p:nvPr/>
        </p:nvCxnSpPr>
        <p:spPr>
          <a:xfrm>
            <a:off x="9776870" y="6205661"/>
            <a:ext cx="0" cy="285284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4141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>
            <a:extLst>
              <a:ext uri="{FF2B5EF4-FFF2-40B4-BE49-F238E27FC236}">
                <a16:creationId xmlns:a16="http://schemas.microsoft.com/office/drawing/2014/main" id="{7340098C-D826-3AB7-AF3D-00C07511B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38" y="529700"/>
            <a:ext cx="3506997" cy="3495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8D5CEDCF-448E-F45F-B30F-D8C9A3FDD882}"/>
              </a:ext>
            </a:extLst>
          </p:cNvPr>
          <p:cNvSpPr/>
          <p:nvPr/>
        </p:nvSpPr>
        <p:spPr>
          <a:xfrm>
            <a:off x="9144655" y="6362342"/>
            <a:ext cx="2429191" cy="401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1A5C375-6156-62AB-37BC-F748F3566B66}"/>
              </a:ext>
            </a:extLst>
          </p:cNvPr>
          <p:cNvSpPr/>
          <p:nvPr/>
        </p:nvSpPr>
        <p:spPr>
          <a:xfrm>
            <a:off x="6123954" y="6418680"/>
            <a:ext cx="2909587" cy="401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CDE33CAE-13F4-C659-616C-B84EDE68F04D}"/>
              </a:ext>
            </a:extLst>
          </p:cNvPr>
          <p:cNvSpPr/>
          <p:nvPr/>
        </p:nvSpPr>
        <p:spPr>
          <a:xfrm>
            <a:off x="4683225" y="5940718"/>
            <a:ext cx="6367462" cy="857250"/>
          </a:xfrm>
          <a:custGeom>
            <a:avLst/>
            <a:gdLst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124325 w 6367462"/>
              <a:gd name="connsiteY24" fmla="*/ 514350 h 857250"/>
              <a:gd name="connsiteX25" fmla="*/ 4052887 w 6367462"/>
              <a:gd name="connsiteY25" fmla="*/ 542925 h 857250"/>
              <a:gd name="connsiteX26" fmla="*/ 2967037 w 6367462"/>
              <a:gd name="connsiteY26" fmla="*/ 576262 h 857250"/>
              <a:gd name="connsiteX27" fmla="*/ 1733550 w 6367462"/>
              <a:gd name="connsiteY27" fmla="*/ 5762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124325 w 6367462"/>
              <a:gd name="connsiteY24" fmla="*/ 514350 h 857250"/>
              <a:gd name="connsiteX25" fmla="*/ 3869531 w 6367462"/>
              <a:gd name="connsiteY25" fmla="*/ 561975 h 857250"/>
              <a:gd name="connsiteX26" fmla="*/ 2967037 w 6367462"/>
              <a:gd name="connsiteY26" fmla="*/ 576262 h 857250"/>
              <a:gd name="connsiteX27" fmla="*/ 1733550 w 6367462"/>
              <a:gd name="connsiteY27" fmla="*/ 5762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124325 w 6367462"/>
              <a:gd name="connsiteY24" fmla="*/ 514350 h 857250"/>
              <a:gd name="connsiteX25" fmla="*/ 3869531 w 6367462"/>
              <a:gd name="connsiteY25" fmla="*/ 561975 h 857250"/>
              <a:gd name="connsiteX26" fmla="*/ 2971799 w 6367462"/>
              <a:gd name="connsiteY26" fmla="*/ 583406 h 857250"/>
              <a:gd name="connsiteX27" fmla="*/ 1733550 w 6367462"/>
              <a:gd name="connsiteY27" fmla="*/ 5762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055268 w 6367462"/>
              <a:gd name="connsiteY24" fmla="*/ 561975 h 857250"/>
              <a:gd name="connsiteX25" fmla="*/ 3869531 w 6367462"/>
              <a:gd name="connsiteY25" fmla="*/ 561975 h 857250"/>
              <a:gd name="connsiteX26" fmla="*/ 2971799 w 6367462"/>
              <a:gd name="connsiteY26" fmla="*/ 583406 h 857250"/>
              <a:gd name="connsiteX27" fmla="*/ 1733550 w 6367462"/>
              <a:gd name="connsiteY27" fmla="*/ 5762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055268 w 6367462"/>
              <a:gd name="connsiteY24" fmla="*/ 561975 h 857250"/>
              <a:gd name="connsiteX25" fmla="*/ 3869531 w 6367462"/>
              <a:gd name="connsiteY25" fmla="*/ 561975 h 857250"/>
              <a:gd name="connsiteX26" fmla="*/ 2971799 w 6367462"/>
              <a:gd name="connsiteY26" fmla="*/ 583406 h 857250"/>
              <a:gd name="connsiteX27" fmla="*/ 1733550 w 6367462"/>
              <a:gd name="connsiteY27" fmla="*/ 5762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055268 w 6367462"/>
              <a:gd name="connsiteY24" fmla="*/ 561975 h 857250"/>
              <a:gd name="connsiteX25" fmla="*/ 3869531 w 6367462"/>
              <a:gd name="connsiteY25" fmla="*/ 561975 h 857250"/>
              <a:gd name="connsiteX26" fmla="*/ 2971799 w 6367462"/>
              <a:gd name="connsiteY26" fmla="*/ 583406 h 857250"/>
              <a:gd name="connsiteX27" fmla="*/ 2057400 w 6367462"/>
              <a:gd name="connsiteY27" fmla="*/ 6905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055268 w 6367462"/>
              <a:gd name="connsiteY24" fmla="*/ 561975 h 857250"/>
              <a:gd name="connsiteX25" fmla="*/ 3869531 w 6367462"/>
              <a:gd name="connsiteY25" fmla="*/ 561975 h 857250"/>
              <a:gd name="connsiteX26" fmla="*/ 3063874 w 6367462"/>
              <a:gd name="connsiteY26" fmla="*/ 713581 h 857250"/>
              <a:gd name="connsiteX27" fmla="*/ 2057400 w 6367462"/>
              <a:gd name="connsiteY27" fmla="*/ 6905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576762 w 6367462"/>
              <a:gd name="connsiteY16" fmla="*/ 5238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055268 w 6367462"/>
              <a:gd name="connsiteY24" fmla="*/ 561975 h 857250"/>
              <a:gd name="connsiteX25" fmla="*/ 3856831 w 6367462"/>
              <a:gd name="connsiteY25" fmla="*/ 698500 h 857250"/>
              <a:gd name="connsiteX26" fmla="*/ 3063874 w 6367462"/>
              <a:gd name="connsiteY26" fmla="*/ 713581 h 857250"/>
              <a:gd name="connsiteX27" fmla="*/ 2057400 w 6367462"/>
              <a:gd name="connsiteY27" fmla="*/ 6905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6086475 w 6367462"/>
              <a:gd name="connsiteY15" fmla="*/ 523875 h 857250"/>
              <a:gd name="connsiteX16" fmla="*/ 4706937 w 6367462"/>
              <a:gd name="connsiteY16" fmla="*/ 6254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055268 w 6367462"/>
              <a:gd name="connsiteY24" fmla="*/ 561975 h 857250"/>
              <a:gd name="connsiteX25" fmla="*/ 3856831 w 6367462"/>
              <a:gd name="connsiteY25" fmla="*/ 698500 h 857250"/>
              <a:gd name="connsiteX26" fmla="*/ 3063874 w 6367462"/>
              <a:gd name="connsiteY26" fmla="*/ 713581 h 857250"/>
              <a:gd name="connsiteX27" fmla="*/ 2057400 w 6367462"/>
              <a:gd name="connsiteY27" fmla="*/ 6905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5994400 w 6367462"/>
              <a:gd name="connsiteY15" fmla="*/ 590550 h 857250"/>
              <a:gd name="connsiteX16" fmla="*/ 4706937 w 6367462"/>
              <a:gd name="connsiteY16" fmla="*/ 6254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055268 w 6367462"/>
              <a:gd name="connsiteY24" fmla="*/ 561975 h 857250"/>
              <a:gd name="connsiteX25" fmla="*/ 3856831 w 6367462"/>
              <a:gd name="connsiteY25" fmla="*/ 698500 h 857250"/>
              <a:gd name="connsiteX26" fmla="*/ 3063874 w 6367462"/>
              <a:gd name="connsiteY26" fmla="*/ 713581 h 857250"/>
              <a:gd name="connsiteX27" fmla="*/ 2057400 w 6367462"/>
              <a:gd name="connsiteY27" fmla="*/ 6905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7925 w 6367462"/>
              <a:gd name="connsiteY13" fmla="*/ 361950 h 857250"/>
              <a:gd name="connsiteX14" fmla="*/ 6143625 w 6367462"/>
              <a:gd name="connsiteY14" fmla="*/ 457200 h 857250"/>
              <a:gd name="connsiteX15" fmla="*/ 5994400 w 6367462"/>
              <a:gd name="connsiteY15" fmla="*/ 590550 h 857250"/>
              <a:gd name="connsiteX16" fmla="*/ 4687887 w 6367462"/>
              <a:gd name="connsiteY16" fmla="*/ 6000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055268 w 6367462"/>
              <a:gd name="connsiteY24" fmla="*/ 561975 h 857250"/>
              <a:gd name="connsiteX25" fmla="*/ 3856831 w 6367462"/>
              <a:gd name="connsiteY25" fmla="*/ 698500 h 857250"/>
              <a:gd name="connsiteX26" fmla="*/ 3063874 w 6367462"/>
              <a:gd name="connsiteY26" fmla="*/ 713581 h 857250"/>
              <a:gd name="connsiteX27" fmla="*/ 2057400 w 6367462"/>
              <a:gd name="connsiteY27" fmla="*/ 6905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  <a:gd name="connsiteX0" fmla="*/ 0 w 6367462"/>
              <a:gd name="connsiteY0" fmla="*/ 0 h 857250"/>
              <a:gd name="connsiteX1" fmla="*/ 90487 w 6367462"/>
              <a:gd name="connsiteY1" fmla="*/ 71437 h 857250"/>
              <a:gd name="connsiteX2" fmla="*/ 476250 w 6367462"/>
              <a:gd name="connsiteY2" fmla="*/ 252412 h 857250"/>
              <a:gd name="connsiteX3" fmla="*/ 990600 w 6367462"/>
              <a:gd name="connsiteY3" fmla="*/ 466725 h 857250"/>
              <a:gd name="connsiteX4" fmla="*/ 1957387 w 6367462"/>
              <a:gd name="connsiteY4" fmla="*/ 838200 h 857250"/>
              <a:gd name="connsiteX5" fmla="*/ 2071687 w 6367462"/>
              <a:gd name="connsiteY5" fmla="*/ 852487 h 857250"/>
              <a:gd name="connsiteX6" fmla="*/ 3119437 w 6367462"/>
              <a:gd name="connsiteY6" fmla="*/ 857250 h 857250"/>
              <a:gd name="connsiteX7" fmla="*/ 4419600 w 6367462"/>
              <a:gd name="connsiteY7" fmla="*/ 842962 h 857250"/>
              <a:gd name="connsiteX8" fmla="*/ 5538787 w 6367462"/>
              <a:gd name="connsiteY8" fmla="*/ 795337 h 857250"/>
              <a:gd name="connsiteX9" fmla="*/ 5848350 w 6367462"/>
              <a:gd name="connsiteY9" fmla="*/ 766762 h 857250"/>
              <a:gd name="connsiteX10" fmla="*/ 6157912 w 6367462"/>
              <a:gd name="connsiteY10" fmla="*/ 547687 h 857250"/>
              <a:gd name="connsiteX11" fmla="*/ 6305550 w 6367462"/>
              <a:gd name="connsiteY11" fmla="*/ 381000 h 857250"/>
              <a:gd name="connsiteX12" fmla="*/ 6367462 w 6367462"/>
              <a:gd name="connsiteY12" fmla="*/ 309562 h 857250"/>
              <a:gd name="connsiteX13" fmla="*/ 6254750 w 6367462"/>
              <a:gd name="connsiteY13" fmla="*/ 390525 h 857250"/>
              <a:gd name="connsiteX14" fmla="*/ 6143625 w 6367462"/>
              <a:gd name="connsiteY14" fmla="*/ 457200 h 857250"/>
              <a:gd name="connsiteX15" fmla="*/ 5994400 w 6367462"/>
              <a:gd name="connsiteY15" fmla="*/ 590550 h 857250"/>
              <a:gd name="connsiteX16" fmla="*/ 4687887 w 6367462"/>
              <a:gd name="connsiteY16" fmla="*/ 600075 h 857250"/>
              <a:gd name="connsiteX17" fmla="*/ 4524375 w 6367462"/>
              <a:gd name="connsiteY17" fmla="*/ 452437 h 857250"/>
              <a:gd name="connsiteX18" fmla="*/ 4452937 w 6367462"/>
              <a:gd name="connsiteY18" fmla="*/ 257175 h 857250"/>
              <a:gd name="connsiteX19" fmla="*/ 4376737 w 6367462"/>
              <a:gd name="connsiteY19" fmla="*/ 238125 h 857250"/>
              <a:gd name="connsiteX20" fmla="*/ 4281487 w 6367462"/>
              <a:gd name="connsiteY20" fmla="*/ 228600 h 857250"/>
              <a:gd name="connsiteX21" fmla="*/ 4210050 w 6367462"/>
              <a:gd name="connsiteY21" fmla="*/ 252412 h 857250"/>
              <a:gd name="connsiteX22" fmla="*/ 4171950 w 6367462"/>
              <a:gd name="connsiteY22" fmla="*/ 400050 h 857250"/>
              <a:gd name="connsiteX23" fmla="*/ 4148137 w 6367462"/>
              <a:gd name="connsiteY23" fmla="*/ 476250 h 857250"/>
              <a:gd name="connsiteX24" fmla="*/ 4055268 w 6367462"/>
              <a:gd name="connsiteY24" fmla="*/ 561975 h 857250"/>
              <a:gd name="connsiteX25" fmla="*/ 3856831 w 6367462"/>
              <a:gd name="connsiteY25" fmla="*/ 698500 h 857250"/>
              <a:gd name="connsiteX26" fmla="*/ 3063874 w 6367462"/>
              <a:gd name="connsiteY26" fmla="*/ 713581 h 857250"/>
              <a:gd name="connsiteX27" fmla="*/ 2057400 w 6367462"/>
              <a:gd name="connsiteY27" fmla="*/ 690562 h 857250"/>
              <a:gd name="connsiteX28" fmla="*/ 1466850 w 6367462"/>
              <a:gd name="connsiteY28" fmla="*/ 457200 h 857250"/>
              <a:gd name="connsiteX29" fmla="*/ 0 w 6367462"/>
              <a:gd name="connsiteY29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67462" h="857250">
                <a:moveTo>
                  <a:pt x="0" y="0"/>
                </a:moveTo>
                <a:lnTo>
                  <a:pt x="90487" y="71437"/>
                </a:lnTo>
                <a:lnTo>
                  <a:pt x="476250" y="252412"/>
                </a:lnTo>
                <a:lnTo>
                  <a:pt x="990600" y="466725"/>
                </a:lnTo>
                <a:lnTo>
                  <a:pt x="1957387" y="838200"/>
                </a:lnTo>
                <a:lnTo>
                  <a:pt x="2071687" y="852487"/>
                </a:lnTo>
                <a:lnTo>
                  <a:pt x="3119437" y="857250"/>
                </a:lnTo>
                <a:lnTo>
                  <a:pt x="4419600" y="842962"/>
                </a:lnTo>
                <a:lnTo>
                  <a:pt x="5538787" y="795337"/>
                </a:lnTo>
                <a:lnTo>
                  <a:pt x="5848350" y="766762"/>
                </a:lnTo>
                <a:lnTo>
                  <a:pt x="6157912" y="547687"/>
                </a:lnTo>
                <a:lnTo>
                  <a:pt x="6305550" y="381000"/>
                </a:lnTo>
                <a:lnTo>
                  <a:pt x="6367462" y="309562"/>
                </a:lnTo>
                <a:lnTo>
                  <a:pt x="6254750" y="390525"/>
                </a:lnTo>
                <a:lnTo>
                  <a:pt x="6143625" y="457200"/>
                </a:lnTo>
                <a:lnTo>
                  <a:pt x="5994400" y="590550"/>
                </a:lnTo>
                <a:lnTo>
                  <a:pt x="4687887" y="600075"/>
                </a:lnTo>
                <a:lnTo>
                  <a:pt x="4524375" y="452437"/>
                </a:lnTo>
                <a:lnTo>
                  <a:pt x="4452937" y="257175"/>
                </a:lnTo>
                <a:lnTo>
                  <a:pt x="4376737" y="238125"/>
                </a:lnTo>
                <a:lnTo>
                  <a:pt x="4281487" y="228600"/>
                </a:lnTo>
                <a:lnTo>
                  <a:pt x="4210050" y="252412"/>
                </a:lnTo>
                <a:lnTo>
                  <a:pt x="4171950" y="400050"/>
                </a:lnTo>
                <a:lnTo>
                  <a:pt x="4148137" y="476250"/>
                </a:lnTo>
                <a:lnTo>
                  <a:pt x="4055268" y="561975"/>
                </a:lnTo>
                <a:lnTo>
                  <a:pt x="3856831" y="698500"/>
                </a:lnTo>
                <a:lnTo>
                  <a:pt x="3063874" y="713581"/>
                </a:lnTo>
                <a:lnTo>
                  <a:pt x="2057400" y="690562"/>
                </a:lnTo>
                <a:lnTo>
                  <a:pt x="1466850" y="457200"/>
                </a:lnTo>
                <a:cubicBezTo>
                  <a:pt x="975519" y="326232"/>
                  <a:pt x="488950" y="152400"/>
                  <a:pt x="0" y="0"/>
                </a:cubicBezTo>
                <a:close/>
              </a:path>
            </a:pathLst>
          </a:custGeom>
          <a:pattFill prst="dkHorz">
            <a:fgClr>
              <a:schemeClr val="accent4">
                <a:lumMod val="40000"/>
                <a:lumOff val="60000"/>
              </a:schemeClr>
            </a:fgClr>
            <a:bgClr>
              <a:srgbClr val="D0C9A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712AE1DF-FC75-28AA-2E71-BC589DD51D40}"/>
              </a:ext>
            </a:extLst>
          </p:cNvPr>
          <p:cNvSpPr/>
          <p:nvPr/>
        </p:nvSpPr>
        <p:spPr>
          <a:xfrm>
            <a:off x="1932087" y="6605880"/>
            <a:ext cx="11639550" cy="2451100"/>
          </a:xfrm>
          <a:custGeom>
            <a:avLst/>
            <a:gdLst>
              <a:gd name="connsiteX0" fmla="*/ 12700 w 11639550"/>
              <a:gd name="connsiteY0" fmla="*/ 330200 h 2451100"/>
              <a:gd name="connsiteX1" fmla="*/ 4768850 w 11639550"/>
              <a:gd name="connsiteY1" fmla="*/ 184150 h 2451100"/>
              <a:gd name="connsiteX2" fmla="*/ 6369050 w 11639550"/>
              <a:gd name="connsiteY2" fmla="*/ 190500 h 2451100"/>
              <a:gd name="connsiteX3" fmla="*/ 7931150 w 11639550"/>
              <a:gd name="connsiteY3" fmla="*/ 158750 h 2451100"/>
              <a:gd name="connsiteX4" fmla="*/ 8616950 w 11639550"/>
              <a:gd name="connsiteY4" fmla="*/ 114300 h 2451100"/>
              <a:gd name="connsiteX5" fmla="*/ 10255250 w 11639550"/>
              <a:gd name="connsiteY5" fmla="*/ 82550 h 2451100"/>
              <a:gd name="connsiteX6" fmla="*/ 11639550 w 11639550"/>
              <a:gd name="connsiteY6" fmla="*/ 0 h 2451100"/>
              <a:gd name="connsiteX7" fmla="*/ 11633200 w 11639550"/>
              <a:gd name="connsiteY7" fmla="*/ 2451100 h 2451100"/>
              <a:gd name="connsiteX8" fmla="*/ 0 w 11639550"/>
              <a:gd name="connsiteY8" fmla="*/ 2444750 h 2451100"/>
              <a:gd name="connsiteX9" fmla="*/ 12700 w 11639550"/>
              <a:gd name="connsiteY9" fmla="*/ 330200 h 2451100"/>
              <a:gd name="connsiteX0" fmla="*/ 12700 w 11639550"/>
              <a:gd name="connsiteY0" fmla="*/ 330200 h 2451100"/>
              <a:gd name="connsiteX1" fmla="*/ 4749800 w 11639550"/>
              <a:gd name="connsiteY1" fmla="*/ 174625 h 2451100"/>
              <a:gd name="connsiteX2" fmla="*/ 6369050 w 11639550"/>
              <a:gd name="connsiteY2" fmla="*/ 190500 h 2451100"/>
              <a:gd name="connsiteX3" fmla="*/ 7931150 w 11639550"/>
              <a:gd name="connsiteY3" fmla="*/ 158750 h 2451100"/>
              <a:gd name="connsiteX4" fmla="*/ 8616950 w 11639550"/>
              <a:gd name="connsiteY4" fmla="*/ 114300 h 2451100"/>
              <a:gd name="connsiteX5" fmla="*/ 10255250 w 11639550"/>
              <a:gd name="connsiteY5" fmla="*/ 82550 h 2451100"/>
              <a:gd name="connsiteX6" fmla="*/ 11639550 w 11639550"/>
              <a:gd name="connsiteY6" fmla="*/ 0 h 2451100"/>
              <a:gd name="connsiteX7" fmla="*/ 11633200 w 11639550"/>
              <a:gd name="connsiteY7" fmla="*/ 2451100 h 2451100"/>
              <a:gd name="connsiteX8" fmla="*/ 0 w 11639550"/>
              <a:gd name="connsiteY8" fmla="*/ 2444750 h 2451100"/>
              <a:gd name="connsiteX9" fmla="*/ 12700 w 11639550"/>
              <a:gd name="connsiteY9" fmla="*/ 330200 h 2451100"/>
              <a:gd name="connsiteX0" fmla="*/ 12700 w 11639550"/>
              <a:gd name="connsiteY0" fmla="*/ 330200 h 2451100"/>
              <a:gd name="connsiteX1" fmla="*/ 4749800 w 11639550"/>
              <a:gd name="connsiteY1" fmla="*/ 174625 h 2451100"/>
              <a:gd name="connsiteX2" fmla="*/ 6369050 w 11639550"/>
              <a:gd name="connsiteY2" fmla="*/ 190500 h 2451100"/>
              <a:gd name="connsiteX3" fmla="*/ 7931150 w 11639550"/>
              <a:gd name="connsiteY3" fmla="*/ 158750 h 2451100"/>
              <a:gd name="connsiteX4" fmla="*/ 8616950 w 11639550"/>
              <a:gd name="connsiteY4" fmla="*/ 114300 h 2451100"/>
              <a:gd name="connsiteX5" fmla="*/ 10255250 w 11639550"/>
              <a:gd name="connsiteY5" fmla="*/ 82550 h 2451100"/>
              <a:gd name="connsiteX6" fmla="*/ 11639550 w 11639550"/>
              <a:gd name="connsiteY6" fmla="*/ 0 h 2451100"/>
              <a:gd name="connsiteX7" fmla="*/ 11633200 w 11639550"/>
              <a:gd name="connsiteY7" fmla="*/ 2451100 h 2451100"/>
              <a:gd name="connsiteX8" fmla="*/ 0 w 11639550"/>
              <a:gd name="connsiteY8" fmla="*/ 2444750 h 2451100"/>
              <a:gd name="connsiteX9" fmla="*/ 12700 w 11639550"/>
              <a:gd name="connsiteY9" fmla="*/ 330200 h 24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39550" h="2451100">
                <a:moveTo>
                  <a:pt x="12700" y="330200"/>
                </a:moveTo>
                <a:lnTo>
                  <a:pt x="4749800" y="174625"/>
                </a:lnTo>
                <a:cubicBezTo>
                  <a:pt x="5308600" y="196586"/>
                  <a:pt x="5829300" y="185208"/>
                  <a:pt x="6369050" y="190500"/>
                </a:cubicBezTo>
                <a:lnTo>
                  <a:pt x="7931150" y="158750"/>
                </a:lnTo>
                <a:lnTo>
                  <a:pt x="8616950" y="114300"/>
                </a:lnTo>
                <a:lnTo>
                  <a:pt x="10255250" y="82550"/>
                </a:lnTo>
                <a:lnTo>
                  <a:pt x="11639550" y="0"/>
                </a:lnTo>
                <a:cubicBezTo>
                  <a:pt x="11637433" y="817033"/>
                  <a:pt x="11635317" y="1634067"/>
                  <a:pt x="11633200" y="2451100"/>
                </a:cubicBezTo>
                <a:lnTo>
                  <a:pt x="0" y="2444750"/>
                </a:lnTo>
                <a:cubicBezTo>
                  <a:pt x="4233" y="1739900"/>
                  <a:pt x="8467" y="1035050"/>
                  <a:pt x="12700" y="330200"/>
                </a:cubicBezTo>
                <a:close/>
              </a:path>
            </a:pathLst>
          </a:custGeom>
          <a:pattFill prst="pct10">
            <a:fgClr>
              <a:srgbClr val="B3A669"/>
            </a:fgClr>
            <a:bgClr>
              <a:srgbClr val="D0C9A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A181DC7-281F-2617-CD89-0117B0C47D64}"/>
              </a:ext>
            </a:extLst>
          </p:cNvPr>
          <p:cNvSpPr/>
          <p:nvPr/>
        </p:nvSpPr>
        <p:spPr>
          <a:xfrm>
            <a:off x="10510144" y="6130424"/>
            <a:ext cx="3064669" cy="588962"/>
          </a:xfrm>
          <a:custGeom>
            <a:avLst/>
            <a:gdLst>
              <a:gd name="connsiteX0" fmla="*/ 0 w 2543175"/>
              <a:gd name="connsiteY0" fmla="*/ 571500 h 571500"/>
              <a:gd name="connsiteX1" fmla="*/ 166688 w 2543175"/>
              <a:gd name="connsiteY1" fmla="*/ 459582 h 571500"/>
              <a:gd name="connsiteX2" fmla="*/ 259557 w 2543175"/>
              <a:gd name="connsiteY2" fmla="*/ 309563 h 571500"/>
              <a:gd name="connsiteX3" fmla="*/ 523875 w 2543175"/>
              <a:gd name="connsiteY3" fmla="*/ 95250 h 571500"/>
              <a:gd name="connsiteX4" fmla="*/ 685800 w 2543175"/>
              <a:gd name="connsiteY4" fmla="*/ 0 h 571500"/>
              <a:gd name="connsiteX5" fmla="*/ 781050 w 2543175"/>
              <a:gd name="connsiteY5" fmla="*/ 14288 h 571500"/>
              <a:gd name="connsiteX6" fmla="*/ 892969 w 2543175"/>
              <a:gd name="connsiteY6" fmla="*/ 57150 h 571500"/>
              <a:gd name="connsiteX7" fmla="*/ 1293019 w 2543175"/>
              <a:gd name="connsiteY7" fmla="*/ 138113 h 571500"/>
              <a:gd name="connsiteX8" fmla="*/ 1752600 w 2543175"/>
              <a:gd name="connsiteY8" fmla="*/ 214313 h 571500"/>
              <a:gd name="connsiteX9" fmla="*/ 2224088 w 2543175"/>
              <a:gd name="connsiteY9" fmla="*/ 271463 h 571500"/>
              <a:gd name="connsiteX10" fmla="*/ 2543175 w 2543175"/>
              <a:gd name="connsiteY10" fmla="*/ 304800 h 571500"/>
              <a:gd name="connsiteX11" fmla="*/ 2543175 w 2543175"/>
              <a:gd name="connsiteY11" fmla="*/ 492919 h 571500"/>
              <a:gd name="connsiteX12" fmla="*/ 1833563 w 2543175"/>
              <a:gd name="connsiteY12" fmla="*/ 528638 h 571500"/>
              <a:gd name="connsiteX13" fmla="*/ 1185863 w 2543175"/>
              <a:gd name="connsiteY13" fmla="*/ 552450 h 571500"/>
              <a:gd name="connsiteX14" fmla="*/ 652463 w 2543175"/>
              <a:gd name="connsiteY14" fmla="*/ 564357 h 571500"/>
              <a:gd name="connsiteX15" fmla="*/ 0 w 2543175"/>
              <a:gd name="connsiteY15" fmla="*/ 571500 h 571500"/>
              <a:gd name="connsiteX0" fmla="*/ 0 w 3055144"/>
              <a:gd name="connsiteY0" fmla="*/ 571500 h 571500"/>
              <a:gd name="connsiteX1" fmla="*/ 166688 w 3055144"/>
              <a:gd name="connsiteY1" fmla="*/ 459582 h 571500"/>
              <a:gd name="connsiteX2" fmla="*/ 259557 w 3055144"/>
              <a:gd name="connsiteY2" fmla="*/ 309563 h 571500"/>
              <a:gd name="connsiteX3" fmla="*/ 523875 w 3055144"/>
              <a:gd name="connsiteY3" fmla="*/ 95250 h 571500"/>
              <a:gd name="connsiteX4" fmla="*/ 685800 w 3055144"/>
              <a:gd name="connsiteY4" fmla="*/ 0 h 571500"/>
              <a:gd name="connsiteX5" fmla="*/ 781050 w 3055144"/>
              <a:gd name="connsiteY5" fmla="*/ 14288 h 571500"/>
              <a:gd name="connsiteX6" fmla="*/ 892969 w 3055144"/>
              <a:gd name="connsiteY6" fmla="*/ 57150 h 571500"/>
              <a:gd name="connsiteX7" fmla="*/ 1293019 w 3055144"/>
              <a:gd name="connsiteY7" fmla="*/ 138113 h 571500"/>
              <a:gd name="connsiteX8" fmla="*/ 1752600 w 3055144"/>
              <a:gd name="connsiteY8" fmla="*/ 214313 h 571500"/>
              <a:gd name="connsiteX9" fmla="*/ 2224088 w 3055144"/>
              <a:gd name="connsiteY9" fmla="*/ 271463 h 571500"/>
              <a:gd name="connsiteX10" fmla="*/ 3055144 w 3055144"/>
              <a:gd name="connsiteY10" fmla="*/ 342900 h 571500"/>
              <a:gd name="connsiteX11" fmla="*/ 2543175 w 3055144"/>
              <a:gd name="connsiteY11" fmla="*/ 492919 h 571500"/>
              <a:gd name="connsiteX12" fmla="*/ 1833563 w 3055144"/>
              <a:gd name="connsiteY12" fmla="*/ 528638 h 571500"/>
              <a:gd name="connsiteX13" fmla="*/ 1185863 w 3055144"/>
              <a:gd name="connsiteY13" fmla="*/ 552450 h 571500"/>
              <a:gd name="connsiteX14" fmla="*/ 652463 w 3055144"/>
              <a:gd name="connsiteY14" fmla="*/ 564357 h 571500"/>
              <a:gd name="connsiteX15" fmla="*/ 0 w 3055144"/>
              <a:gd name="connsiteY15" fmla="*/ 571500 h 571500"/>
              <a:gd name="connsiteX0" fmla="*/ 0 w 3064669"/>
              <a:gd name="connsiteY0" fmla="*/ 571500 h 571500"/>
              <a:gd name="connsiteX1" fmla="*/ 166688 w 3064669"/>
              <a:gd name="connsiteY1" fmla="*/ 459582 h 571500"/>
              <a:gd name="connsiteX2" fmla="*/ 259557 w 3064669"/>
              <a:gd name="connsiteY2" fmla="*/ 309563 h 571500"/>
              <a:gd name="connsiteX3" fmla="*/ 523875 w 3064669"/>
              <a:gd name="connsiteY3" fmla="*/ 95250 h 571500"/>
              <a:gd name="connsiteX4" fmla="*/ 685800 w 3064669"/>
              <a:gd name="connsiteY4" fmla="*/ 0 h 571500"/>
              <a:gd name="connsiteX5" fmla="*/ 781050 w 3064669"/>
              <a:gd name="connsiteY5" fmla="*/ 14288 h 571500"/>
              <a:gd name="connsiteX6" fmla="*/ 892969 w 3064669"/>
              <a:gd name="connsiteY6" fmla="*/ 57150 h 571500"/>
              <a:gd name="connsiteX7" fmla="*/ 1293019 w 3064669"/>
              <a:gd name="connsiteY7" fmla="*/ 138113 h 571500"/>
              <a:gd name="connsiteX8" fmla="*/ 1752600 w 3064669"/>
              <a:gd name="connsiteY8" fmla="*/ 214313 h 571500"/>
              <a:gd name="connsiteX9" fmla="*/ 2224088 w 3064669"/>
              <a:gd name="connsiteY9" fmla="*/ 271463 h 571500"/>
              <a:gd name="connsiteX10" fmla="*/ 3055144 w 3064669"/>
              <a:gd name="connsiteY10" fmla="*/ 342900 h 571500"/>
              <a:gd name="connsiteX11" fmla="*/ 3064669 w 3064669"/>
              <a:gd name="connsiteY11" fmla="*/ 454819 h 571500"/>
              <a:gd name="connsiteX12" fmla="*/ 1833563 w 3064669"/>
              <a:gd name="connsiteY12" fmla="*/ 528638 h 571500"/>
              <a:gd name="connsiteX13" fmla="*/ 1185863 w 3064669"/>
              <a:gd name="connsiteY13" fmla="*/ 552450 h 571500"/>
              <a:gd name="connsiteX14" fmla="*/ 652463 w 3064669"/>
              <a:gd name="connsiteY14" fmla="*/ 564357 h 571500"/>
              <a:gd name="connsiteX15" fmla="*/ 0 w 3064669"/>
              <a:gd name="connsiteY15" fmla="*/ 571500 h 571500"/>
              <a:gd name="connsiteX0" fmla="*/ 0 w 3064669"/>
              <a:gd name="connsiteY0" fmla="*/ 571500 h 571500"/>
              <a:gd name="connsiteX1" fmla="*/ 166688 w 3064669"/>
              <a:gd name="connsiteY1" fmla="*/ 459582 h 571500"/>
              <a:gd name="connsiteX2" fmla="*/ 531020 w 3064669"/>
              <a:gd name="connsiteY2" fmla="*/ 111919 h 571500"/>
              <a:gd name="connsiteX3" fmla="*/ 523875 w 3064669"/>
              <a:gd name="connsiteY3" fmla="*/ 95250 h 571500"/>
              <a:gd name="connsiteX4" fmla="*/ 685800 w 3064669"/>
              <a:gd name="connsiteY4" fmla="*/ 0 h 571500"/>
              <a:gd name="connsiteX5" fmla="*/ 781050 w 3064669"/>
              <a:gd name="connsiteY5" fmla="*/ 14288 h 571500"/>
              <a:gd name="connsiteX6" fmla="*/ 892969 w 3064669"/>
              <a:gd name="connsiteY6" fmla="*/ 57150 h 571500"/>
              <a:gd name="connsiteX7" fmla="*/ 1293019 w 3064669"/>
              <a:gd name="connsiteY7" fmla="*/ 138113 h 571500"/>
              <a:gd name="connsiteX8" fmla="*/ 1752600 w 3064669"/>
              <a:gd name="connsiteY8" fmla="*/ 214313 h 571500"/>
              <a:gd name="connsiteX9" fmla="*/ 2224088 w 3064669"/>
              <a:gd name="connsiteY9" fmla="*/ 271463 h 571500"/>
              <a:gd name="connsiteX10" fmla="*/ 3055144 w 3064669"/>
              <a:gd name="connsiteY10" fmla="*/ 342900 h 571500"/>
              <a:gd name="connsiteX11" fmla="*/ 3064669 w 3064669"/>
              <a:gd name="connsiteY11" fmla="*/ 454819 h 571500"/>
              <a:gd name="connsiteX12" fmla="*/ 1833563 w 3064669"/>
              <a:gd name="connsiteY12" fmla="*/ 528638 h 571500"/>
              <a:gd name="connsiteX13" fmla="*/ 1185863 w 3064669"/>
              <a:gd name="connsiteY13" fmla="*/ 552450 h 571500"/>
              <a:gd name="connsiteX14" fmla="*/ 652463 w 3064669"/>
              <a:gd name="connsiteY14" fmla="*/ 564357 h 571500"/>
              <a:gd name="connsiteX15" fmla="*/ 0 w 3064669"/>
              <a:gd name="connsiteY15" fmla="*/ 571500 h 571500"/>
              <a:gd name="connsiteX0" fmla="*/ 0 w 3064669"/>
              <a:gd name="connsiteY0" fmla="*/ 571500 h 571500"/>
              <a:gd name="connsiteX1" fmla="*/ 166688 w 3064669"/>
              <a:gd name="connsiteY1" fmla="*/ 459582 h 571500"/>
              <a:gd name="connsiteX2" fmla="*/ 471489 w 3064669"/>
              <a:gd name="connsiteY2" fmla="*/ 190500 h 571500"/>
              <a:gd name="connsiteX3" fmla="*/ 523875 w 3064669"/>
              <a:gd name="connsiteY3" fmla="*/ 95250 h 571500"/>
              <a:gd name="connsiteX4" fmla="*/ 685800 w 3064669"/>
              <a:gd name="connsiteY4" fmla="*/ 0 h 571500"/>
              <a:gd name="connsiteX5" fmla="*/ 781050 w 3064669"/>
              <a:gd name="connsiteY5" fmla="*/ 14288 h 571500"/>
              <a:gd name="connsiteX6" fmla="*/ 892969 w 3064669"/>
              <a:gd name="connsiteY6" fmla="*/ 57150 h 571500"/>
              <a:gd name="connsiteX7" fmla="*/ 1293019 w 3064669"/>
              <a:gd name="connsiteY7" fmla="*/ 138113 h 571500"/>
              <a:gd name="connsiteX8" fmla="*/ 1752600 w 3064669"/>
              <a:gd name="connsiteY8" fmla="*/ 214313 h 571500"/>
              <a:gd name="connsiteX9" fmla="*/ 2224088 w 3064669"/>
              <a:gd name="connsiteY9" fmla="*/ 271463 h 571500"/>
              <a:gd name="connsiteX10" fmla="*/ 3055144 w 3064669"/>
              <a:gd name="connsiteY10" fmla="*/ 342900 h 571500"/>
              <a:gd name="connsiteX11" fmla="*/ 3064669 w 3064669"/>
              <a:gd name="connsiteY11" fmla="*/ 454819 h 571500"/>
              <a:gd name="connsiteX12" fmla="*/ 1833563 w 3064669"/>
              <a:gd name="connsiteY12" fmla="*/ 528638 h 571500"/>
              <a:gd name="connsiteX13" fmla="*/ 1185863 w 3064669"/>
              <a:gd name="connsiteY13" fmla="*/ 552450 h 571500"/>
              <a:gd name="connsiteX14" fmla="*/ 652463 w 3064669"/>
              <a:gd name="connsiteY14" fmla="*/ 564357 h 571500"/>
              <a:gd name="connsiteX15" fmla="*/ 0 w 3064669"/>
              <a:gd name="connsiteY15" fmla="*/ 571500 h 571500"/>
              <a:gd name="connsiteX0" fmla="*/ 0 w 3064669"/>
              <a:gd name="connsiteY0" fmla="*/ 571500 h 571500"/>
              <a:gd name="connsiteX1" fmla="*/ 166688 w 3064669"/>
              <a:gd name="connsiteY1" fmla="*/ 459582 h 571500"/>
              <a:gd name="connsiteX2" fmla="*/ 471489 w 3064669"/>
              <a:gd name="connsiteY2" fmla="*/ 190500 h 571500"/>
              <a:gd name="connsiteX3" fmla="*/ 540544 w 3064669"/>
              <a:gd name="connsiteY3" fmla="*/ 102394 h 571500"/>
              <a:gd name="connsiteX4" fmla="*/ 685800 w 3064669"/>
              <a:gd name="connsiteY4" fmla="*/ 0 h 571500"/>
              <a:gd name="connsiteX5" fmla="*/ 781050 w 3064669"/>
              <a:gd name="connsiteY5" fmla="*/ 14288 h 571500"/>
              <a:gd name="connsiteX6" fmla="*/ 892969 w 3064669"/>
              <a:gd name="connsiteY6" fmla="*/ 57150 h 571500"/>
              <a:gd name="connsiteX7" fmla="*/ 1293019 w 3064669"/>
              <a:gd name="connsiteY7" fmla="*/ 138113 h 571500"/>
              <a:gd name="connsiteX8" fmla="*/ 1752600 w 3064669"/>
              <a:gd name="connsiteY8" fmla="*/ 214313 h 571500"/>
              <a:gd name="connsiteX9" fmla="*/ 2224088 w 3064669"/>
              <a:gd name="connsiteY9" fmla="*/ 271463 h 571500"/>
              <a:gd name="connsiteX10" fmla="*/ 3055144 w 3064669"/>
              <a:gd name="connsiteY10" fmla="*/ 342900 h 571500"/>
              <a:gd name="connsiteX11" fmla="*/ 3064669 w 3064669"/>
              <a:gd name="connsiteY11" fmla="*/ 454819 h 571500"/>
              <a:gd name="connsiteX12" fmla="*/ 1833563 w 3064669"/>
              <a:gd name="connsiteY12" fmla="*/ 528638 h 571500"/>
              <a:gd name="connsiteX13" fmla="*/ 1185863 w 3064669"/>
              <a:gd name="connsiteY13" fmla="*/ 552450 h 571500"/>
              <a:gd name="connsiteX14" fmla="*/ 652463 w 3064669"/>
              <a:gd name="connsiteY14" fmla="*/ 564357 h 571500"/>
              <a:gd name="connsiteX15" fmla="*/ 0 w 3064669"/>
              <a:gd name="connsiteY15" fmla="*/ 571500 h 571500"/>
              <a:gd name="connsiteX0" fmla="*/ 0 w 3064669"/>
              <a:gd name="connsiteY0" fmla="*/ 571500 h 571500"/>
              <a:gd name="connsiteX1" fmla="*/ 166688 w 3064669"/>
              <a:gd name="connsiteY1" fmla="*/ 459582 h 571500"/>
              <a:gd name="connsiteX2" fmla="*/ 471489 w 3064669"/>
              <a:gd name="connsiteY2" fmla="*/ 190500 h 571500"/>
              <a:gd name="connsiteX3" fmla="*/ 545307 w 3064669"/>
              <a:gd name="connsiteY3" fmla="*/ 83344 h 571500"/>
              <a:gd name="connsiteX4" fmla="*/ 685800 w 3064669"/>
              <a:gd name="connsiteY4" fmla="*/ 0 h 571500"/>
              <a:gd name="connsiteX5" fmla="*/ 781050 w 3064669"/>
              <a:gd name="connsiteY5" fmla="*/ 14288 h 571500"/>
              <a:gd name="connsiteX6" fmla="*/ 892969 w 3064669"/>
              <a:gd name="connsiteY6" fmla="*/ 57150 h 571500"/>
              <a:gd name="connsiteX7" fmla="*/ 1293019 w 3064669"/>
              <a:gd name="connsiteY7" fmla="*/ 138113 h 571500"/>
              <a:gd name="connsiteX8" fmla="*/ 1752600 w 3064669"/>
              <a:gd name="connsiteY8" fmla="*/ 214313 h 571500"/>
              <a:gd name="connsiteX9" fmla="*/ 2224088 w 3064669"/>
              <a:gd name="connsiteY9" fmla="*/ 271463 h 571500"/>
              <a:gd name="connsiteX10" fmla="*/ 3055144 w 3064669"/>
              <a:gd name="connsiteY10" fmla="*/ 342900 h 571500"/>
              <a:gd name="connsiteX11" fmla="*/ 3064669 w 3064669"/>
              <a:gd name="connsiteY11" fmla="*/ 454819 h 571500"/>
              <a:gd name="connsiteX12" fmla="*/ 1833563 w 3064669"/>
              <a:gd name="connsiteY12" fmla="*/ 528638 h 571500"/>
              <a:gd name="connsiteX13" fmla="*/ 1185863 w 3064669"/>
              <a:gd name="connsiteY13" fmla="*/ 552450 h 571500"/>
              <a:gd name="connsiteX14" fmla="*/ 652463 w 3064669"/>
              <a:gd name="connsiteY14" fmla="*/ 564357 h 571500"/>
              <a:gd name="connsiteX15" fmla="*/ 0 w 3064669"/>
              <a:gd name="connsiteY15" fmla="*/ 571500 h 571500"/>
              <a:gd name="connsiteX0" fmla="*/ 0 w 3064669"/>
              <a:gd name="connsiteY0" fmla="*/ 588962 h 588962"/>
              <a:gd name="connsiteX1" fmla="*/ 166688 w 3064669"/>
              <a:gd name="connsiteY1" fmla="*/ 477044 h 588962"/>
              <a:gd name="connsiteX2" fmla="*/ 471489 w 3064669"/>
              <a:gd name="connsiteY2" fmla="*/ 207962 h 588962"/>
              <a:gd name="connsiteX3" fmla="*/ 545307 w 3064669"/>
              <a:gd name="connsiteY3" fmla="*/ 100806 h 588962"/>
              <a:gd name="connsiteX4" fmla="*/ 685800 w 3064669"/>
              <a:gd name="connsiteY4" fmla="*/ 17462 h 588962"/>
              <a:gd name="connsiteX5" fmla="*/ 793750 w 3064669"/>
              <a:gd name="connsiteY5" fmla="*/ 0 h 588962"/>
              <a:gd name="connsiteX6" fmla="*/ 892969 w 3064669"/>
              <a:gd name="connsiteY6" fmla="*/ 74612 h 588962"/>
              <a:gd name="connsiteX7" fmla="*/ 1293019 w 3064669"/>
              <a:gd name="connsiteY7" fmla="*/ 155575 h 588962"/>
              <a:gd name="connsiteX8" fmla="*/ 1752600 w 3064669"/>
              <a:gd name="connsiteY8" fmla="*/ 231775 h 588962"/>
              <a:gd name="connsiteX9" fmla="*/ 2224088 w 3064669"/>
              <a:gd name="connsiteY9" fmla="*/ 288925 h 588962"/>
              <a:gd name="connsiteX10" fmla="*/ 3055144 w 3064669"/>
              <a:gd name="connsiteY10" fmla="*/ 360362 h 588962"/>
              <a:gd name="connsiteX11" fmla="*/ 3064669 w 3064669"/>
              <a:gd name="connsiteY11" fmla="*/ 472281 h 588962"/>
              <a:gd name="connsiteX12" fmla="*/ 1833563 w 3064669"/>
              <a:gd name="connsiteY12" fmla="*/ 546100 h 588962"/>
              <a:gd name="connsiteX13" fmla="*/ 1185863 w 3064669"/>
              <a:gd name="connsiteY13" fmla="*/ 569912 h 588962"/>
              <a:gd name="connsiteX14" fmla="*/ 652463 w 3064669"/>
              <a:gd name="connsiteY14" fmla="*/ 581819 h 588962"/>
              <a:gd name="connsiteX15" fmla="*/ 0 w 3064669"/>
              <a:gd name="connsiteY15" fmla="*/ 588962 h 58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64669" h="588962">
                <a:moveTo>
                  <a:pt x="0" y="588962"/>
                </a:moveTo>
                <a:lnTo>
                  <a:pt x="166688" y="477044"/>
                </a:lnTo>
                <a:lnTo>
                  <a:pt x="471489" y="207962"/>
                </a:lnTo>
                <a:lnTo>
                  <a:pt x="545307" y="100806"/>
                </a:lnTo>
                <a:lnTo>
                  <a:pt x="685800" y="17462"/>
                </a:lnTo>
                <a:lnTo>
                  <a:pt x="793750" y="0"/>
                </a:lnTo>
                <a:lnTo>
                  <a:pt x="892969" y="74612"/>
                </a:lnTo>
                <a:lnTo>
                  <a:pt x="1293019" y="155575"/>
                </a:lnTo>
                <a:lnTo>
                  <a:pt x="1752600" y="231775"/>
                </a:lnTo>
                <a:lnTo>
                  <a:pt x="2224088" y="288925"/>
                </a:lnTo>
                <a:lnTo>
                  <a:pt x="3055144" y="360362"/>
                </a:lnTo>
                <a:lnTo>
                  <a:pt x="3064669" y="472281"/>
                </a:lnTo>
                <a:lnTo>
                  <a:pt x="1833563" y="546100"/>
                </a:lnTo>
                <a:lnTo>
                  <a:pt x="1185863" y="569912"/>
                </a:lnTo>
                <a:lnTo>
                  <a:pt x="652463" y="581819"/>
                </a:lnTo>
                <a:lnTo>
                  <a:pt x="0" y="588962"/>
                </a:lnTo>
                <a:close/>
              </a:path>
            </a:pathLst>
          </a:custGeom>
          <a:pattFill prst="lgConfetti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06973AD-4144-214A-2DF6-A6718A9D4C68}"/>
              </a:ext>
            </a:extLst>
          </p:cNvPr>
          <p:cNvSpPr/>
          <p:nvPr/>
        </p:nvSpPr>
        <p:spPr>
          <a:xfrm>
            <a:off x="1944787" y="5926430"/>
            <a:ext cx="4718050" cy="1009650"/>
          </a:xfrm>
          <a:custGeom>
            <a:avLst/>
            <a:gdLst>
              <a:gd name="connsiteX0" fmla="*/ 0 w 4718050"/>
              <a:gd name="connsiteY0" fmla="*/ 317500 h 1009650"/>
              <a:gd name="connsiteX1" fmla="*/ 406400 w 4718050"/>
              <a:gd name="connsiteY1" fmla="*/ 266700 h 1009650"/>
              <a:gd name="connsiteX2" fmla="*/ 984250 w 4718050"/>
              <a:gd name="connsiteY2" fmla="*/ 133350 h 1009650"/>
              <a:gd name="connsiteX3" fmla="*/ 1327150 w 4718050"/>
              <a:gd name="connsiteY3" fmla="*/ 76200 h 1009650"/>
              <a:gd name="connsiteX4" fmla="*/ 2089150 w 4718050"/>
              <a:gd name="connsiteY4" fmla="*/ 25400 h 1009650"/>
              <a:gd name="connsiteX5" fmla="*/ 2463800 w 4718050"/>
              <a:gd name="connsiteY5" fmla="*/ 0 h 1009650"/>
              <a:gd name="connsiteX6" fmla="*/ 2749550 w 4718050"/>
              <a:gd name="connsiteY6" fmla="*/ 25400 h 1009650"/>
              <a:gd name="connsiteX7" fmla="*/ 4210050 w 4718050"/>
              <a:gd name="connsiteY7" fmla="*/ 488950 h 1009650"/>
              <a:gd name="connsiteX8" fmla="*/ 4387850 w 4718050"/>
              <a:gd name="connsiteY8" fmla="*/ 679450 h 1009650"/>
              <a:gd name="connsiteX9" fmla="*/ 4667250 w 4718050"/>
              <a:gd name="connsiteY9" fmla="*/ 838200 h 1009650"/>
              <a:gd name="connsiteX10" fmla="*/ 4718050 w 4718050"/>
              <a:gd name="connsiteY10" fmla="*/ 857250 h 1009650"/>
              <a:gd name="connsiteX11" fmla="*/ 0 w 4718050"/>
              <a:gd name="connsiteY11" fmla="*/ 1009650 h 1009650"/>
              <a:gd name="connsiteX12" fmla="*/ 0 w 4718050"/>
              <a:gd name="connsiteY12" fmla="*/ 317500 h 1009650"/>
              <a:gd name="connsiteX0" fmla="*/ 0 w 4718050"/>
              <a:gd name="connsiteY0" fmla="*/ 317500 h 1009650"/>
              <a:gd name="connsiteX1" fmla="*/ 406400 w 4718050"/>
              <a:gd name="connsiteY1" fmla="*/ 266700 h 1009650"/>
              <a:gd name="connsiteX2" fmla="*/ 984250 w 4718050"/>
              <a:gd name="connsiteY2" fmla="*/ 133350 h 1009650"/>
              <a:gd name="connsiteX3" fmla="*/ 1327150 w 4718050"/>
              <a:gd name="connsiteY3" fmla="*/ 76200 h 1009650"/>
              <a:gd name="connsiteX4" fmla="*/ 2089150 w 4718050"/>
              <a:gd name="connsiteY4" fmla="*/ 25400 h 1009650"/>
              <a:gd name="connsiteX5" fmla="*/ 2463800 w 4718050"/>
              <a:gd name="connsiteY5" fmla="*/ 0 h 1009650"/>
              <a:gd name="connsiteX6" fmla="*/ 2749550 w 4718050"/>
              <a:gd name="connsiteY6" fmla="*/ 25400 h 1009650"/>
              <a:gd name="connsiteX7" fmla="*/ 4210050 w 4718050"/>
              <a:gd name="connsiteY7" fmla="*/ 488950 h 1009650"/>
              <a:gd name="connsiteX8" fmla="*/ 4387850 w 4718050"/>
              <a:gd name="connsiteY8" fmla="*/ 679450 h 1009650"/>
              <a:gd name="connsiteX9" fmla="*/ 4667250 w 4718050"/>
              <a:gd name="connsiteY9" fmla="*/ 838200 h 1009650"/>
              <a:gd name="connsiteX10" fmla="*/ 4718050 w 4718050"/>
              <a:gd name="connsiteY10" fmla="*/ 857250 h 1009650"/>
              <a:gd name="connsiteX11" fmla="*/ 2124075 w 4718050"/>
              <a:gd name="connsiteY11" fmla="*/ 928688 h 1009650"/>
              <a:gd name="connsiteX12" fmla="*/ 0 w 4718050"/>
              <a:gd name="connsiteY12" fmla="*/ 1009650 h 1009650"/>
              <a:gd name="connsiteX13" fmla="*/ 0 w 4718050"/>
              <a:gd name="connsiteY13" fmla="*/ 317500 h 1009650"/>
              <a:gd name="connsiteX0" fmla="*/ 0 w 4718050"/>
              <a:gd name="connsiteY0" fmla="*/ 317500 h 1009650"/>
              <a:gd name="connsiteX1" fmla="*/ 406400 w 4718050"/>
              <a:gd name="connsiteY1" fmla="*/ 266700 h 1009650"/>
              <a:gd name="connsiteX2" fmla="*/ 984250 w 4718050"/>
              <a:gd name="connsiteY2" fmla="*/ 133350 h 1009650"/>
              <a:gd name="connsiteX3" fmla="*/ 1327150 w 4718050"/>
              <a:gd name="connsiteY3" fmla="*/ 76200 h 1009650"/>
              <a:gd name="connsiteX4" fmla="*/ 2089150 w 4718050"/>
              <a:gd name="connsiteY4" fmla="*/ 25400 h 1009650"/>
              <a:gd name="connsiteX5" fmla="*/ 2463800 w 4718050"/>
              <a:gd name="connsiteY5" fmla="*/ 0 h 1009650"/>
              <a:gd name="connsiteX6" fmla="*/ 2749550 w 4718050"/>
              <a:gd name="connsiteY6" fmla="*/ 25400 h 1009650"/>
              <a:gd name="connsiteX7" fmla="*/ 4210050 w 4718050"/>
              <a:gd name="connsiteY7" fmla="*/ 488950 h 1009650"/>
              <a:gd name="connsiteX8" fmla="*/ 4387850 w 4718050"/>
              <a:gd name="connsiteY8" fmla="*/ 679450 h 1009650"/>
              <a:gd name="connsiteX9" fmla="*/ 4667250 w 4718050"/>
              <a:gd name="connsiteY9" fmla="*/ 838200 h 1009650"/>
              <a:gd name="connsiteX10" fmla="*/ 4718050 w 4718050"/>
              <a:gd name="connsiteY10" fmla="*/ 857250 h 1009650"/>
              <a:gd name="connsiteX11" fmla="*/ 2162175 w 4718050"/>
              <a:gd name="connsiteY11" fmla="*/ 962025 h 1009650"/>
              <a:gd name="connsiteX12" fmla="*/ 0 w 4718050"/>
              <a:gd name="connsiteY12" fmla="*/ 1009650 h 1009650"/>
              <a:gd name="connsiteX13" fmla="*/ 0 w 4718050"/>
              <a:gd name="connsiteY13" fmla="*/ 317500 h 1009650"/>
              <a:gd name="connsiteX0" fmla="*/ 0 w 4718050"/>
              <a:gd name="connsiteY0" fmla="*/ 317500 h 1009650"/>
              <a:gd name="connsiteX1" fmla="*/ 406400 w 4718050"/>
              <a:gd name="connsiteY1" fmla="*/ 266700 h 1009650"/>
              <a:gd name="connsiteX2" fmla="*/ 984250 w 4718050"/>
              <a:gd name="connsiteY2" fmla="*/ 133350 h 1009650"/>
              <a:gd name="connsiteX3" fmla="*/ 1327150 w 4718050"/>
              <a:gd name="connsiteY3" fmla="*/ 76200 h 1009650"/>
              <a:gd name="connsiteX4" fmla="*/ 2089150 w 4718050"/>
              <a:gd name="connsiteY4" fmla="*/ 25400 h 1009650"/>
              <a:gd name="connsiteX5" fmla="*/ 2463800 w 4718050"/>
              <a:gd name="connsiteY5" fmla="*/ 0 h 1009650"/>
              <a:gd name="connsiteX6" fmla="*/ 2749550 w 4718050"/>
              <a:gd name="connsiteY6" fmla="*/ 25400 h 1009650"/>
              <a:gd name="connsiteX7" fmla="*/ 3214687 w 4718050"/>
              <a:gd name="connsiteY7" fmla="*/ 267494 h 1009650"/>
              <a:gd name="connsiteX8" fmla="*/ 4387850 w 4718050"/>
              <a:gd name="connsiteY8" fmla="*/ 679450 h 1009650"/>
              <a:gd name="connsiteX9" fmla="*/ 4667250 w 4718050"/>
              <a:gd name="connsiteY9" fmla="*/ 838200 h 1009650"/>
              <a:gd name="connsiteX10" fmla="*/ 4718050 w 4718050"/>
              <a:gd name="connsiteY10" fmla="*/ 857250 h 1009650"/>
              <a:gd name="connsiteX11" fmla="*/ 2162175 w 4718050"/>
              <a:gd name="connsiteY11" fmla="*/ 962025 h 1009650"/>
              <a:gd name="connsiteX12" fmla="*/ 0 w 4718050"/>
              <a:gd name="connsiteY12" fmla="*/ 1009650 h 1009650"/>
              <a:gd name="connsiteX13" fmla="*/ 0 w 4718050"/>
              <a:gd name="connsiteY13" fmla="*/ 317500 h 1009650"/>
              <a:gd name="connsiteX0" fmla="*/ 0 w 4718050"/>
              <a:gd name="connsiteY0" fmla="*/ 317500 h 1009650"/>
              <a:gd name="connsiteX1" fmla="*/ 406400 w 4718050"/>
              <a:gd name="connsiteY1" fmla="*/ 266700 h 1009650"/>
              <a:gd name="connsiteX2" fmla="*/ 984250 w 4718050"/>
              <a:gd name="connsiteY2" fmla="*/ 133350 h 1009650"/>
              <a:gd name="connsiteX3" fmla="*/ 1327150 w 4718050"/>
              <a:gd name="connsiteY3" fmla="*/ 76200 h 1009650"/>
              <a:gd name="connsiteX4" fmla="*/ 2089150 w 4718050"/>
              <a:gd name="connsiteY4" fmla="*/ 25400 h 1009650"/>
              <a:gd name="connsiteX5" fmla="*/ 2463800 w 4718050"/>
              <a:gd name="connsiteY5" fmla="*/ 0 h 1009650"/>
              <a:gd name="connsiteX6" fmla="*/ 2749550 w 4718050"/>
              <a:gd name="connsiteY6" fmla="*/ 25400 h 1009650"/>
              <a:gd name="connsiteX7" fmla="*/ 3214687 w 4718050"/>
              <a:gd name="connsiteY7" fmla="*/ 267494 h 1009650"/>
              <a:gd name="connsiteX8" fmla="*/ 4337843 w 4718050"/>
              <a:gd name="connsiteY8" fmla="*/ 715168 h 1009650"/>
              <a:gd name="connsiteX9" fmla="*/ 4667250 w 4718050"/>
              <a:gd name="connsiteY9" fmla="*/ 838200 h 1009650"/>
              <a:gd name="connsiteX10" fmla="*/ 4718050 w 4718050"/>
              <a:gd name="connsiteY10" fmla="*/ 857250 h 1009650"/>
              <a:gd name="connsiteX11" fmla="*/ 2162175 w 4718050"/>
              <a:gd name="connsiteY11" fmla="*/ 962025 h 1009650"/>
              <a:gd name="connsiteX12" fmla="*/ 0 w 4718050"/>
              <a:gd name="connsiteY12" fmla="*/ 1009650 h 1009650"/>
              <a:gd name="connsiteX13" fmla="*/ 0 w 4718050"/>
              <a:gd name="connsiteY13" fmla="*/ 317500 h 1009650"/>
              <a:gd name="connsiteX0" fmla="*/ 0 w 4718050"/>
              <a:gd name="connsiteY0" fmla="*/ 317500 h 1009650"/>
              <a:gd name="connsiteX1" fmla="*/ 406400 w 4718050"/>
              <a:gd name="connsiteY1" fmla="*/ 266700 h 1009650"/>
              <a:gd name="connsiteX2" fmla="*/ 984250 w 4718050"/>
              <a:gd name="connsiteY2" fmla="*/ 133350 h 1009650"/>
              <a:gd name="connsiteX3" fmla="*/ 1327150 w 4718050"/>
              <a:gd name="connsiteY3" fmla="*/ 76200 h 1009650"/>
              <a:gd name="connsiteX4" fmla="*/ 2089150 w 4718050"/>
              <a:gd name="connsiteY4" fmla="*/ 25400 h 1009650"/>
              <a:gd name="connsiteX5" fmla="*/ 2463800 w 4718050"/>
              <a:gd name="connsiteY5" fmla="*/ 0 h 1009650"/>
              <a:gd name="connsiteX6" fmla="*/ 2749550 w 4718050"/>
              <a:gd name="connsiteY6" fmla="*/ 25400 h 1009650"/>
              <a:gd name="connsiteX7" fmla="*/ 3214687 w 4718050"/>
              <a:gd name="connsiteY7" fmla="*/ 267494 h 1009650"/>
              <a:gd name="connsiteX8" fmla="*/ 4337843 w 4718050"/>
              <a:gd name="connsiteY8" fmla="*/ 715168 h 1009650"/>
              <a:gd name="connsiteX9" fmla="*/ 4667250 w 4718050"/>
              <a:gd name="connsiteY9" fmla="*/ 838200 h 1009650"/>
              <a:gd name="connsiteX10" fmla="*/ 4718050 w 4718050"/>
              <a:gd name="connsiteY10" fmla="*/ 857250 h 1009650"/>
              <a:gd name="connsiteX11" fmla="*/ 2162175 w 4718050"/>
              <a:gd name="connsiteY11" fmla="*/ 962025 h 1009650"/>
              <a:gd name="connsiteX12" fmla="*/ 0 w 4718050"/>
              <a:gd name="connsiteY12" fmla="*/ 1009650 h 1009650"/>
              <a:gd name="connsiteX13" fmla="*/ 0 w 4718050"/>
              <a:gd name="connsiteY13" fmla="*/ 31750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18050" h="1009650">
                <a:moveTo>
                  <a:pt x="0" y="317500"/>
                </a:moveTo>
                <a:lnTo>
                  <a:pt x="406400" y="266700"/>
                </a:lnTo>
                <a:lnTo>
                  <a:pt x="984250" y="133350"/>
                </a:lnTo>
                <a:lnTo>
                  <a:pt x="1327150" y="76200"/>
                </a:lnTo>
                <a:lnTo>
                  <a:pt x="2089150" y="25400"/>
                </a:lnTo>
                <a:lnTo>
                  <a:pt x="2463800" y="0"/>
                </a:lnTo>
                <a:lnTo>
                  <a:pt x="2749550" y="25400"/>
                </a:lnTo>
                <a:cubicBezTo>
                  <a:pt x="2861733" y="115623"/>
                  <a:pt x="3059641" y="186796"/>
                  <a:pt x="3214687" y="267494"/>
                </a:cubicBezTo>
                <a:lnTo>
                  <a:pt x="4337843" y="715168"/>
                </a:lnTo>
                <a:lnTo>
                  <a:pt x="4667250" y="838200"/>
                </a:lnTo>
                <a:lnTo>
                  <a:pt x="4718050" y="857250"/>
                </a:lnTo>
                <a:lnTo>
                  <a:pt x="2162175" y="962025"/>
                </a:lnTo>
                <a:lnTo>
                  <a:pt x="0" y="1009650"/>
                </a:lnTo>
                <a:cubicBezTo>
                  <a:pt x="2117" y="776817"/>
                  <a:pt x="4233" y="543983"/>
                  <a:pt x="0" y="317500"/>
                </a:cubicBezTo>
                <a:close/>
              </a:path>
            </a:pathLst>
          </a:custGeom>
          <a:pattFill prst="lgConfetti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92272" y="143569"/>
            <a:ext cx="14883409" cy="10639483"/>
            <a:chOff x="24218" y="118277"/>
            <a:chExt cx="12716538" cy="9597262"/>
          </a:xfrm>
        </p:grpSpPr>
        <p:grpSp>
          <p:nvGrpSpPr>
            <p:cNvPr id="33" name="Group 32"/>
            <p:cNvGrpSpPr/>
            <p:nvPr/>
          </p:nvGrpSpPr>
          <p:grpSpPr>
            <a:xfrm>
              <a:off x="24218" y="118277"/>
              <a:ext cx="12714503" cy="9597262"/>
              <a:chOff x="24218" y="118277"/>
              <a:chExt cx="12714503" cy="9597262"/>
            </a:xfrm>
          </p:grpSpPr>
          <p:grpSp>
            <p:nvGrpSpPr>
              <p:cNvPr id="4" name="Group 86"/>
              <p:cNvGrpSpPr>
                <a:grpSpLocks/>
              </p:cNvGrpSpPr>
              <p:nvPr/>
            </p:nvGrpSpPr>
            <p:grpSpPr bwMode="auto">
              <a:xfrm>
                <a:off x="67168" y="118277"/>
                <a:ext cx="12671553" cy="9597262"/>
                <a:chOff x="0" y="-361"/>
                <a:chExt cx="4321" cy="6679"/>
              </a:xfrm>
            </p:grpSpPr>
            <p:sp>
              <p:nvSpPr>
                <p:cNvPr id="5" name="Freeform 13"/>
                <p:cNvSpPr>
                  <a:spLocks/>
                </p:cNvSpPr>
                <p:nvPr/>
              </p:nvSpPr>
              <p:spPr bwMode="auto">
                <a:xfrm>
                  <a:off x="0" y="-361"/>
                  <a:ext cx="4321" cy="6535"/>
                </a:xfrm>
                <a:custGeom>
                  <a:avLst/>
                  <a:gdLst>
                    <a:gd name="T0" fmla="*/ 0 w 8309"/>
                    <a:gd name="T1" fmla="*/ 12263 h 12266"/>
                    <a:gd name="T2" fmla="*/ 8309 w 8309"/>
                    <a:gd name="T3" fmla="*/ 12266 h 12266"/>
                    <a:gd name="T4" fmla="*/ 8309 w 8309"/>
                    <a:gd name="T5" fmla="*/ 0 h 12266"/>
                    <a:gd name="T6" fmla="*/ 0 w 8309"/>
                    <a:gd name="T7" fmla="*/ 0 h 12266"/>
                    <a:gd name="T8" fmla="*/ 0 w 8309"/>
                    <a:gd name="T9" fmla="*/ 12263 h 12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09" h="12266">
                      <a:moveTo>
                        <a:pt x="0" y="12263"/>
                      </a:moveTo>
                      <a:lnTo>
                        <a:pt x="8309" y="12266"/>
                      </a:lnTo>
                      <a:lnTo>
                        <a:pt x="8309" y="0"/>
                      </a:lnTo>
                      <a:lnTo>
                        <a:pt x="0" y="0"/>
                      </a:lnTo>
                      <a:lnTo>
                        <a:pt x="0" y="1226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 sz="3207" dirty="0"/>
                </a:p>
              </p:txBody>
            </p:sp>
            <p:sp>
              <p:nvSpPr>
                <p:cNvPr id="6" name="Rectangle 22"/>
                <p:cNvSpPr>
                  <a:spLocks noChangeArrowheads="1"/>
                </p:cNvSpPr>
                <p:nvPr/>
              </p:nvSpPr>
              <p:spPr bwMode="auto">
                <a:xfrm>
                  <a:off x="2480" y="5839"/>
                  <a:ext cx="327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91" dirty="0">
                      <a:solidFill>
                        <a:srgbClr val="000000"/>
                      </a:solidFill>
                      <a:latin typeface="Arial" charset="0"/>
                    </a:rPr>
                    <a:t>Date: November 2024</a:t>
                  </a:r>
                  <a:endParaRPr lang="en-GB" sz="891" dirty="0"/>
                </a:p>
              </p:txBody>
            </p:sp>
            <p:sp>
              <p:nvSpPr>
                <p:cNvPr id="7" name="Rectangle 23"/>
                <p:cNvSpPr>
                  <a:spLocks noChangeArrowheads="1"/>
                </p:cNvSpPr>
                <p:nvPr/>
              </p:nvSpPr>
              <p:spPr bwMode="auto">
                <a:xfrm>
                  <a:off x="3208" y="5839"/>
                  <a:ext cx="201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91" dirty="0">
                      <a:solidFill>
                        <a:srgbClr val="000000"/>
                      </a:solidFill>
                      <a:latin typeface="Arial" charset="0"/>
                    </a:rPr>
                    <a:t>Checked: PM</a:t>
                  </a:r>
                  <a:endParaRPr lang="en-GB" sz="891" dirty="0"/>
                </a:p>
              </p:txBody>
            </p:sp>
            <p:sp>
              <p:nvSpPr>
                <p:cNvPr id="11" name="Rectangle 37"/>
                <p:cNvSpPr>
                  <a:spLocks noChangeArrowheads="1"/>
                </p:cNvSpPr>
                <p:nvPr/>
              </p:nvSpPr>
              <p:spPr bwMode="auto">
                <a:xfrm>
                  <a:off x="2480" y="5688"/>
                  <a:ext cx="512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91" dirty="0">
                      <a:solidFill>
                        <a:srgbClr val="000000"/>
                      </a:solidFill>
                      <a:latin typeface="Arial" charset="0"/>
                    </a:rPr>
                    <a:t>Project: B068370 – </a:t>
                  </a:r>
                  <a:r>
                    <a:rPr lang="en-GB" sz="891" dirty="0" err="1">
                      <a:solidFill>
                        <a:srgbClr val="000000"/>
                      </a:solidFill>
                      <a:latin typeface="Arial" charset="0"/>
                    </a:rPr>
                    <a:t>Busta</a:t>
                  </a:r>
                  <a:r>
                    <a:rPr lang="en-GB" sz="891" dirty="0">
                      <a:solidFill>
                        <a:srgbClr val="000000"/>
                      </a:solidFill>
                      <a:latin typeface="Arial" charset="0"/>
                    </a:rPr>
                    <a:t> Triangle</a:t>
                  </a:r>
                  <a:endParaRPr lang="en-GB" sz="891" dirty="0"/>
                </a:p>
              </p:txBody>
            </p:sp>
            <p:sp>
              <p:nvSpPr>
                <p:cNvPr id="12" name="Freeform 39"/>
                <p:cNvSpPr>
                  <a:spLocks/>
                </p:cNvSpPr>
                <p:nvPr/>
              </p:nvSpPr>
              <p:spPr bwMode="auto">
                <a:xfrm>
                  <a:off x="2946" y="4661"/>
                  <a:ext cx="57" cy="1"/>
                </a:xfrm>
                <a:custGeom>
                  <a:avLst/>
                  <a:gdLst>
                    <a:gd name="T0" fmla="*/ 0 w 115"/>
                    <a:gd name="T1" fmla="*/ 115 w 115"/>
                    <a:gd name="T2" fmla="*/ 114 w 115"/>
                    <a:gd name="T3" fmla="*/ 0 w 1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15"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1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7" dirty="0"/>
                </a:p>
              </p:txBody>
            </p:sp>
            <p:sp>
              <p:nvSpPr>
                <p:cNvPr id="13" name="Freeform 40"/>
                <p:cNvSpPr>
                  <a:spLocks/>
                </p:cNvSpPr>
                <p:nvPr/>
              </p:nvSpPr>
              <p:spPr bwMode="auto">
                <a:xfrm>
                  <a:off x="3001" y="4675"/>
                  <a:ext cx="34" cy="1"/>
                </a:xfrm>
                <a:custGeom>
                  <a:avLst/>
                  <a:gdLst>
                    <a:gd name="T0" fmla="*/ 0 w 69"/>
                    <a:gd name="T1" fmla="*/ 68 w 69"/>
                    <a:gd name="T2" fmla="*/ 69 w 69"/>
                    <a:gd name="T3" fmla="*/ 0 w 6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9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7" dirty="0"/>
                </a:p>
              </p:txBody>
            </p:sp>
            <p:sp>
              <p:nvSpPr>
                <p:cNvPr id="14" name="Freeform 41"/>
                <p:cNvSpPr>
                  <a:spLocks/>
                </p:cNvSpPr>
                <p:nvPr/>
              </p:nvSpPr>
              <p:spPr bwMode="auto">
                <a:xfrm>
                  <a:off x="2987" y="4744"/>
                  <a:ext cx="40" cy="1"/>
                </a:xfrm>
                <a:custGeom>
                  <a:avLst/>
                  <a:gdLst>
                    <a:gd name="T0" fmla="*/ 0 w 80"/>
                    <a:gd name="T1" fmla="*/ 80 w 80"/>
                    <a:gd name="T2" fmla="*/ 79 w 80"/>
                    <a:gd name="T3" fmla="*/ 0 w 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0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7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7" dirty="0"/>
                </a:p>
              </p:txBody>
            </p:sp>
            <p:sp>
              <p:nvSpPr>
                <p:cNvPr id="15" name="Freeform 42"/>
                <p:cNvSpPr>
                  <a:spLocks/>
                </p:cNvSpPr>
                <p:nvPr/>
              </p:nvSpPr>
              <p:spPr bwMode="auto">
                <a:xfrm>
                  <a:off x="2821" y="4749"/>
                  <a:ext cx="34" cy="1"/>
                </a:xfrm>
                <a:custGeom>
                  <a:avLst/>
                  <a:gdLst>
                    <a:gd name="T0" fmla="*/ 0 w 69"/>
                    <a:gd name="T1" fmla="*/ 68 w 69"/>
                    <a:gd name="T2" fmla="*/ 69 w 69"/>
                    <a:gd name="T3" fmla="*/ 0 w 6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9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7" dirty="0"/>
                </a:p>
              </p:txBody>
            </p:sp>
            <p:sp>
              <p:nvSpPr>
                <p:cNvPr id="16" name="Freeform 43"/>
                <p:cNvSpPr>
                  <a:spLocks/>
                </p:cNvSpPr>
                <p:nvPr/>
              </p:nvSpPr>
              <p:spPr bwMode="auto">
                <a:xfrm>
                  <a:off x="2455" y="5497"/>
                  <a:ext cx="103" cy="676"/>
                </a:xfrm>
                <a:custGeom>
                  <a:avLst/>
                  <a:gdLst>
                    <a:gd name="T0" fmla="*/ 0 w 1"/>
                    <a:gd name="T1" fmla="*/ 676 h 676"/>
                    <a:gd name="T2" fmla="*/ 0 w 1"/>
                    <a:gd name="T3" fmla="*/ 0 h 6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676">
                      <a:moveTo>
                        <a:pt x="0" y="676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207" dirty="0"/>
                </a:p>
              </p:txBody>
            </p:sp>
            <p:sp>
              <p:nvSpPr>
                <p:cNvPr id="17" name="Rectangle 44"/>
                <p:cNvSpPr>
                  <a:spLocks noChangeArrowheads="1"/>
                </p:cNvSpPr>
                <p:nvPr/>
              </p:nvSpPr>
              <p:spPr bwMode="auto">
                <a:xfrm>
                  <a:off x="942" y="6010"/>
                  <a:ext cx="544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US" sz="3207" dirty="0"/>
                </a:p>
              </p:txBody>
            </p:sp>
            <p:sp>
              <p:nvSpPr>
                <p:cNvPr id="23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0" y="5497"/>
                  <a:ext cx="432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3207" dirty="0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>
                <a:off x="24218" y="8600517"/>
                <a:ext cx="7343804" cy="313852"/>
              </a:xfrm>
              <a:prstGeom prst="rect">
                <a:avLst/>
              </a:prstGeom>
              <a:noFill/>
            </p:spPr>
            <p:txBody>
              <a:bodyPr wrap="square" lIns="142541" tIns="71271" rIns="142541" bIns="71271" rtlCol="0">
                <a:spAutoFit/>
              </a:bodyPr>
              <a:lstStyle/>
              <a:p>
                <a:r>
                  <a:rPr lang="en-GB" sz="1336" dirty="0">
                    <a:latin typeface="Arial" panose="020B0604020202020204" pitchFamily="34" charset="0"/>
                    <a:cs typeface="Arial" panose="020B0604020202020204" pitchFamily="34" charset="0"/>
                  </a:rPr>
                  <a:t>Figure 4B: Hydrogeological Conceptual Site Model (CSM)</a:t>
                </a:r>
              </a:p>
            </p:txBody>
          </p:sp>
          <p:sp>
            <p:nvSpPr>
              <p:cNvPr id="537" name="TextBox 536">
                <a:extLst>
                  <a:ext uri="{FF2B5EF4-FFF2-40B4-BE49-F238E27FC236}">
                    <a16:creationId xmlns:a16="http://schemas.microsoft.com/office/drawing/2014/main" id="{2DB7B995-1899-4048-8A69-A500892D5C01}"/>
                  </a:ext>
                </a:extLst>
              </p:cNvPr>
              <p:cNvSpPr txBox="1"/>
              <p:nvPr/>
            </p:nvSpPr>
            <p:spPr>
              <a:xfrm>
                <a:off x="65133" y="9097205"/>
                <a:ext cx="7063098" cy="282530"/>
              </a:xfrm>
              <a:prstGeom prst="rect">
                <a:avLst/>
              </a:prstGeom>
              <a:noFill/>
            </p:spPr>
            <p:txBody>
              <a:bodyPr wrap="square" lIns="142541" tIns="71271" rIns="142541" bIns="71271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Note: Sections vertically exaggerated.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7168" y="8969757"/>
              <a:ext cx="7198246" cy="0"/>
            </a:xfrm>
            <a:prstGeom prst="lin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8" name="Straight Connector 187"/>
            <p:cNvCxnSpPr/>
            <p:nvPr/>
          </p:nvCxnSpPr>
          <p:spPr>
            <a:xfrm>
              <a:off x="7267449" y="8968540"/>
              <a:ext cx="5473307" cy="0"/>
            </a:xfrm>
            <a:prstGeom prst="lin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1" name="Straight Connector 190"/>
            <p:cNvCxnSpPr/>
            <p:nvPr/>
          </p:nvCxnSpPr>
          <p:spPr>
            <a:xfrm>
              <a:off x="7265414" y="9193088"/>
              <a:ext cx="5473307" cy="0"/>
            </a:xfrm>
            <a:prstGeom prst="lin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" name="Straight Connector 193"/>
            <p:cNvCxnSpPr/>
            <p:nvPr/>
          </p:nvCxnSpPr>
          <p:spPr>
            <a:xfrm>
              <a:off x="7265414" y="8762503"/>
              <a:ext cx="5473307" cy="0"/>
            </a:xfrm>
            <a:prstGeom prst="lin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</p:cxnSp>
      </p:grp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9F20C760-06A0-46D8-A2A4-0463F625BD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b="13361"/>
          <a:stretch/>
        </p:blipFill>
        <p:spPr>
          <a:xfrm>
            <a:off x="14290667" y="10230058"/>
            <a:ext cx="653874" cy="299118"/>
          </a:xfrm>
          <a:prstGeom prst="rect">
            <a:avLst/>
          </a:prstGeom>
        </p:spPr>
      </p:pic>
      <p:sp>
        <p:nvSpPr>
          <p:cNvPr id="461" name="Rectangle 23">
            <a:extLst>
              <a:ext uri="{FF2B5EF4-FFF2-40B4-BE49-F238E27FC236}">
                <a16:creationId xmlns:a16="http://schemas.microsoft.com/office/drawing/2014/main" id="{660B4673-11B5-4B38-879B-C7172285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7980" y="10018264"/>
            <a:ext cx="575479" cy="13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891" dirty="0">
                <a:solidFill>
                  <a:srgbClr val="000000"/>
                </a:solidFill>
                <a:latin typeface="Arial" charset="0"/>
              </a:rPr>
              <a:t>Author: MP</a:t>
            </a:r>
            <a:endParaRPr lang="en-GB" sz="891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D112A41-1B38-8E96-DC16-55D3467E0948}"/>
              </a:ext>
            </a:extLst>
          </p:cNvPr>
          <p:cNvGrpSpPr/>
          <p:nvPr/>
        </p:nvGrpSpPr>
        <p:grpSpPr>
          <a:xfrm>
            <a:off x="1150963" y="4849496"/>
            <a:ext cx="13547789" cy="4488867"/>
            <a:chOff x="1344208" y="5511180"/>
            <a:chExt cx="13365086" cy="381038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FBB689-7379-6F9A-D345-A74405425129}"/>
                </a:ext>
              </a:extLst>
            </p:cNvPr>
            <p:cNvSpPr txBox="1"/>
            <p:nvPr/>
          </p:nvSpPr>
          <p:spPr>
            <a:xfrm>
              <a:off x="1344208" y="5513580"/>
              <a:ext cx="1557484" cy="23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9B59B88-C845-8291-CD92-7735111E016D}"/>
                </a:ext>
              </a:extLst>
            </p:cNvPr>
            <p:cNvGrpSpPr/>
            <p:nvPr/>
          </p:nvGrpSpPr>
          <p:grpSpPr>
            <a:xfrm>
              <a:off x="1590552" y="5511180"/>
              <a:ext cx="13118742" cy="3810387"/>
              <a:chOff x="609476" y="1779316"/>
              <a:chExt cx="9321853" cy="405781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D88A0B-83C6-1C3E-873C-4E1248C3CA82}"/>
                  </a:ext>
                </a:extLst>
              </p:cNvPr>
              <p:cNvSpPr txBox="1"/>
              <p:nvPr/>
            </p:nvSpPr>
            <p:spPr>
              <a:xfrm>
                <a:off x="609476" y="1975957"/>
                <a:ext cx="326052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100m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DD6E823-62E6-F635-AF89-B099AE3C42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9682" y="4903570"/>
                <a:ext cx="0" cy="72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0D5D97E-5B39-9A1D-3F6E-C92C0E08FF62}"/>
                  </a:ext>
                </a:extLst>
              </p:cNvPr>
              <p:cNvCxnSpPr/>
              <p:nvPr/>
            </p:nvCxnSpPr>
            <p:spPr>
              <a:xfrm>
                <a:off x="917185" y="2079944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86420CE-F75C-D36B-8EBD-01B98E8DB87D}"/>
                  </a:ext>
                </a:extLst>
              </p:cNvPr>
              <p:cNvGrpSpPr/>
              <p:nvPr/>
            </p:nvGrpSpPr>
            <p:grpSpPr>
              <a:xfrm>
                <a:off x="978136" y="2076476"/>
                <a:ext cx="8164518" cy="3506294"/>
                <a:chOff x="724482" y="19510"/>
                <a:chExt cx="8221361" cy="6467109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1C47E3CA-9A9D-84CF-6683-6D35294B16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2451" y="19510"/>
                  <a:ext cx="0" cy="64499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C3B2A33-99F2-92FB-03F8-5E0E9FA90A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4482" y="6469441"/>
                  <a:ext cx="82204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AECC42B8-84BC-6ED5-87A8-05B0CEE6A5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5843" y="19510"/>
                  <a:ext cx="0" cy="64671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A4310BC-0E78-498C-CE58-7F05236A55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07311" y="5570369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F634B12-59DC-BDFF-1374-EA1E1C4CA3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27246" y="5569213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533A61-507D-4E22-103E-D7A792A090F8}"/>
                  </a:ext>
                </a:extLst>
              </p:cNvPr>
              <p:cNvSpPr txBox="1"/>
              <p:nvPr/>
            </p:nvSpPr>
            <p:spPr>
              <a:xfrm>
                <a:off x="899664" y="5603681"/>
                <a:ext cx="3890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0m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0C1C84-56CF-CEBF-202B-E46D1BF248F5}"/>
                  </a:ext>
                </a:extLst>
              </p:cNvPr>
              <p:cNvSpPr txBox="1"/>
              <p:nvPr/>
            </p:nvSpPr>
            <p:spPr>
              <a:xfrm>
                <a:off x="1842556" y="5623928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100m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CF028D-54C5-70F9-F96C-F18350365AE7}"/>
                  </a:ext>
                </a:extLst>
              </p:cNvPr>
              <p:cNvSpPr txBox="1"/>
              <p:nvPr/>
            </p:nvSpPr>
            <p:spPr>
              <a:xfrm>
                <a:off x="2853972" y="5636603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200m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93D4F7A-7C04-6E70-1E70-B9BE61D2EEF7}"/>
                  </a:ext>
                </a:extLst>
              </p:cNvPr>
              <p:cNvSpPr txBox="1"/>
              <p:nvPr/>
            </p:nvSpPr>
            <p:spPr>
              <a:xfrm>
                <a:off x="8373845" y="1779316"/>
                <a:ext cx="1557484" cy="250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1C48085-D77B-E2AF-25B4-998ACA6B60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57887" y="5566679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AC54C9D-FABC-4878-FE8F-13400D18B377}"/>
                  </a:ext>
                </a:extLst>
              </p:cNvPr>
              <p:cNvSpPr txBox="1"/>
              <p:nvPr/>
            </p:nvSpPr>
            <p:spPr>
              <a:xfrm>
                <a:off x="3884614" y="5634067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300m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59A7325-993B-A951-1DAA-F8A25AA361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5405" y="5569211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D53FC8-1745-B3CC-71FD-ACAFE8CFF3C3}"/>
                  </a:ext>
                </a:extLst>
              </p:cNvPr>
              <p:cNvSpPr txBox="1"/>
              <p:nvPr/>
            </p:nvSpPr>
            <p:spPr>
              <a:xfrm>
                <a:off x="4902132" y="5636601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400m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6A28F6A-2E7E-612D-354E-E19EF51DAA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8747" y="5566062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5D713E-93EB-FEE2-3A52-A8B8CD82FAB3}"/>
                  </a:ext>
                </a:extLst>
              </p:cNvPr>
              <p:cNvSpPr txBox="1"/>
              <p:nvPr/>
            </p:nvSpPr>
            <p:spPr>
              <a:xfrm>
                <a:off x="5925474" y="5633453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500m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3816DBF-C5D1-1973-8EF9-051FC156C1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36050" y="5568600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8DBA011-5CD4-932E-2B0C-9540D5FD563D}"/>
                  </a:ext>
                </a:extLst>
              </p:cNvPr>
              <p:cNvSpPr txBox="1"/>
              <p:nvPr/>
            </p:nvSpPr>
            <p:spPr>
              <a:xfrm>
                <a:off x="7962777" y="5635993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700m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D2D3C2D-51D2-3921-8932-C2E53B7112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9510" y="5573239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D2C54E1-EB4D-F304-ABF3-7A20AD3A9C0A}"/>
                  </a:ext>
                </a:extLst>
              </p:cNvPr>
              <p:cNvSpPr txBox="1"/>
              <p:nvPr/>
            </p:nvSpPr>
            <p:spPr>
              <a:xfrm>
                <a:off x="8966237" y="5642378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800m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F8F98C-F344-99ED-7D27-4B4CBD253EF8}"/>
                  </a:ext>
                </a:extLst>
              </p:cNvPr>
              <p:cNvSpPr txBox="1"/>
              <p:nvPr/>
            </p:nvSpPr>
            <p:spPr>
              <a:xfrm>
                <a:off x="649477" y="2619917"/>
                <a:ext cx="330020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96m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7B231E2-291D-54C4-1DC0-C2117CFEDA2A}"/>
                  </a:ext>
                </a:extLst>
              </p:cNvPr>
              <p:cNvCxnSpPr/>
              <p:nvPr/>
            </p:nvCxnSpPr>
            <p:spPr>
              <a:xfrm>
                <a:off x="914376" y="2722609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625D567-2E16-AEE2-0FA9-CF9FF12FFC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6322" y="5567894"/>
                <a:ext cx="0" cy="9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E96D396-338A-AC10-B2AE-1B4D889DC68A}"/>
                  </a:ext>
                </a:extLst>
              </p:cNvPr>
              <p:cNvSpPr txBox="1"/>
              <p:nvPr/>
            </p:nvSpPr>
            <p:spPr>
              <a:xfrm>
                <a:off x="6943050" y="5635289"/>
                <a:ext cx="495884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600m</a:t>
                </a:r>
              </a:p>
            </p:txBody>
          </p:sp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B46605CD-27C7-1541-D1DA-48557AEC4550}"/>
                  </a:ext>
                </a:extLst>
              </p:cNvPr>
              <p:cNvSpPr txBox="1"/>
              <p:nvPr/>
            </p:nvSpPr>
            <p:spPr>
              <a:xfrm>
                <a:off x="647390" y="2288958"/>
                <a:ext cx="326052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98m</a:t>
                </a:r>
              </a:p>
            </p:txBody>
          </p:sp>
          <p:cxnSp>
            <p:nvCxnSpPr>
              <p:cNvPr id="465" name="Straight Connector 464">
                <a:extLst>
                  <a:ext uri="{FF2B5EF4-FFF2-40B4-BE49-F238E27FC236}">
                    <a16:creationId xmlns:a16="http://schemas.microsoft.com/office/drawing/2014/main" id="{D174681D-998D-745A-FC19-6C034D53FF0C}"/>
                  </a:ext>
                </a:extLst>
              </p:cNvPr>
              <p:cNvCxnSpPr/>
              <p:nvPr/>
            </p:nvCxnSpPr>
            <p:spPr>
              <a:xfrm>
                <a:off x="912825" y="2406137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0A1A81E0-5921-BA3E-D6DF-62775C5BCDB8}"/>
                  </a:ext>
                </a:extLst>
              </p:cNvPr>
              <p:cNvSpPr txBox="1"/>
              <p:nvPr/>
            </p:nvSpPr>
            <p:spPr>
              <a:xfrm>
                <a:off x="649538" y="2932898"/>
                <a:ext cx="330020" cy="19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94m</a:t>
                </a:r>
              </a:p>
            </p:txBody>
          </p: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AA2B942D-2C26-AE59-9513-44B8CE8D3782}"/>
                  </a:ext>
                </a:extLst>
              </p:cNvPr>
              <p:cNvCxnSpPr/>
              <p:nvPr/>
            </p:nvCxnSpPr>
            <p:spPr>
              <a:xfrm>
                <a:off x="914437" y="3035590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1" name="TextBox 470">
            <a:extLst>
              <a:ext uri="{FF2B5EF4-FFF2-40B4-BE49-F238E27FC236}">
                <a16:creationId xmlns:a16="http://schemas.microsoft.com/office/drawing/2014/main" id="{C0DFB717-469C-8F59-9FB7-0AF68968D39D}"/>
              </a:ext>
            </a:extLst>
          </p:cNvPr>
          <p:cNvSpPr txBox="1"/>
          <p:nvPr/>
        </p:nvSpPr>
        <p:spPr>
          <a:xfrm>
            <a:off x="1457738" y="6490945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92m</a:t>
            </a:r>
          </a:p>
        </p:txBody>
      </p: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8CBCD99F-4E16-2F7A-3A42-59399788AA3F}"/>
              </a:ext>
            </a:extLst>
          </p:cNvPr>
          <p:cNvCxnSpPr/>
          <p:nvPr/>
        </p:nvCxnSpPr>
        <p:spPr>
          <a:xfrm>
            <a:off x="1835630" y="6604546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5DADD4CA-983D-A9BE-C03E-B3AEDA034453}"/>
              </a:ext>
            </a:extLst>
          </p:cNvPr>
          <p:cNvSpPr txBox="1"/>
          <p:nvPr/>
        </p:nvSpPr>
        <p:spPr>
          <a:xfrm>
            <a:off x="1457738" y="6841206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90m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3BE9C281-6ADE-C65B-6249-A5CF222A9D1E}"/>
              </a:ext>
            </a:extLst>
          </p:cNvPr>
          <p:cNvCxnSpPr/>
          <p:nvPr/>
        </p:nvCxnSpPr>
        <p:spPr>
          <a:xfrm>
            <a:off x="1835630" y="6954807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5" name="TextBox 474">
            <a:extLst>
              <a:ext uri="{FF2B5EF4-FFF2-40B4-BE49-F238E27FC236}">
                <a16:creationId xmlns:a16="http://schemas.microsoft.com/office/drawing/2014/main" id="{C1D8301F-EDCA-CEE0-87F1-89BA5D22A001}"/>
              </a:ext>
            </a:extLst>
          </p:cNvPr>
          <p:cNvSpPr txBox="1"/>
          <p:nvPr/>
        </p:nvSpPr>
        <p:spPr>
          <a:xfrm>
            <a:off x="1449100" y="7197938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88m</a:t>
            </a:r>
          </a:p>
        </p:txBody>
      </p: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8E56380D-F477-FC5A-A29F-32CFE16778C9}"/>
              </a:ext>
            </a:extLst>
          </p:cNvPr>
          <p:cNvCxnSpPr/>
          <p:nvPr/>
        </p:nvCxnSpPr>
        <p:spPr>
          <a:xfrm>
            <a:off x="1826992" y="7311539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TextBox 476">
            <a:extLst>
              <a:ext uri="{FF2B5EF4-FFF2-40B4-BE49-F238E27FC236}">
                <a16:creationId xmlns:a16="http://schemas.microsoft.com/office/drawing/2014/main" id="{01734988-CFF1-8DD8-07B1-614E88CC9E8D}"/>
              </a:ext>
            </a:extLst>
          </p:cNvPr>
          <p:cNvSpPr txBox="1"/>
          <p:nvPr/>
        </p:nvSpPr>
        <p:spPr>
          <a:xfrm>
            <a:off x="1458093" y="7551139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86m</a:t>
            </a:r>
          </a:p>
        </p:txBody>
      </p: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EF9DD89A-EA4B-9464-8358-F9736AC72F9C}"/>
              </a:ext>
            </a:extLst>
          </p:cNvPr>
          <p:cNvCxnSpPr/>
          <p:nvPr/>
        </p:nvCxnSpPr>
        <p:spPr>
          <a:xfrm>
            <a:off x="1835985" y="7664740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2F1A1FD9-2FF7-FDF3-5C3D-05CB34FE13F7}"/>
              </a:ext>
            </a:extLst>
          </p:cNvPr>
          <p:cNvSpPr txBox="1"/>
          <p:nvPr/>
        </p:nvSpPr>
        <p:spPr>
          <a:xfrm>
            <a:off x="1455797" y="7904340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84m</a:t>
            </a:r>
          </a:p>
        </p:txBody>
      </p: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15E434C5-1E6D-4B0A-A3C7-D7DE4CDEA26D}"/>
              </a:ext>
            </a:extLst>
          </p:cNvPr>
          <p:cNvCxnSpPr/>
          <p:nvPr/>
        </p:nvCxnSpPr>
        <p:spPr>
          <a:xfrm>
            <a:off x="1833689" y="8017941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6F1B2776-7E68-26CB-B5A5-9F337791D3B4}"/>
              </a:ext>
            </a:extLst>
          </p:cNvPr>
          <p:cNvCxnSpPr>
            <a:cxnSpLocks/>
          </p:cNvCxnSpPr>
          <p:nvPr/>
        </p:nvCxnSpPr>
        <p:spPr>
          <a:xfrm>
            <a:off x="4849742" y="5993016"/>
            <a:ext cx="6167562" cy="250096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27143574-27C6-5617-2342-19B6301BAA53}"/>
              </a:ext>
            </a:extLst>
          </p:cNvPr>
          <p:cNvCxnSpPr>
            <a:cxnSpLocks/>
          </p:cNvCxnSpPr>
          <p:nvPr/>
        </p:nvCxnSpPr>
        <p:spPr>
          <a:xfrm>
            <a:off x="1944734" y="7093124"/>
            <a:ext cx="11627937" cy="190431"/>
          </a:xfrm>
          <a:prstGeom prst="line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77FAA064-D9CD-4E41-D041-3882ADDDE72F}"/>
              </a:ext>
            </a:extLst>
          </p:cNvPr>
          <p:cNvSpPr/>
          <p:nvPr/>
        </p:nvSpPr>
        <p:spPr>
          <a:xfrm>
            <a:off x="10386170" y="6605411"/>
            <a:ext cx="3188969" cy="123348"/>
          </a:xfrm>
          <a:custGeom>
            <a:avLst/>
            <a:gdLst>
              <a:gd name="connsiteX0" fmla="*/ 0 w 3043237"/>
              <a:gd name="connsiteY0" fmla="*/ 108190 h 108190"/>
              <a:gd name="connsiteX1" fmla="*/ 962025 w 3043237"/>
              <a:gd name="connsiteY1" fmla="*/ 12940 h 108190"/>
              <a:gd name="connsiteX2" fmla="*/ 3043237 w 3043237"/>
              <a:gd name="connsiteY2" fmla="*/ 3415 h 108190"/>
              <a:gd name="connsiteX0" fmla="*/ 0 w 3062287"/>
              <a:gd name="connsiteY0" fmla="*/ 108190 h 108190"/>
              <a:gd name="connsiteX1" fmla="*/ 981075 w 3062287"/>
              <a:gd name="connsiteY1" fmla="*/ 12940 h 108190"/>
              <a:gd name="connsiteX2" fmla="*/ 3062287 w 3062287"/>
              <a:gd name="connsiteY2" fmla="*/ 3415 h 108190"/>
              <a:gd name="connsiteX0" fmla="*/ 0 w 3298507"/>
              <a:gd name="connsiteY0" fmla="*/ 138670 h 138670"/>
              <a:gd name="connsiteX1" fmla="*/ 1217295 w 3298507"/>
              <a:gd name="connsiteY1" fmla="*/ 12940 h 138670"/>
              <a:gd name="connsiteX2" fmla="*/ 3298507 w 3298507"/>
              <a:gd name="connsiteY2" fmla="*/ 3415 h 138670"/>
              <a:gd name="connsiteX0" fmla="*/ 0 w 3298507"/>
              <a:gd name="connsiteY0" fmla="*/ 135386 h 135386"/>
              <a:gd name="connsiteX1" fmla="*/ 1263015 w 3298507"/>
              <a:gd name="connsiteY1" fmla="*/ 101096 h 135386"/>
              <a:gd name="connsiteX2" fmla="*/ 3298507 w 3298507"/>
              <a:gd name="connsiteY2" fmla="*/ 131 h 135386"/>
              <a:gd name="connsiteX0" fmla="*/ 0 w 3298507"/>
              <a:gd name="connsiteY0" fmla="*/ 135255 h 135255"/>
              <a:gd name="connsiteX1" fmla="*/ 1263015 w 3298507"/>
              <a:gd name="connsiteY1" fmla="*/ 100965 h 135255"/>
              <a:gd name="connsiteX2" fmla="*/ 3298507 w 3298507"/>
              <a:gd name="connsiteY2" fmla="*/ 0 h 135255"/>
              <a:gd name="connsiteX0" fmla="*/ 0 w 3091338"/>
              <a:gd name="connsiteY0" fmla="*/ 125730 h 125730"/>
              <a:gd name="connsiteX1" fmla="*/ 1055846 w 3091338"/>
              <a:gd name="connsiteY1" fmla="*/ 100965 h 125730"/>
              <a:gd name="connsiteX2" fmla="*/ 3091338 w 3091338"/>
              <a:gd name="connsiteY2" fmla="*/ 0 h 125730"/>
              <a:gd name="connsiteX0" fmla="*/ 0 w 3091338"/>
              <a:gd name="connsiteY0" fmla="*/ 125730 h 125730"/>
              <a:gd name="connsiteX1" fmla="*/ 1055846 w 3091338"/>
              <a:gd name="connsiteY1" fmla="*/ 100965 h 125730"/>
              <a:gd name="connsiteX2" fmla="*/ 3091338 w 3091338"/>
              <a:gd name="connsiteY2" fmla="*/ 0 h 125730"/>
              <a:gd name="connsiteX0" fmla="*/ 0 w 3188969"/>
              <a:gd name="connsiteY0" fmla="*/ 123348 h 123348"/>
              <a:gd name="connsiteX1" fmla="*/ 1153477 w 3188969"/>
              <a:gd name="connsiteY1" fmla="*/ 100965 h 123348"/>
              <a:gd name="connsiteX2" fmla="*/ 3188969 w 3188969"/>
              <a:gd name="connsiteY2" fmla="*/ 0 h 12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8969" h="123348">
                <a:moveTo>
                  <a:pt x="0" y="123348"/>
                </a:moveTo>
                <a:cubicBezTo>
                  <a:pt x="236934" y="110648"/>
                  <a:pt x="646271" y="118427"/>
                  <a:pt x="1153477" y="100965"/>
                </a:cubicBezTo>
                <a:cubicBezTo>
                  <a:pt x="1660683" y="83503"/>
                  <a:pt x="2455306" y="56991"/>
                  <a:pt x="3188969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AE2348FC-B666-70B2-BA5B-B52EBE3C612F}"/>
              </a:ext>
            </a:extLst>
          </p:cNvPr>
          <p:cNvGrpSpPr/>
          <p:nvPr/>
        </p:nvGrpSpPr>
        <p:grpSpPr>
          <a:xfrm>
            <a:off x="4248078" y="5695625"/>
            <a:ext cx="594051" cy="3019312"/>
            <a:chOff x="-1971691" y="5296543"/>
            <a:chExt cx="594051" cy="3019312"/>
          </a:xfrm>
        </p:grpSpPr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1FDE315F-D390-89CC-D1AD-1AE80E8EEAFC}"/>
                </a:ext>
              </a:extLst>
            </p:cNvPr>
            <p:cNvCxnSpPr>
              <a:cxnSpLocks/>
            </p:cNvCxnSpPr>
            <p:nvPr/>
          </p:nvCxnSpPr>
          <p:spPr>
            <a:xfrm>
              <a:off x="-1683316" y="5547147"/>
              <a:ext cx="0" cy="276870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8150A1CC-1122-62E8-A90D-7B9100631D58}"/>
                </a:ext>
              </a:extLst>
            </p:cNvPr>
            <p:cNvSpPr txBox="1"/>
            <p:nvPr/>
          </p:nvSpPr>
          <p:spPr>
            <a:xfrm>
              <a:off x="-1971691" y="5296543"/>
              <a:ext cx="5940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BH03</a:t>
              </a:r>
            </a:p>
          </p:txBody>
        </p:sp>
      </p:grpSp>
      <p:sp>
        <p:nvSpPr>
          <p:cNvPr id="502" name="Freeform: Shape 501">
            <a:extLst>
              <a:ext uri="{FF2B5EF4-FFF2-40B4-BE49-F238E27FC236}">
                <a16:creationId xmlns:a16="http://schemas.microsoft.com/office/drawing/2014/main" id="{3166E6BF-FFB9-D10A-DC8C-62B62140C66F}"/>
              </a:ext>
            </a:extLst>
          </p:cNvPr>
          <p:cNvSpPr/>
          <p:nvPr/>
        </p:nvSpPr>
        <p:spPr>
          <a:xfrm>
            <a:off x="1940351" y="6781624"/>
            <a:ext cx="4729163" cy="157163"/>
          </a:xfrm>
          <a:custGeom>
            <a:avLst/>
            <a:gdLst>
              <a:gd name="connsiteX0" fmla="*/ 4752975 w 4752975"/>
              <a:gd name="connsiteY0" fmla="*/ 0 h 152400"/>
              <a:gd name="connsiteX1" fmla="*/ 2338388 w 4752975"/>
              <a:gd name="connsiteY1" fmla="*/ 100012 h 152400"/>
              <a:gd name="connsiteX2" fmla="*/ 0 w 4752975"/>
              <a:gd name="connsiteY2" fmla="*/ 152400 h 152400"/>
              <a:gd name="connsiteX0" fmla="*/ 4729163 w 4729163"/>
              <a:gd name="connsiteY0" fmla="*/ 0 h 157163"/>
              <a:gd name="connsiteX1" fmla="*/ 2314576 w 4729163"/>
              <a:gd name="connsiteY1" fmla="*/ 100012 h 157163"/>
              <a:gd name="connsiteX2" fmla="*/ 0 w 4729163"/>
              <a:gd name="connsiteY2" fmla="*/ 157163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9163" h="157163">
                <a:moveTo>
                  <a:pt x="4729163" y="0"/>
                </a:moveTo>
                <a:lnTo>
                  <a:pt x="2314576" y="100012"/>
                </a:lnTo>
                <a:lnTo>
                  <a:pt x="0" y="15716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CA2CB476-3812-00AB-38C0-D05B39A804FA}"/>
              </a:ext>
            </a:extLst>
          </p:cNvPr>
          <p:cNvSpPr txBox="1"/>
          <p:nvPr/>
        </p:nvSpPr>
        <p:spPr>
          <a:xfrm>
            <a:off x="1455126" y="8248135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82m</a:t>
            </a:r>
          </a:p>
        </p:txBody>
      </p: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A47BDFB6-9932-0073-0F6C-5ED0D980714C}"/>
              </a:ext>
            </a:extLst>
          </p:cNvPr>
          <p:cNvCxnSpPr/>
          <p:nvPr/>
        </p:nvCxnSpPr>
        <p:spPr>
          <a:xfrm>
            <a:off x="1833018" y="8361736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TextBox 510">
            <a:extLst>
              <a:ext uri="{FF2B5EF4-FFF2-40B4-BE49-F238E27FC236}">
                <a16:creationId xmlns:a16="http://schemas.microsoft.com/office/drawing/2014/main" id="{53CE4CF2-67A5-EA74-6A15-D1A5CD171DE5}"/>
              </a:ext>
            </a:extLst>
          </p:cNvPr>
          <p:cNvSpPr txBox="1"/>
          <p:nvPr/>
        </p:nvSpPr>
        <p:spPr>
          <a:xfrm>
            <a:off x="1464119" y="8601336"/>
            <a:ext cx="470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80m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E41F83A-6101-8961-E8F2-4DBE44D51CB1}"/>
              </a:ext>
            </a:extLst>
          </p:cNvPr>
          <p:cNvCxnSpPr/>
          <p:nvPr/>
        </p:nvCxnSpPr>
        <p:spPr>
          <a:xfrm>
            <a:off x="1842011" y="8714937"/>
            <a:ext cx="10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95001A8-677D-8275-6D30-8492E92E8753}"/>
              </a:ext>
            </a:extLst>
          </p:cNvPr>
          <p:cNvCxnSpPr>
            <a:cxnSpLocks/>
          </p:cNvCxnSpPr>
          <p:nvPr/>
        </p:nvCxnSpPr>
        <p:spPr>
          <a:xfrm flipV="1">
            <a:off x="1933902" y="9017278"/>
            <a:ext cx="0" cy="106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AEF7C42-537D-CB73-EBD9-2D81849DFCAB}"/>
              </a:ext>
            </a:extLst>
          </p:cNvPr>
          <p:cNvGrpSpPr/>
          <p:nvPr/>
        </p:nvGrpSpPr>
        <p:grpSpPr>
          <a:xfrm>
            <a:off x="11017304" y="5929548"/>
            <a:ext cx="594051" cy="2862367"/>
            <a:chOff x="-1962650" y="5294780"/>
            <a:chExt cx="594051" cy="28623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E07C934-7E0C-07E4-F4BB-60C04CC6E003}"/>
                </a:ext>
              </a:extLst>
            </p:cNvPr>
            <p:cNvCxnSpPr>
              <a:cxnSpLocks/>
            </p:cNvCxnSpPr>
            <p:nvPr/>
          </p:nvCxnSpPr>
          <p:spPr>
            <a:xfrm>
              <a:off x="-1683316" y="5547147"/>
              <a:ext cx="0" cy="261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2958599-7922-30C5-834C-9B85B3649B5C}"/>
                </a:ext>
              </a:extLst>
            </p:cNvPr>
            <p:cNvSpPr txBox="1"/>
            <p:nvPr/>
          </p:nvSpPr>
          <p:spPr>
            <a:xfrm>
              <a:off x="-1962650" y="5294780"/>
              <a:ext cx="5940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BH02</a:t>
              </a:r>
            </a:p>
          </p:txBody>
        </p:sp>
      </p:grp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4DC7BD1A-C44C-F834-E8BD-FF227457E9F2}"/>
              </a:ext>
            </a:extLst>
          </p:cNvPr>
          <p:cNvSpPr/>
          <p:nvPr/>
        </p:nvSpPr>
        <p:spPr>
          <a:xfrm rot="10800000">
            <a:off x="4102830" y="7042606"/>
            <a:ext cx="79495" cy="45719"/>
          </a:xfrm>
          <a:prstGeom prst="triangle">
            <a:avLst/>
          </a:prstGeom>
          <a:noFill/>
          <a:ln w="127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8F096AF8-E226-BC52-5EF9-F69B44DE4A70}"/>
              </a:ext>
            </a:extLst>
          </p:cNvPr>
          <p:cNvSpPr/>
          <p:nvPr/>
        </p:nvSpPr>
        <p:spPr>
          <a:xfrm rot="10800000">
            <a:off x="7055059" y="7093124"/>
            <a:ext cx="79495" cy="45719"/>
          </a:xfrm>
          <a:prstGeom prst="triangle">
            <a:avLst/>
          </a:prstGeom>
          <a:noFill/>
          <a:ln w="127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3D3F8F0C-693A-694A-B51C-40C00B48EAFB}"/>
              </a:ext>
            </a:extLst>
          </p:cNvPr>
          <p:cNvSpPr/>
          <p:nvPr/>
        </p:nvSpPr>
        <p:spPr>
          <a:xfrm rot="10800000">
            <a:off x="9943306" y="7150314"/>
            <a:ext cx="79495" cy="45719"/>
          </a:xfrm>
          <a:prstGeom prst="triangle">
            <a:avLst/>
          </a:prstGeom>
          <a:noFill/>
          <a:ln w="127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229F84DC-A724-EE3D-5BB3-CBA046714672}"/>
              </a:ext>
            </a:extLst>
          </p:cNvPr>
          <p:cNvSpPr/>
          <p:nvPr/>
        </p:nvSpPr>
        <p:spPr>
          <a:xfrm rot="10800000">
            <a:off x="12649265" y="7188339"/>
            <a:ext cx="79495" cy="45719"/>
          </a:xfrm>
          <a:prstGeom prst="triangle">
            <a:avLst/>
          </a:prstGeom>
          <a:noFill/>
          <a:ln w="127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6A56C50-44E3-A6FE-E415-5C838D3D5147}"/>
              </a:ext>
            </a:extLst>
          </p:cNvPr>
          <p:cNvSpPr txBox="1"/>
          <p:nvPr/>
        </p:nvSpPr>
        <p:spPr>
          <a:xfrm rot="120000">
            <a:off x="6525191" y="5921362"/>
            <a:ext cx="1629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Proposed Restoration Profile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EB3802F-926F-C142-6163-8A3C4BEEDF0A}"/>
              </a:ext>
            </a:extLst>
          </p:cNvPr>
          <p:cNvSpPr txBox="1"/>
          <p:nvPr/>
        </p:nvSpPr>
        <p:spPr>
          <a:xfrm>
            <a:off x="8625150" y="5651179"/>
            <a:ext cx="822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Existing Bridleway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DB2B494-A53F-3718-AECB-513CF2DDF22C}"/>
              </a:ext>
            </a:extLst>
          </p:cNvPr>
          <p:cNvSpPr txBox="1"/>
          <p:nvPr/>
        </p:nvSpPr>
        <p:spPr>
          <a:xfrm>
            <a:off x="9654339" y="5650156"/>
            <a:ext cx="822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North Pond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36B2714-BD37-EBB8-3C29-2590CA0265F3}"/>
              </a:ext>
            </a:extLst>
          </p:cNvPr>
          <p:cNvSpPr txBox="1"/>
          <p:nvPr/>
        </p:nvSpPr>
        <p:spPr>
          <a:xfrm>
            <a:off x="6683401" y="5606903"/>
            <a:ext cx="822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South Pond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0A05487-229F-A62A-35C0-951D8EFF332F}"/>
              </a:ext>
            </a:extLst>
          </p:cNvPr>
          <p:cNvCxnSpPr>
            <a:cxnSpLocks/>
          </p:cNvCxnSpPr>
          <p:nvPr/>
        </p:nvCxnSpPr>
        <p:spPr>
          <a:xfrm>
            <a:off x="4032970" y="4849496"/>
            <a:ext cx="0" cy="1037617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8C06411E-8255-22AF-1759-6F32122CA50F}"/>
              </a:ext>
            </a:extLst>
          </p:cNvPr>
          <p:cNvSpPr txBox="1"/>
          <p:nvPr/>
        </p:nvSpPr>
        <p:spPr>
          <a:xfrm>
            <a:off x="3621565" y="4484516"/>
            <a:ext cx="822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Site Boundary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B0AB044-0C7A-A484-434E-1927A1046497}"/>
              </a:ext>
            </a:extLst>
          </p:cNvPr>
          <p:cNvCxnSpPr>
            <a:cxnSpLocks/>
          </p:cNvCxnSpPr>
          <p:nvPr/>
        </p:nvCxnSpPr>
        <p:spPr>
          <a:xfrm>
            <a:off x="11506543" y="5141714"/>
            <a:ext cx="0" cy="1037617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CFD32D35-F2C7-ADB9-CA1C-50AD8727A24A}"/>
              </a:ext>
            </a:extLst>
          </p:cNvPr>
          <p:cNvSpPr txBox="1"/>
          <p:nvPr/>
        </p:nvSpPr>
        <p:spPr>
          <a:xfrm>
            <a:off x="11095138" y="4776734"/>
            <a:ext cx="822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Site Boundary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2E8BD65-80CF-5C71-3D10-2DAB2605861B}"/>
              </a:ext>
            </a:extLst>
          </p:cNvPr>
          <p:cNvCxnSpPr>
            <a:cxnSpLocks/>
          </p:cNvCxnSpPr>
          <p:nvPr/>
        </p:nvCxnSpPr>
        <p:spPr>
          <a:xfrm>
            <a:off x="3265969" y="7361220"/>
            <a:ext cx="1813684" cy="414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350D565-DA20-0D8D-F131-1B21BD2B9B79}"/>
              </a:ext>
            </a:extLst>
          </p:cNvPr>
          <p:cNvCxnSpPr>
            <a:cxnSpLocks/>
          </p:cNvCxnSpPr>
          <p:nvPr/>
        </p:nvCxnSpPr>
        <p:spPr>
          <a:xfrm>
            <a:off x="7134554" y="7468342"/>
            <a:ext cx="1813684" cy="414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E38BF4A-A230-2422-2CA6-679E91C7C424}"/>
              </a:ext>
            </a:extLst>
          </p:cNvPr>
          <p:cNvCxnSpPr>
            <a:cxnSpLocks/>
          </p:cNvCxnSpPr>
          <p:nvPr/>
        </p:nvCxnSpPr>
        <p:spPr>
          <a:xfrm>
            <a:off x="10828008" y="7543933"/>
            <a:ext cx="1813684" cy="414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30779CA-3851-3814-9781-95488693B27F}"/>
              </a:ext>
            </a:extLst>
          </p:cNvPr>
          <p:cNvCxnSpPr>
            <a:cxnSpLocks/>
          </p:cNvCxnSpPr>
          <p:nvPr/>
        </p:nvCxnSpPr>
        <p:spPr>
          <a:xfrm flipH="1">
            <a:off x="2092163" y="3534542"/>
            <a:ext cx="1523538" cy="15324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0F7D86B-5D5F-DD6F-F16A-98EBB629702E}"/>
              </a:ext>
            </a:extLst>
          </p:cNvPr>
          <p:cNvCxnSpPr>
            <a:cxnSpLocks/>
          </p:cNvCxnSpPr>
          <p:nvPr/>
        </p:nvCxnSpPr>
        <p:spPr>
          <a:xfrm>
            <a:off x="4102830" y="996113"/>
            <a:ext cx="9361501" cy="40612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6BC9F9EF-FE4C-A23E-0347-02661902DDCA}"/>
              </a:ext>
            </a:extLst>
          </p:cNvPr>
          <p:cNvSpPr/>
          <p:nvPr/>
        </p:nvSpPr>
        <p:spPr>
          <a:xfrm>
            <a:off x="8505613" y="6168660"/>
            <a:ext cx="989806" cy="624681"/>
          </a:xfrm>
          <a:custGeom>
            <a:avLst/>
            <a:gdLst>
              <a:gd name="connsiteX0" fmla="*/ 0 w 926306"/>
              <a:gd name="connsiteY0" fmla="*/ 640556 h 640556"/>
              <a:gd name="connsiteX1" fmla="*/ 80962 w 926306"/>
              <a:gd name="connsiteY1" fmla="*/ 433388 h 640556"/>
              <a:gd name="connsiteX2" fmla="*/ 176212 w 926306"/>
              <a:gd name="connsiteY2" fmla="*/ 369094 h 640556"/>
              <a:gd name="connsiteX3" fmla="*/ 240506 w 926306"/>
              <a:gd name="connsiteY3" fmla="*/ 261938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926306 w 926306"/>
              <a:gd name="connsiteY8" fmla="*/ 602456 h 640556"/>
              <a:gd name="connsiteX9" fmla="*/ 0 w 926306"/>
              <a:gd name="connsiteY9" fmla="*/ 640556 h 640556"/>
              <a:gd name="connsiteX0" fmla="*/ 0 w 926306"/>
              <a:gd name="connsiteY0" fmla="*/ 640556 h 640556"/>
              <a:gd name="connsiteX1" fmla="*/ 119062 w 926306"/>
              <a:gd name="connsiteY1" fmla="*/ 421482 h 640556"/>
              <a:gd name="connsiteX2" fmla="*/ 176212 w 926306"/>
              <a:gd name="connsiteY2" fmla="*/ 369094 h 640556"/>
              <a:gd name="connsiteX3" fmla="*/ 240506 w 926306"/>
              <a:gd name="connsiteY3" fmla="*/ 261938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926306 w 926306"/>
              <a:gd name="connsiteY8" fmla="*/ 602456 h 640556"/>
              <a:gd name="connsiteX9" fmla="*/ 0 w 926306"/>
              <a:gd name="connsiteY9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176212 w 926306"/>
              <a:gd name="connsiteY2" fmla="*/ 369094 h 640556"/>
              <a:gd name="connsiteX3" fmla="*/ 240506 w 926306"/>
              <a:gd name="connsiteY3" fmla="*/ 261938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926306 w 926306"/>
              <a:gd name="connsiteY8" fmla="*/ 602456 h 640556"/>
              <a:gd name="connsiteX9" fmla="*/ 0 w 926306"/>
              <a:gd name="connsiteY9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40506 w 926306"/>
              <a:gd name="connsiteY3" fmla="*/ 261938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926306 w 926306"/>
              <a:gd name="connsiteY8" fmla="*/ 602456 h 640556"/>
              <a:gd name="connsiteX9" fmla="*/ 0 w 926306"/>
              <a:gd name="connsiteY9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926306 w 926306"/>
              <a:gd name="connsiteY8" fmla="*/ 602456 h 640556"/>
              <a:gd name="connsiteX9" fmla="*/ 0 w 926306"/>
              <a:gd name="connsiteY9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769144 w 926306"/>
              <a:gd name="connsiteY8" fmla="*/ 381000 h 640556"/>
              <a:gd name="connsiteX9" fmla="*/ 926306 w 926306"/>
              <a:gd name="connsiteY9" fmla="*/ 602456 h 640556"/>
              <a:gd name="connsiteX10" fmla="*/ 0 w 926306"/>
              <a:gd name="connsiteY10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723900 w 926306"/>
              <a:gd name="connsiteY8" fmla="*/ 383381 h 640556"/>
              <a:gd name="connsiteX9" fmla="*/ 926306 w 926306"/>
              <a:gd name="connsiteY9" fmla="*/ 602456 h 640556"/>
              <a:gd name="connsiteX10" fmla="*/ 0 w 926306"/>
              <a:gd name="connsiteY10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723900 w 926306"/>
              <a:gd name="connsiteY8" fmla="*/ 383381 h 640556"/>
              <a:gd name="connsiteX9" fmla="*/ 926306 w 926306"/>
              <a:gd name="connsiteY9" fmla="*/ 602456 h 640556"/>
              <a:gd name="connsiteX10" fmla="*/ 0 w 926306"/>
              <a:gd name="connsiteY10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723900 w 926306"/>
              <a:gd name="connsiteY8" fmla="*/ 383381 h 640556"/>
              <a:gd name="connsiteX9" fmla="*/ 683419 w 926306"/>
              <a:gd name="connsiteY9" fmla="*/ 276225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83419 w 926306"/>
              <a:gd name="connsiteY8" fmla="*/ 247650 h 640556"/>
              <a:gd name="connsiteX9" fmla="*/ 683419 w 926306"/>
              <a:gd name="connsiteY9" fmla="*/ 276225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83419 w 926306"/>
              <a:gd name="connsiteY8" fmla="*/ 247650 h 640556"/>
              <a:gd name="connsiteX9" fmla="*/ 683419 w 926306"/>
              <a:gd name="connsiteY9" fmla="*/ 276225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83419 w 926306"/>
              <a:gd name="connsiteY8" fmla="*/ 247650 h 640556"/>
              <a:gd name="connsiteX9" fmla="*/ 681037 w 926306"/>
              <a:gd name="connsiteY9" fmla="*/ 304800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83419 w 926306"/>
              <a:gd name="connsiteY8" fmla="*/ 247650 h 640556"/>
              <a:gd name="connsiteX9" fmla="*/ 747712 w 926306"/>
              <a:gd name="connsiteY9" fmla="*/ 392906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83419 w 926306"/>
              <a:gd name="connsiteY8" fmla="*/ 247650 h 640556"/>
              <a:gd name="connsiteX9" fmla="*/ 747712 w 926306"/>
              <a:gd name="connsiteY9" fmla="*/ 392906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73894 w 926306"/>
              <a:gd name="connsiteY8" fmla="*/ 280988 h 640556"/>
              <a:gd name="connsiteX9" fmla="*/ 747712 w 926306"/>
              <a:gd name="connsiteY9" fmla="*/ 392906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73894 w 926306"/>
              <a:gd name="connsiteY8" fmla="*/ 280988 h 640556"/>
              <a:gd name="connsiteX9" fmla="*/ 747712 w 926306"/>
              <a:gd name="connsiteY9" fmla="*/ 392906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73894 w 926306"/>
              <a:gd name="connsiteY8" fmla="*/ 280988 h 640556"/>
              <a:gd name="connsiteX9" fmla="*/ 747712 w 926306"/>
              <a:gd name="connsiteY9" fmla="*/ 392906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26306"/>
              <a:gd name="connsiteY0" fmla="*/ 640556 h 640556"/>
              <a:gd name="connsiteX1" fmla="*/ 173831 w 926306"/>
              <a:gd name="connsiteY1" fmla="*/ 442913 h 640556"/>
              <a:gd name="connsiteX2" fmla="*/ 223837 w 926306"/>
              <a:gd name="connsiteY2" fmla="*/ 376238 h 640556"/>
              <a:gd name="connsiteX3" fmla="*/ 264318 w 926306"/>
              <a:gd name="connsiteY3" fmla="*/ 257176 h 640556"/>
              <a:gd name="connsiteX4" fmla="*/ 378619 w 926306"/>
              <a:gd name="connsiteY4" fmla="*/ 19050 h 640556"/>
              <a:gd name="connsiteX5" fmla="*/ 476250 w 926306"/>
              <a:gd name="connsiteY5" fmla="*/ 0 h 640556"/>
              <a:gd name="connsiteX6" fmla="*/ 504825 w 926306"/>
              <a:gd name="connsiteY6" fmla="*/ 7144 h 640556"/>
              <a:gd name="connsiteX7" fmla="*/ 561975 w 926306"/>
              <a:gd name="connsiteY7" fmla="*/ 73819 h 640556"/>
              <a:gd name="connsiteX8" fmla="*/ 673894 w 926306"/>
              <a:gd name="connsiteY8" fmla="*/ 280988 h 640556"/>
              <a:gd name="connsiteX9" fmla="*/ 761999 w 926306"/>
              <a:gd name="connsiteY9" fmla="*/ 416719 h 640556"/>
              <a:gd name="connsiteX10" fmla="*/ 926306 w 926306"/>
              <a:gd name="connsiteY10" fmla="*/ 602456 h 640556"/>
              <a:gd name="connsiteX11" fmla="*/ 0 w 926306"/>
              <a:gd name="connsiteY11" fmla="*/ 640556 h 640556"/>
              <a:gd name="connsiteX0" fmla="*/ 0 w 980281"/>
              <a:gd name="connsiteY0" fmla="*/ 643731 h 643731"/>
              <a:gd name="connsiteX1" fmla="*/ 227806 w 980281"/>
              <a:gd name="connsiteY1" fmla="*/ 442913 h 643731"/>
              <a:gd name="connsiteX2" fmla="*/ 277812 w 980281"/>
              <a:gd name="connsiteY2" fmla="*/ 376238 h 643731"/>
              <a:gd name="connsiteX3" fmla="*/ 318293 w 980281"/>
              <a:gd name="connsiteY3" fmla="*/ 257176 h 643731"/>
              <a:gd name="connsiteX4" fmla="*/ 432594 w 980281"/>
              <a:gd name="connsiteY4" fmla="*/ 19050 h 643731"/>
              <a:gd name="connsiteX5" fmla="*/ 530225 w 980281"/>
              <a:gd name="connsiteY5" fmla="*/ 0 h 643731"/>
              <a:gd name="connsiteX6" fmla="*/ 558800 w 980281"/>
              <a:gd name="connsiteY6" fmla="*/ 7144 h 643731"/>
              <a:gd name="connsiteX7" fmla="*/ 615950 w 980281"/>
              <a:gd name="connsiteY7" fmla="*/ 73819 h 643731"/>
              <a:gd name="connsiteX8" fmla="*/ 727869 w 980281"/>
              <a:gd name="connsiteY8" fmla="*/ 280988 h 643731"/>
              <a:gd name="connsiteX9" fmla="*/ 815974 w 980281"/>
              <a:gd name="connsiteY9" fmla="*/ 416719 h 643731"/>
              <a:gd name="connsiteX10" fmla="*/ 980281 w 980281"/>
              <a:gd name="connsiteY10" fmla="*/ 602456 h 643731"/>
              <a:gd name="connsiteX11" fmla="*/ 0 w 980281"/>
              <a:gd name="connsiteY11" fmla="*/ 643731 h 643731"/>
              <a:gd name="connsiteX0" fmla="*/ 0 w 1008856"/>
              <a:gd name="connsiteY0" fmla="*/ 643731 h 643731"/>
              <a:gd name="connsiteX1" fmla="*/ 227806 w 1008856"/>
              <a:gd name="connsiteY1" fmla="*/ 442913 h 643731"/>
              <a:gd name="connsiteX2" fmla="*/ 277812 w 1008856"/>
              <a:gd name="connsiteY2" fmla="*/ 376238 h 643731"/>
              <a:gd name="connsiteX3" fmla="*/ 318293 w 1008856"/>
              <a:gd name="connsiteY3" fmla="*/ 257176 h 643731"/>
              <a:gd name="connsiteX4" fmla="*/ 432594 w 1008856"/>
              <a:gd name="connsiteY4" fmla="*/ 19050 h 643731"/>
              <a:gd name="connsiteX5" fmla="*/ 530225 w 1008856"/>
              <a:gd name="connsiteY5" fmla="*/ 0 h 643731"/>
              <a:gd name="connsiteX6" fmla="*/ 558800 w 1008856"/>
              <a:gd name="connsiteY6" fmla="*/ 7144 h 643731"/>
              <a:gd name="connsiteX7" fmla="*/ 615950 w 1008856"/>
              <a:gd name="connsiteY7" fmla="*/ 73819 h 643731"/>
              <a:gd name="connsiteX8" fmla="*/ 727869 w 1008856"/>
              <a:gd name="connsiteY8" fmla="*/ 280988 h 643731"/>
              <a:gd name="connsiteX9" fmla="*/ 815974 w 1008856"/>
              <a:gd name="connsiteY9" fmla="*/ 416719 h 643731"/>
              <a:gd name="connsiteX10" fmla="*/ 1008856 w 1008856"/>
              <a:gd name="connsiteY10" fmla="*/ 627856 h 643731"/>
              <a:gd name="connsiteX11" fmla="*/ 0 w 1008856"/>
              <a:gd name="connsiteY11" fmla="*/ 643731 h 643731"/>
              <a:gd name="connsiteX0" fmla="*/ 0 w 1008856"/>
              <a:gd name="connsiteY0" fmla="*/ 643731 h 643731"/>
              <a:gd name="connsiteX1" fmla="*/ 227806 w 1008856"/>
              <a:gd name="connsiteY1" fmla="*/ 442913 h 643731"/>
              <a:gd name="connsiteX2" fmla="*/ 277812 w 1008856"/>
              <a:gd name="connsiteY2" fmla="*/ 376238 h 643731"/>
              <a:gd name="connsiteX3" fmla="*/ 318293 w 1008856"/>
              <a:gd name="connsiteY3" fmla="*/ 257176 h 643731"/>
              <a:gd name="connsiteX4" fmla="*/ 391319 w 1008856"/>
              <a:gd name="connsiteY4" fmla="*/ 57150 h 643731"/>
              <a:gd name="connsiteX5" fmla="*/ 530225 w 1008856"/>
              <a:gd name="connsiteY5" fmla="*/ 0 h 643731"/>
              <a:gd name="connsiteX6" fmla="*/ 558800 w 1008856"/>
              <a:gd name="connsiteY6" fmla="*/ 7144 h 643731"/>
              <a:gd name="connsiteX7" fmla="*/ 615950 w 1008856"/>
              <a:gd name="connsiteY7" fmla="*/ 73819 h 643731"/>
              <a:gd name="connsiteX8" fmla="*/ 727869 w 1008856"/>
              <a:gd name="connsiteY8" fmla="*/ 280988 h 643731"/>
              <a:gd name="connsiteX9" fmla="*/ 815974 w 1008856"/>
              <a:gd name="connsiteY9" fmla="*/ 416719 h 643731"/>
              <a:gd name="connsiteX10" fmla="*/ 1008856 w 1008856"/>
              <a:gd name="connsiteY10" fmla="*/ 627856 h 643731"/>
              <a:gd name="connsiteX11" fmla="*/ 0 w 1008856"/>
              <a:gd name="connsiteY11" fmla="*/ 643731 h 643731"/>
              <a:gd name="connsiteX0" fmla="*/ 0 w 1008856"/>
              <a:gd name="connsiteY0" fmla="*/ 643731 h 643731"/>
              <a:gd name="connsiteX1" fmla="*/ 227806 w 1008856"/>
              <a:gd name="connsiteY1" fmla="*/ 442913 h 643731"/>
              <a:gd name="connsiteX2" fmla="*/ 277812 w 1008856"/>
              <a:gd name="connsiteY2" fmla="*/ 376238 h 643731"/>
              <a:gd name="connsiteX3" fmla="*/ 334168 w 1008856"/>
              <a:gd name="connsiteY3" fmla="*/ 254001 h 643731"/>
              <a:gd name="connsiteX4" fmla="*/ 391319 w 1008856"/>
              <a:gd name="connsiteY4" fmla="*/ 57150 h 643731"/>
              <a:gd name="connsiteX5" fmla="*/ 530225 w 1008856"/>
              <a:gd name="connsiteY5" fmla="*/ 0 h 643731"/>
              <a:gd name="connsiteX6" fmla="*/ 558800 w 1008856"/>
              <a:gd name="connsiteY6" fmla="*/ 7144 h 643731"/>
              <a:gd name="connsiteX7" fmla="*/ 615950 w 1008856"/>
              <a:gd name="connsiteY7" fmla="*/ 73819 h 643731"/>
              <a:gd name="connsiteX8" fmla="*/ 727869 w 1008856"/>
              <a:gd name="connsiteY8" fmla="*/ 280988 h 643731"/>
              <a:gd name="connsiteX9" fmla="*/ 815974 w 1008856"/>
              <a:gd name="connsiteY9" fmla="*/ 416719 h 643731"/>
              <a:gd name="connsiteX10" fmla="*/ 1008856 w 1008856"/>
              <a:gd name="connsiteY10" fmla="*/ 627856 h 643731"/>
              <a:gd name="connsiteX11" fmla="*/ 0 w 1008856"/>
              <a:gd name="connsiteY11" fmla="*/ 643731 h 643731"/>
              <a:gd name="connsiteX0" fmla="*/ 0 w 1008856"/>
              <a:gd name="connsiteY0" fmla="*/ 643731 h 643731"/>
              <a:gd name="connsiteX1" fmla="*/ 227806 w 1008856"/>
              <a:gd name="connsiteY1" fmla="*/ 442913 h 643731"/>
              <a:gd name="connsiteX2" fmla="*/ 277812 w 1008856"/>
              <a:gd name="connsiteY2" fmla="*/ 376238 h 643731"/>
              <a:gd name="connsiteX3" fmla="*/ 334168 w 1008856"/>
              <a:gd name="connsiteY3" fmla="*/ 254001 h 643731"/>
              <a:gd name="connsiteX4" fmla="*/ 391319 w 1008856"/>
              <a:gd name="connsiteY4" fmla="*/ 57150 h 643731"/>
              <a:gd name="connsiteX5" fmla="*/ 530225 w 1008856"/>
              <a:gd name="connsiteY5" fmla="*/ 0 h 643731"/>
              <a:gd name="connsiteX6" fmla="*/ 606425 w 1008856"/>
              <a:gd name="connsiteY6" fmla="*/ 38894 h 643731"/>
              <a:gd name="connsiteX7" fmla="*/ 615950 w 1008856"/>
              <a:gd name="connsiteY7" fmla="*/ 73819 h 643731"/>
              <a:gd name="connsiteX8" fmla="*/ 727869 w 1008856"/>
              <a:gd name="connsiteY8" fmla="*/ 280988 h 643731"/>
              <a:gd name="connsiteX9" fmla="*/ 815974 w 1008856"/>
              <a:gd name="connsiteY9" fmla="*/ 416719 h 643731"/>
              <a:gd name="connsiteX10" fmla="*/ 1008856 w 1008856"/>
              <a:gd name="connsiteY10" fmla="*/ 627856 h 643731"/>
              <a:gd name="connsiteX11" fmla="*/ 0 w 1008856"/>
              <a:gd name="connsiteY11" fmla="*/ 643731 h 643731"/>
              <a:gd name="connsiteX0" fmla="*/ 0 w 1008856"/>
              <a:gd name="connsiteY0" fmla="*/ 624681 h 624681"/>
              <a:gd name="connsiteX1" fmla="*/ 227806 w 1008856"/>
              <a:gd name="connsiteY1" fmla="*/ 423863 h 624681"/>
              <a:gd name="connsiteX2" fmla="*/ 277812 w 1008856"/>
              <a:gd name="connsiteY2" fmla="*/ 357188 h 624681"/>
              <a:gd name="connsiteX3" fmla="*/ 334168 w 1008856"/>
              <a:gd name="connsiteY3" fmla="*/ 234951 h 624681"/>
              <a:gd name="connsiteX4" fmla="*/ 391319 w 1008856"/>
              <a:gd name="connsiteY4" fmla="*/ 38100 h 624681"/>
              <a:gd name="connsiteX5" fmla="*/ 523875 w 1008856"/>
              <a:gd name="connsiteY5" fmla="*/ 0 h 624681"/>
              <a:gd name="connsiteX6" fmla="*/ 606425 w 1008856"/>
              <a:gd name="connsiteY6" fmla="*/ 19844 h 624681"/>
              <a:gd name="connsiteX7" fmla="*/ 615950 w 1008856"/>
              <a:gd name="connsiteY7" fmla="*/ 54769 h 624681"/>
              <a:gd name="connsiteX8" fmla="*/ 727869 w 1008856"/>
              <a:gd name="connsiteY8" fmla="*/ 261938 h 624681"/>
              <a:gd name="connsiteX9" fmla="*/ 815974 w 1008856"/>
              <a:gd name="connsiteY9" fmla="*/ 397669 h 624681"/>
              <a:gd name="connsiteX10" fmla="*/ 1008856 w 1008856"/>
              <a:gd name="connsiteY10" fmla="*/ 608806 h 624681"/>
              <a:gd name="connsiteX11" fmla="*/ 0 w 1008856"/>
              <a:gd name="connsiteY11" fmla="*/ 624681 h 624681"/>
              <a:gd name="connsiteX0" fmla="*/ 0 w 989806"/>
              <a:gd name="connsiteY0" fmla="*/ 624681 h 624681"/>
              <a:gd name="connsiteX1" fmla="*/ 227806 w 989806"/>
              <a:gd name="connsiteY1" fmla="*/ 423863 h 624681"/>
              <a:gd name="connsiteX2" fmla="*/ 277812 w 989806"/>
              <a:gd name="connsiteY2" fmla="*/ 357188 h 624681"/>
              <a:gd name="connsiteX3" fmla="*/ 334168 w 989806"/>
              <a:gd name="connsiteY3" fmla="*/ 234951 h 624681"/>
              <a:gd name="connsiteX4" fmla="*/ 391319 w 989806"/>
              <a:gd name="connsiteY4" fmla="*/ 38100 h 624681"/>
              <a:gd name="connsiteX5" fmla="*/ 523875 w 989806"/>
              <a:gd name="connsiteY5" fmla="*/ 0 h 624681"/>
              <a:gd name="connsiteX6" fmla="*/ 606425 w 989806"/>
              <a:gd name="connsiteY6" fmla="*/ 19844 h 624681"/>
              <a:gd name="connsiteX7" fmla="*/ 615950 w 989806"/>
              <a:gd name="connsiteY7" fmla="*/ 54769 h 624681"/>
              <a:gd name="connsiteX8" fmla="*/ 727869 w 989806"/>
              <a:gd name="connsiteY8" fmla="*/ 261938 h 624681"/>
              <a:gd name="connsiteX9" fmla="*/ 815974 w 989806"/>
              <a:gd name="connsiteY9" fmla="*/ 397669 h 624681"/>
              <a:gd name="connsiteX10" fmla="*/ 989806 w 989806"/>
              <a:gd name="connsiteY10" fmla="*/ 599281 h 624681"/>
              <a:gd name="connsiteX11" fmla="*/ 0 w 989806"/>
              <a:gd name="connsiteY11" fmla="*/ 624681 h 624681"/>
              <a:gd name="connsiteX0" fmla="*/ 0 w 989806"/>
              <a:gd name="connsiteY0" fmla="*/ 624681 h 624681"/>
              <a:gd name="connsiteX1" fmla="*/ 227806 w 989806"/>
              <a:gd name="connsiteY1" fmla="*/ 423863 h 624681"/>
              <a:gd name="connsiteX2" fmla="*/ 277812 w 989806"/>
              <a:gd name="connsiteY2" fmla="*/ 357188 h 624681"/>
              <a:gd name="connsiteX3" fmla="*/ 334168 w 989806"/>
              <a:gd name="connsiteY3" fmla="*/ 234951 h 624681"/>
              <a:gd name="connsiteX4" fmla="*/ 391319 w 989806"/>
              <a:gd name="connsiteY4" fmla="*/ 38100 h 624681"/>
              <a:gd name="connsiteX5" fmla="*/ 523875 w 989806"/>
              <a:gd name="connsiteY5" fmla="*/ 0 h 624681"/>
              <a:gd name="connsiteX6" fmla="*/ 606425 w 989806"/>
              <a:gd name="connsiteY6" fmla="*/ 19844 h 624681"/>
              <a:gd name="connsiteX7" fmla="*/ 631825 w 989806"/>
              <a:gd name="connsiteY7" fmla="*/ 57944 h 624681"/>
              <a:gd name="connsiteX8" fmla="*/ 727869 w 989806"/>
              <a:gd name="connsiteY8" fmla="*/ 261938 h 624681"/>
              <a:gd name="connsiteX9" fmla="*/ 815974 w 989806"/>
              <a:gd name="connsiteY9" fmla="*/ 397669 h 624681"/>
              <a:gd name="connsiteX10" fmla="*/ 989806 w 989806"/>
              <a:gd name="connsiteY10" fmla="*/ 599281 h 624681"/>
              <a:gd name="connsiteX11" fmla="*/ 0 w 989806"/>
              <a:gd name="connsiteY11" fmla="*/ 624681 h 624681"/>
              <a:gd name="connsiteX0" fmla="*/ 0 w 989806"/>
              <a:gd name="connsiteY0" fmla="*/ 624681 h 624681"/>
              <a:gd name="connsiteX1" fmla="*/ 227806 w 989806"/>
              <a:gd name="connsiteY1" fmla="*/ 423863 h 624681"/>
              <a:gd name="connsiteX2" fmla="*/ 277812 w 989806"/>
              <a:gd name="connsiteY2" fmla="*/ 357188 h 624681"/>
              <a:gd name="connsiteX3" fmla="*/ 334168 w 989806"/>
              <a:gd name="connsiteY3" fmla="*/ 234951 h 624681"/>
              <a:gd name="connsiteX4" fmla="*/ 391319 w 989806"/>
              <a:gd name="connsiteY4" fmla="*/ 38100 h 624681"/>
              <a:gd name="connsiteX5" fmla="*/ 523875 w 989806"/>
              <a:gd name="connsiteY5" fmla="*/ 0 h 624681"/>
              <a:gd name="connsiteX6" fmla="*/ 606425 w 989806"/>
              <a:gd name="connsiteY6" fmla="*/ 19844 h 624681"/>
              <a:gd name="connsiteX7" fmla="*/ 631825 w 989806"/>
              <a:gd name="connsiteY7" fmla="*/ 57944 h 624681"/>
              <a:gd name="connsiteX8" fmla="*/ 727869 w 989806"/>
              <a:gd name="connsiteY8" fmla="*/ 261938 h 624681"/>
              <a:gd name="connsiteX9" fmla="*/ 815974 w 989806"/>
              <a:gd name="connsiteY9" fmla="*/ 397669 h 624681"/>
              <a:gd name="connsiteX10" fmla="*/ 989806 w 989806"/>
              <a:gd name="connsiteY10" fmla="*/ 599281 h 624681"/>
              <a:gd name="connsiteX11" fmla="*/ 0 w 989806"/>
              <a:gd name="connsiteY11" fmla="*/ 624681 h 62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9806" h="624681">
                <a:moveTo>
                  <a:pt x="0" y="624681"/>
                </a:moveTo>
                <a:lnTo>
                  <a:pt x="227806" y="423863"/>
                </a:lnTo>
                <a:cubicBezTo>
                  <a:pt x="228600" y="399257"/>
                  <a:pt x="277018" y="381794"/>
                  <a:pt x="277812" y="357188"/>
                </a:cubicBezTo>
                <a:lnTo>
                  <a:pt x="334168" y="234951"/>
                </a:lnTo>
                <a:lnTo>
                  <a:pt x="391319" y="38100"/>
                </a:lnTo>
                <a:lnTo>
                  <a:pt x="523875" y="0"/>
                </a:lnTo>
                <a:lnTo>
                  <a:pt x="606425" y="19844"/>
                </a:lnTo>
                <a:lnTo>
                  <a:pt x="631825" y="57944"/>
                </a:lnTo>
                <a:cubicBezTo>
                  <a:pt x="669131" y="163513"/>
                  <a:pt x="673893" y="139700"/>
                  <a:pt x="727869" y="261938"/>
                </a:cubicBezTo>
                <a:cubicBezTo>
                  <a:pt x="766763" y="368301"/>
                  <a:pt x="791368" y="360363"/>
                  <a:pt x="815974" y="397669"/>
                </a:cubicBezTo>
                <a:lnTo>
                  <a:pt x="989806" y="599281"/>
                </a:lnTo>
                <a:lnTo>
                  <a:pt x="0" y="624681"/>
                </a:lnTo>
                <a:close/>
              </a:path>
            </a:pathLst>
          </a:custGeom>
          <a:pattFill prst="lgConfetti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658C57BB-C2EE-8BFA-4C3A-F8BA900FCABF}"/>
              </a:ext>
            </a:extLst>
          </p:cNvPr>
          <p:cNvSpPr/>
          <p:nvPr/>
        </p:nvSpPr>
        <p:spPr>
          <a:xfrm>
            <a:off x="4671645" y="5945805"/>
            <a:ext cx="6379368" cy="851720"/>
          </a:xfrm>
          <a:custGeom>
            <a:avLst/>
            <a:gdLst>
              <a:gd name="connsiteX0" fmla="*/ 0 w 4716132"/>
              <a:gd name="connsiteY0" fmla="*/ 0 h 379531"/>
              <a:gd name="connsiteX1" fmla="*/ 390525 w 4716132"/>
              <a:gd name="connsiteY1" fmla="*/ 304800 h 379531"/>
              <a:gd name="connsiteX2" fmla="*/ 823912 w 4716132"/>
              <a:gd name="connsiteY2" fmla="*/ 371475 h 379531"/>
              <a:gd name="connsiteX3" fmla="*/ 2476500 w 4716132"/>
              <a:gd name="connsiteY3" fmla="*/ 366712 h 379531"/>
              <a:gd name="connsiteX4" fmla="*/ 4429125 w 4716132"/>
              <a:gd name="connsiteY4" fmla="*/ 266700 h 379531"/>
              <a:gd name="connsiteX5" fmla="*/ 4667250 w 4716132"/>
              <a:gd name="connsiteY5" fmla="*/ 23812 h 379531"/>
              <a:gd name="connsiteX0" fmla="*/ 0 w 4716132"/>
              <a:gd name="connsiteY0" fmla="*/ 0 h 379531"/>
              <a:gd name="connsiteX1" fmla="*/ 390525 w 4716132"/>
              <a:gd name="connsiteY1" fmla="*/ 304800 h 379531"/>
              <a:gd name="connsiteX2" fmla="*/ 823912 w 4716132"/>
              <a:gd name="connsiteY2" fmla="*/ 371475 h 379531"/>
              <a:gd name="connsiteX3" fmla="*/ 2476500 w 4716132"/>
              <a:gd name="connsiteY3" fmla="*/ 366712 h 379531"/>
              <a:gd name="connsiteX4" fmla="*/ 4429125 w 4716132"/>
              <a:gd name="connsiteY4" fmla="*/ 266700 h 379531"/>
              <a:gd name="connsiteX5" fmla="*/ 4667250 w 4716132"/>
              <a:gd name="connsiteY5" fmla="*/ 23812 h 379531"/>
              <a:gd name="connsiteX0" fmla="*/ 0 w 4684239"/>
              <a:gd name="connsiteY0" fmla="*/ 0 h 379531"/>
              <a:gd name="connsiteX1" fmla="*/ 390525 w 4684239"/>
              <a:gd name="connsiteY1" fmla="*/ 304800 h 379531"/>
              <a:gd name="connsiteX2" fmla="*/ 823912 w 4684239"/>
              <a:gd name="connsiteY2" fmla="*/ 371475 h 379531"/>
              <a:gd name="connsiteX3" fmla="*/ 2476500 w 4684239"/>
              <a:gd name="connsiteY3" fmla="*/ 366712 h 379531"/>
              <a:gd name="connsiteX4" fmla="*/ 4429125 w 4684239"/>
              <a:gd name="connsiteY4" fmla="*/ 266700 h 379531"/>
              <a:gd name="connsiteX5" fmla="*/ 4667250 w 4684239"/>
              <a:gd name="connsiteY5" fmla="*/ 23812 h 379531"/>
              <a:gd name="connsiteX0" fmla="*/ 0 w 4667250"/>
              <a:gd name="connsiteY0" fmla="*/ 0 h 379531"/>
              <a:gd name="connsiteX1" fmla="*/ 390525 w 4667250"/>
              <a:gd name="connsiteY1" fmla="*/ 304800 h 379531"/>
              <a:gd name="connsiteX2" fmla="*/ 823912 w 4667250"/>
              <a:gd name="connsiteY2" fmla="*/ 371475 h 379531"/>
              <a:gd name="connsiteX3" fmla="*/ 2476500 w 4667250"/>
              <a:gd name="connsiteY3" fmla="*/ 366712 h 379531"/>
              <a:gd name="connsiteX4" fmla="*/ 4429125 w 4667250"/>
              <a:gd name="connsiteY4" fmla="*/ 266700 h 379531"/>
              <a:gd name="connsiteX5" fmla="*/ 4667250 w 4667250"/>
              <a:gd name="connsiteY5" fmla="*/ 23812 h 379531"/>
              <a:gd name="connsiteX0" fmla="*/ 0 w 4667250"/>
              <a:gd name="connsiteY0" fmla="*/ 0 h 378182"/>
              <a:gd name="connsiteX1" fmla="*/ 390525 w 4667250"/>
              <a:gd name="connsiteY1" fmla="*/ 304800 h 378182"/>
              <a:gd name="connsiteX2" fmla="*/ 823912 w 4667250"/>
              <a:gd name="connsiteY2" fmla="*/ 371475 h 378182"/>
              <a:gd name="connsiteX3" fmla="*/ 2476500 w 4667250"/>
              <a:gd name="connsiteY3" fmla="*/ 366712 h 378182"/>
              <a:gd name="connsiteX4" fmla="*/ 4371975 w 4667250"/>
              <a:gd name="connsiteY4" fmla="*/ 290513 h 378182"/>
              <a:gd name="connsiteX5" fmla="*/ 4667250 w 4667250"/>
              <a:gd name="connsiteY5" fmla="*/ 23812 h 378182"/>
              <a:gd name="connsiteX0" fmla="*/ 0 w 4686300"/>
              <a:gd name="connsiteY0" fmla="*/ 0 h 397232"/>
              <a:gd name="connsiteX1" fmla="*/ 409575 w 4686300"/>
              <a:gd name="connsiteY1" fmla="*/ 323850 h 397232"/>
              <a:gd name="connsiteX2" fmla="*/ 842962 w 4686300"/>
              <a:gd name="connsiteY2" fmla="*/ 390525 h 397232"/>
              <a:gd name="connsiteX3" fmla="*/ 2495550 w 4686300"/>
              <a:gd name="connsiteY3" fmla="*/ 385762 h 397232"/>
              <a:gd name="connsiteX4" fmla="*/ 4391025 w 4686300"/>
              <a:gd name="connsiteY4" fmla="*/ 309563 h 397232"/>
              <a:gd name="connsiteX5" fmla="*/ 4686300 w 4686300"/>
              <a:gd name="connsiteY5" fmla="*/ 42862 h 397232"/>
              <a:gd name="connsiteX0" fmla="*/ 0 w 4645818"/>
              <a:gd name="connsiteY0" fmla="*/ 0 h 397232"/>
              <a:gd name="connsiteX1" fmla="*/ 409575 w 4645818"/>
              <a:gd name="connsiteY1" fmla="*/ 323850 h 397232"/>
              <a:gd name="connsiteX2" fmla="*/ 842962 w 4645818"/>
              <a:gd name="connsiteY2" fmla="*/ 390525 h 397232"/>
              <a:gd name="connsiteX3" fmla="*/ 2495550 w 4645818"/>
              <a:gd name="connsiteY3" fmla="*/ 385762 h 397232"/>
              <a:gd name="connsiteX4" fmla="*/ 4391025 w 4645818"/>
              <a:gd name="connsiteY4" fmla="*/ 309563 h 397232"/>
              <a:gd name="connsiteX5" fmla="*/ 4645818 w 4645818"/>
              <a:gd name="connsiteY5" fmla="*/ 57149 h 397232"/>
              <a:gd name="connsiteX0" fmla="*/ 0 w 4645818"/>
              <a:gd name="connsiteY0" fmla="*/ 0 h 397232"/>
              <a:gd name="connsiteX1" fmla="*/ 409575 w 4645818"/>
              <a:gd name="connsiteY1" fmla="*/ 323850 h 397232"/>
              <a:gd name="connsiteX2" fmla="*/ 842962 w 4645818"/>
              <a:gd name="connsiteY2" fmla="*/ 390525 h 397232"/>
              <a:gd name="connsiteX3" fmla="*/ 2495550 w 4645818"/>
              <a:gd name="connsiteY3" fmla="*/ 385762 h 397232"/>
              <a:gd name="connsiteX4" fmla="*/ 4391025 w 4645818"/>
              <a:gd name="connsiteY4" fmla="*/ 309563 h 397232"/>
              <a:gd name="connsiteX5" fmla="*/ 4645818 w 4645818"/>
              <a:gd name="connsiteY5" fmla="*/ 57149 h 397232"/>
              <a:gd name="connsiteX0" fmla="*/ 0 w 6081712"/>
              <a:gd name="connsiteY0" fmla="*/ 0 h 851034"/>
              <a:gd name="connsiteX1" fmla="*/ 1845469 w 6081712"/>
              <a:gd name="connsiteY1" fmla="*/ 769144 h 851034"/>
              <a:gd name="connsiteX2" fmla="*/ 2278856 w 6081712"/>
              <a:gd name="connsiteY2" fmla="*/ 835819 h 851034"/>
              <a:gd name="connsiteX3" fmla="*/ 3931444 w 6081712"/>
              <a:gd name="connsiteY3" fmla="*/ 831056 h 851034"/>
              <a:gd name="connsiteX4" fmla="*/ 5826919 w 6081712"/>
              <a:gd name="connsiteY4" fmla="*/ 754857 h 851034"/>
              <a:gd name="connsiteX5" fmla="*/ 6081712 w 6081712"/>
              <a:gd name="connsiteY5" fmla="*/ 502443 h 851034"/>
              <a:gd name="connsiteX0" fmla="*/ 0 w 6081712"/>
              <a:gd name="connsiteY0" fmla="*/ 0 h 851825"/>
              <a:gd name="connsiteX1" fmla="*/ 1845469 w 6081712"/>
              <a:gd name="connsiteY1" fmla="*/ 769144 h 851825"/>
              <a:gd name="connsiteX2" fmla="*/ 2278856 w 6081712"/>
              <a:gd name="connsiteY2" fmla="*/ 835819 h 851825"/>
              <a:gd name="connsiteX3" fmla="*/ 3931444 w 6081712"/>
              <a:gd name="connsiteY3" fmla="*/ 831056 h 851825"/>
              <a:gd name="connsiteX4" fmla="*/ 5826919 w 6081712"/>
              <a:gd name="connsiteY4" fmla="*/ 754857 h 851825"/>
              <a:gd name="connsiteX5" fmla="*/ 6081712 w 6081712"/>
              <a:gd name="connsiteY5" fmla="*/ 502443 h 851825"/>
              <a:gd name="connsiteX0" fmla="*/ 0 w 6081712"/>
              <a:gd name="connsiteY0" fmla="*/ 0 h 851825"/>
              <a:gd name="connsiteX1" fmla="*/ 1845469 w 6081712"/>
              <a:gd name="connsiteY1" fmla="*/ 769144 h 851825"/>
              <a:gd name="connsiteX2" fmla="*/ 2278856 w 6081712"/>
              <a:gd name="connsiteY2" fmla="*/ 835819 h 851825"/>
              <a:gd name="connsiteX3" fmla="*/ 3931444 w 6081712"/>
              <a:gd name="connsiteY3" fmla="*/ 831056 h 851825"/>
              <a:gd name="connsiteX4" fmla="*/ 5826919 w 6081712"/>
              <a:gd name="connsiteY4" fmla="*/ 754857 h 851825"/>
              <a:gd name="connsiteX5" fmla="*/ 6081712 w 6081712"/>
              <a:gd name="connsiteY5" fmla="*/ 502443 h 851825"/>
              <a:gd name="connsiteX0" fmla="*/ 0 w 6081712"/>
              <a:gd name="connsiteY0" fmla="*/ 0 h 842195"/>
              <a:gd name="connsiteX1" fmla="*/ 1826419 w 6081712"/>
              <a:gd name="connsiteY1" fmla="*/ 773907 h 842195"/>
              <a:gd name="connsiteX2" fmla="*/ 2278856 w 6081712"/>
              <a:gd name="connsiteY2" fmla="*/ 835819 h 842195"/>
              <a:gd name="connsiteX3" fmla="*/ 3931444 w 6081712"/>
              <a:gd name="connsiteY3" fmla="*/ 831056 h 842195"/>
              <a:gd name="connsiteX4" fmla="*/ 5826919 w 6081712"/>
              <a:gd name="connsiteY4" fmla="*/ 754857 h 842195"/>
              <a:gd name="connsiteX5" fmla="*/ 6081712 w 6081712"/>
              <a:gd name="connsiteY5" fmla="*/ 502443 h 842195"/>
              <a:gd name="connsiteX0" fmla="*/ 0 w 6365081"/>
              <a:gd name="connsiteY0" fmla="*/ 0 h 842195"/>
              <a:gd name="connsiteX1" fmla="*/ 1826419 w 6365081"/>
              <a:gd name="connsiteY1" fmla="*/ 773907 h 842195"/>
              <a:gd name="connsiteX2" fmla="*/ 2278856 w 6365081"/>
              <a:gd name="connsiteY2" fmla="*/ 835819 h 842195"/>
              <a:gd name="connsiteX3" fmla="*/ 3931444 w 6365081"/>
              <a:gd name="connsiteY3" fmla="*/ 831056 h 842195"/>
              <a:gd name="connsiteX4" fmla="*/ 5826919 w 6365081"/>
              <a:gd name="connsiteY4" fmla="*/ 754857 h 842195"/>
              <a:gd name="connsiteX5" fmla="*/ 6365081 w 6365081"/>
              <a:gd name="connsiteY5" fmla="*/ 288131 h 842195"/>
              <a:gd name="connsiteX0" fmla="*/ 0 w 6379368"/>
              <a:gd name="connsiteY0" fmla="*/ 0 h 864118"/>
              <a:gd name="connsiteX1" fmla="*/ 1840706 w 6379368"/>
              <a:gd name="connsiteY1" fmla="*/ 783432 h 864118"/>
              <a:gd name="connsiteX2" fmla="*/ 2293143 w 6379368"/>
              <a:gd name="connsiteY2" fmla="*/ 845344 h 864118"/>
              <a:gd name="connsiteX3" fmla="*/ 3945731 w 6379368"/>
              <a:gd name="connsiteY3" fmla="*/ 840581 h 864118"/>
              <a:gd name="connsiteX4" fmla="*/ 5841206 w 6379368"/>
              <a:gd name="connsiteY4" fmla="*/ 764382 h 864118"/>
              <a:gd name="connsiteX5" fmla="*/ 6379368 w 6379368"/>
              <a:gd name="connsiteY5" fmla="*/ 297656 h 864118"/>
              <a:gd name="connsiteX0" fmla="*/ 0 w 6379368"/>
              <a:gd name="connsiteY0" fmla="*/ 0 h 851720"/>
              <a:gd name="connsiteX1" fmla="*/ 1840706 w 6379368"/>
              <a:gd name="connsiteY1" fmla="*/ 783432 h 851720"/>
              <a:gd name="connsiteX2" fmla="*/ 2293143 w 6379368"/>
              <a:gd name="connsiteY2" fmla="*/ 845344 h 851720"/>
              <a:gd name="connsiteX3" fmla="*/ 3945731 w 6379368"/>
              <a:gd name="connsiteY3" fmla="*/ 840581 h 851720"/>
              <a:gd name="connsiteX4" fmla="*/ 5841206 w 6379368"/>
              <a:gd name="connsiteY4" fmla="*/ 764382 h 851720"/>
              <a:gd name="connsiteX5" fmla="*/ 6379368 w 6379368"/>
              <a:gd name="connsiteY5" fmla="*/ 297656 h 851720"/>
              <a:gd name="connsiteX0" fmla="*/ 0 w 6379368"/>
              <a:gd name="connsiteY0" fmla="*/ 0 h 851720"/>
              <a:gd name="connsiteX1" fmla="*/ 1840706 w 6379368"/>
              <a:gd name="connsiteY1" fmla="*/ 783432 h 851720"/>
              <a:gd name="connsiteX2" fmla="*/ 2293143 w 6379368"/>
              <a:gd name="connsiteY2" fmla="*/ 845344 h 851720"/>
              <a:gd name="connsiteX3" fmla="*/ 3945731 w 6379368"/>
              <a:gd name="connsiteY3" fmla="*/ 840581 h 851720"/>
              <a:gd name="connsiteX4" fmla="*/ 5841206 w 6379368"/>
              <a:gd name="connsiteY4" fmla="*/ 764382 h 851720"/>
              <a:gd name="connsiteX5" fmla="*/ 6379368 w 6379368"/>
              <a:gd name="connsiteY5" fmla="*/ 297656 h 851720"/>
              <a:gd name="connsiteX0" fmla="*/ 0 w 6379368"/>
              <a:gd name="connsiteY0" fmla="*/ 0 h 851720"/>
              <a:gd name="connsiteX1" fmla="*/ 1840706 w 6379368"/>
              <a:gd name="connsiteY1" fmla="*/ 783432 h 851720"/>
              <a:gd name="connsiteX2" fmla="*/ 2293143 w 6379368"/>
              <a:gd name="connsiteY2" fmla="*/ 845344 h 851720"/>
              <a:gd name="connsiteX3" fmla="*/ 3945731 w 6379368"/>
              <a:gd name="connsiteY3" fmla="*/ 840581 h 851720"/>
              <a:gd name="connsiteX4" fmla="*/ 5841206 w 6379368"/>
              <a:gd name="connsiteY4" fmla="*/ 764382 h 851720"/>
              <a:gd name="connsiteX5" fmla="*/ 6379368 w 6379368"/>
              <a:gd name="connsiteY5" fmla="*/ 297656 h 851720"/>
              <a:gd name="connsiteX0" fmla="*/ 0 w 6379368"/>
              <a:gd name="connsiteY0" fmla="*/ 0 h 851720"/>
              <a:gd name="connsiteX1" fmla="*/ 1840706 w 6379368"/>
              <a:gd name="connsiteY1" fmla="*/ 783432 h 851720"/>
              <a:gd name="connsiteX2" fmla="*/ 2293143 w 6379368"/>
              <a:gd name="connsiteY2" fmla="*/ 845344 h 851720"/>
              <a:gd name="connsiteX3" fmla="*/ 3945731 w 6379368"/>
              <a:gd name="connsiteY3" fmla="*/ 840581 h 851720"/>
              <a:gd name="connsiteX4" fmla="*/ 5841206 w 6379368"/>
              <a:gd name="connsiteY4" fmla="*/ 764382 h 851720"/>
              <a:gd name="connsiteX5" fmla="*/ 6379368 w 6379368"/>
              <a:gd name="connsiteY5" fmla="*/ 297656 h 85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9368" h="851720">
                <a:moveTo>
                  <a:pt x="0" y="0"/>
                </a:moveTo>
                <a:cubicBezTo>
                  <a:pt x="126603" y="121444"/>
                  <a:pt x="1589485" y="697311"/>
                  <a:pt x="1840706" y="783432"/>
                </a:cubicBezTo>
                <a:cubicBezTo>
                  <a:pt x="2060971" y="848122"/>
                  <a:pt x="1942306" y="835819"/>
                  <a:pt x="2293143" y="845344"/>
                </a:cubicBezTo>
                <a:cubicBezTo>
                  <a:pt x="2643980" y="854869"/>
                  <a:pt x="3354387" y="854075"/>
                  <a:pt x="3945731" y="840581"/>
                </a:cubicBezTo>
                <a:cubicBezTo>
                  <a:pt x="4537075" y="827087"/>
                  <a:pt x="5476081" y="821532"/>
                  <a:pt x="5841206" y="764382"/>
                </a:cubicBezTo>
                <a:cubicBezTo>
                  <a:pt x="6020593" y="664369"/>
                  <a:pt x="6309518" y="414337"/>
                  <a:pt x="6379368" y="297656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A25FF2D2-E894-8DB2-8FDD-BA204A87E6CC}"/>
              </a:ext>
            </a:extLst>
          </p:cNvPr>
          <p:cNvSpPr/>
          <p:nvPr/>
        </p:nvSpPr>
        <p:spPr>
          <a:xfrm>
            <a:off x="1916539" y="5930684"/>
            <a:ext cx="11671300" cy="716237"/>
          </a:xfrm>
          <a:custGeom>
            <a:avLst/>
            <a:gdLst>
              <a:gd name="connsiteX0" fmla="*/ 0 w 11226800"/>
              <a:gd name="connsiteY0" fmla="*/ 350148 h 641089"/>
              <a:gd name="connsiteX1" fmla="*/ 476250 w 11226800"/>
              <a:gd name="connsiteY1" fmla="*/ 280298 h 641089"/>
              <a:gd name="connsiteX2" fmla="*/ 1403350 w 11226800"/>
              <a:gd name="connsiteY2" fmla="*/ 96148 h 641089"/>
              <a:gd name="connsiteX3" fmla="*/ 2787650 w 11226800"/>
              <a:gd name="connsiteY3" fmla="*/ 26298 h 641089"/>
              <a:gd name="connsiteX4" fmla="*/ 4381500 w 11226800"/>
              <a:gd name="connsiteY4" fmla="*/ 540648 h 641089"/>
              <a:gd name="connsiteX5" fmla="*/ 6788150 w 11226800"/>
              <a:gd name="connsiteY5" fmla="*/ 629548 h 641089"/>
              <a:gd name="connsiteX6" fmla="*/ 7080250 w 11226800"/>
              <a:gd name="connsiteY6" fmla="*/ 381898 h 641089"/>
              <a:gd name="connsiteX7" fmla="*/ 7308850 w 11226800"/>
              <a:gd name="connsiteY7" fmla="*/ 591448 h 641089"/>
              <a:gd name="connsiteX8" fmla="*/ 8839200 w 11226800"/>
              <a:gd name="connsiteY8" fmla="*/ 585098 h 641089"/>
              <a:gd name="connsiteX9" fmla="*/ 9296400 w 11226800"/>
              <a:gd name="connsiteY9" fmla="*/ 254898 h 641089"/>
              <a:gd name="connsiteX10" fmla="*/ 9480550 w 11226800"/>
              <a:gd name="connsiteY10" fmla="*/ 305698 h 641089"/>
              <a:gd name="connsiteX11" fmla="*/ 11226800 w 11226800"/>
              <a:gd name="connsiteY11" fmla="*/ 591448 h 641089"/>
              <a:gd name="connsiteX0" fmla="*/ 0 w 11671300"/>
              <a:gd name="connsiteY0" fmla="*/ 350148 h 641089"/>
              <a:gd name="connsiteX1" fmla="*/ 476250 w 11671300"/>
              <a:gd name="connsiteY1" fmla="*/ 280298 h 641089"/>
              <a:gd name="connsiteX2" fmla="*/ 1403350 w 11671300"/>
              <a:gd name="connsiteY2" fmla="*/ 96148 h 641089"/>
              <a:gd name="connsiteX3" fmla="*/ 2787650 w 11671300"/>
              <a:gd name="connsiteY3" fmla="*/ 26298 h 641089"/>
              <a:gd name="connsiteX4" fmla="*/ 4381500 w 11671300"/>
              <a:gd name="connsiteY4" fmla="*/ 540648 h 641089"/>
              <a:gd name="connsiteX5" fmla="*/ 6788150 w 11671300"/>
              <a:gd name="connsiteY5" fmla="*/ 629548 h 641089"/>
              <a:gd name="connsiteX6" fmla="*/ 7080250 w 11671300"/>
              <a:gd name="connsiteY6" fmla="*/ 381898 h 641089"/>
              <a:gd name="connsiteX7" fmla="*/ 7308850 w 11671300"/>
              <a:gd name="connsiteY7" fmla="*/ 591448 h 641089"/>
              <a:gd name="connsiteX8" fmla="*/ 8839200 w 11671300"/>
              <a:gd name="connsiteY8" fmla="*/ 585098 h 641089"/>
              <a:gd name="connsiteX9" fmla="*/ 9296400 w 11671300"/>
              <a:gd name="connsiteY9" fmla="*/ 254898 h 641089"/>
              <a:gd name="connsiteX10" fmla="*/ 9480550 w 11671300"/>
              <a:gd name="connsiteY10" fmla="*/ 305698 h 641089"/>
              <a:gd name="connsiteX11" fmla="*/ 11671300 w 11671300"/>
              <a:gd name="connsiteY11" fmla="*/ 585098 h 641089"/>
              <a:gd name="connsiteX0" fmla="*/ 0 w 11671300"/>
              <a:gd name="connsiteY0" fmla="*/ 350148 h 641089"/>
              <a:gd name="connsiteX1" fmla="*/ 476250 w 11671300"/>
              <a:gd name="connsiteY1" fmla="*/ 280298 h 641089"/>
              <a:gd name="connsiteX2" fmla="*/ 1403350 w 11671300"/>
              <a:gd name="connsiteY2" fmla="*/ 96148 h 641089"/>
              <a:gd name="connsiteX3" fmla="*/ 2787650 w 11671300"/>
              <a:gd name="connsiteY3" fmla="*/ 26298 h 641089"/>
              <a:gd name="connsiteX4" fmla="*/ 4381500 w 11671300"/>
              <a:gd name="connsiteY4" fmla="*/ 540648 h 641089"/>
              <a:gd name="connsiteX5" fmla="*/ 6788150 w 11671300"/>
              <a:gd name="connsiteY5" fmla="*/ 629548 h 641089"/>
              <a:gd name="connsiteX6" fmla="*/ 7080250 w 11671300"/>
              <a:gd name="connsiteY6" fmla="*/ 381898 h 641089"/>
              <a:gd name="connsiteX7" fmla="*/ 7308850 w 11671300"/>
              <a:gd name="connsiteY7" fmla="*/ 591448 h 641089"/>
              <a:gd name="connsiteX8" fmla="*/ 8839200 w 11671300"/>
              <a:gd name="connsiteY8" fmla="*/ 585098 h 641089"/>
              <a:gd name="connsiteX9" fmla="*/ 9296400 w 11671300"/>
              <a:gd name="connsiteY9" fmla="*/ 254898 h 641089"/>
              <a:gd name="connsiteX10" fmla="*/ 9480550 w 11671300"/>
              <a:gd name="connsiteY10" fmla="*/ 305698 h 641089"/>
              <a:gd name="connsiteX11" fmla="*/ 11671300 w 11671300"/>
              <a:gd name="connsiteY11" fmla="*/ 585098 h 641089"/>
              <a:gd name="connsiteX0" fmla="*/ 0 w 11671300"/>
              <a:gd name="connsiteY0" fmla="*/ 350148 h 641089"/>
              <a:gd name="connsiteX1" fmla="*/ 476250 w 11671300"/>
              <a:gd name="connsiteY1" fmla="*/ 280298 h 641089"/>
              <a:gd name="connsiteX2" fmla="*/ 1403350 w 11671300"/>
              <a:gd name="connsiteY2" fmla="*/ 96148 h 641089"/>
              <a:gd name="connsiteX3" fmla="*/ 2787650 w 11671300"/>
              <a:gd name="connsiteY3" fmla="*/ 26298 h 641089"/>
              <a:gd name="connsiteX4" fmla="*/ 4381500 w 11671300"/>
              <a:gd name="connsiteY4" fmla="*/ 540648 h 641089"/>
              <a:gd name="connsiteX5" fmla="*/ 6788150 w 11671300"/>
              <a:gd name="connsiteY5" fmla="*/ 629548 h 641089"/>
              <a:gd name="connsiteX6" fmla="*/ 7080250 w 11671300"/>
              <a:gd name="connsiteY6" fmla="*/ 381898 h 641089"/>
              <a:gd name="connsiteX7" fmla="*/ 7308850 w 11671300"/>
              <a:gd name="connsiteY7" fmla="*/ 591448 h 641089"/>
              <a:gd name="connsiteX8" fmla="*/ 8839200 w 11671300"/>
              <a:gd name="connsiteY8" fmla="*/ 585098 h 641089"/>
              <a:gd name="connsiteX9" fmla="*/ 9296400 w 11671300"/>
              <a:gd name="connsiteY9" fmla="*/ 254898 h 641089"/>
              <a:gd name="connsiteX10" fmla="*/ 9480550 w 11671300"/>
              <a:gd name="connsiteY10" fmla="*/ 305698 h 641089"/>
              <a:gd name="connsiteX11" fmla="*/ 11671300 w 11671300"/>
              <a:gd name="connsiteY11" fmla="*/ 585098 h 641089"/>
              <a:gd name="connsiteX0" fmla="*/ 0 w 11671300"/>
              <a:gd name="connsiteY0" fmla="*/ 350148 h 641089"/>
              <a:gd name="connsiteX1" fmla="*/ 476250 w 11671300"/>
              <a:gd name="connsiteY1" fmla="*/ 280298 h 641089"/>
              <a:gd name="connsiteX2" fmla="*/ 1403350 w 11671300"/>
              <a:gd name="connsiteY2" fmla="*/ 96148 h 641089"/>
              <a:gd name="connsiteX3" fmla="*/ 2787650 w 11671300"/>
              <a:gd name="connsiteY3" fmla="*/ 26298 h 641089"/>
              <a:gd name="connsiteX4" fmla="*/ 4381500 w 11671300"/>
              <a:gd name="connsiteY4" fmla="*/ 540648 h 641089"/>
              <a:gd name="connsiteX5" fmla="*/ 6788150 w 11671300"/>
              <a:gd name="connsiteY5" fmla="*/ 629548 h 641089"/>
              <a:gd name="connsiteX6" fmla="*/ 7080250 w 11671300"/>
              <a:gd name="connsiteY6" fmla="*/ 381898 h 641089"/>
              <a:gd name="connsiteX7" fmla="*/ 7308850 w 11671300"/>
              <a:gd name="connsiteY7" fmla="*/ 591448 h 641089"/>
              <a:gd name="connsiteX8" fmla="*/ 8839200 w 11671300"/>
              <a:gd name="connsiteY8" fmla="*/ 585098 h 641089"/>
              <a:gd name="connsiteX9" fmla="*/ 9296400 w 11671300"/>
              <a:gd name="connsiteY9" fmla="*/ 254898 h 641089"/>
              <a:gd name="connsiteX10" fmla="*/ 9480550 w 11671300"/>
              <a:gd name="connsiteY10" fmla="*/ 305698 h 641089"/>
              <a:gd name="connsiteX11" fmla="*/ 11671300 w 11671300"/>
              <a:gd name="connsiteY11" fmla="*/ 585098 h 641089"/>
              <a:gd name="connsiteX0" fmla="*/ 0 w 11671300"/>
              <a:gd name="connsiteY0" fmla="*/ 350148 h 641089"/>
              <a:gd name="connsiteX1" fmla="*/ 476250 w 11671300"/>
              <a:gd name="connsiteY1" fmla="*/ 280298 h 641089"/>
              <a:gd name="connsiteX2" fmla="*/ 1403350 w 11671300"/>
              <a:gd name="connsiteY2" fmla="*/ 96148 h 641089"/>
              <a:gd name="connsiteX3" fmla="*/ 2787650 w 11671300"/>
              <a:gd name="connsiteY3" fmla="*/ 26298 h 641089"/>
              <a:gd name="connsiteX4" fmla="*/ 4381500 w 11671300"/>
              <a:gd name="connsiteY4" fmla="*/ 540648 h 641089"/>
              <a:gd name="connsiteX5" fmla="*/ 6788150 w 11671300"/>
              <a:gd name="connsiteY5" fmla="*/ 629548 h 641089"/>
              <a:gd name="connsiteX6" fmla="*/ 7080250 w 11671300"/>
              <a:gd name="connsiteY6" fmla="*/ 381898 h 641089"/>
              <a:gd name="connsiteX7" fmla="*/ 7308850 w 11671300"/>
              <a:gd name="connsiteY7" fmla="*/ 591448 h 641089"/>
              <a:gd name="connsiteX8" fmla="*/ 8839200 w 11671300"/>
              <a:gd name="connsiteY8" fmla="*/ 585098 h 641089"/>
              <a:gd name="connsiteX9" fmla="*/ 9296400 w 11671300"/>
              <a:gd name="connsiteY9" fmla="*/ 254898 h 641089"/>
              <a:gd name="connsiteX10" fmla="*/ 9480550 w 11671300"/>
              <a:gd name="connsiteY10" fmla="*/ 305698 h 641089"/>
              <a:gd name="connsiteX11" fmla="*/ 11671300 w 11671300"/>
              <a:gd name="connsiteY11" fmla="*/ 585098 h 641089"/>
              <a:gd name="connsiteX0" fmla="*/ 0 w 11671300"/>
              <a:gd name="connsiteY0" fmla="*/ 350148 h 622101"/>
              <a:gd name="connsiteX1" fmla="*/ 476250 w 11671300"/>
              <a:gd name="connsiteY1" fmla="*/ 280298 h 622101"/>
              <a:gd name="connsiteX2" fmla="*/ 1403350 w 11671300"/>
              <a:gd name="connsiteY2" fmla="*/ 96148 h 622101"/>
              <a:gd name="connsiteX3" fmla="*/ 2787650 w 11671300"/>
              <a:gd name="connsiteY3" fmla="*/ 26298 h 622101"/>
              <a:gd name="connsiteX4" fmla="*/ 4381500 w 11671300"/>
              <a:gd name="connsiteY4" fmla="*/ 540648 h 622101"/>
              <a:gd name="connsiteX5" fmla="*/ 6819106 w 11671300"/>
              <a:gd name="connsiteY5" fmla="*/ 572398 h 622101"/>
              <a:gd name="connsiteX6" fmla="*/ 7080250 w 11671300"/>
              <a:gd name="connsiteY6" fmla="*/ 381898 h 622101"/>
              <a:gd name="connsiteX7" fmla="*/ 7308850 w 11671300"/>
              <a:gd name="connsiteY7" fmla="*/ 591448 h 622101"/>
              <a:gd name="connsiteX8" fmla="*/ 8839200 w 11671300"/>
              <a:gd name="connsiteY8" fmla="*/ 585098 h 622101"/>
              <a:gd name="connsiteX9" fmla="*/ 9296400 w 11671300"/>
              <a:gd name="connsiteY9" fmla="*/ 254898 h 622101"/>
              <a:gd name="connsiteX10" fmla="*/ 9480550 w 11671300"/>
              <a:gd name="connsiteY10" fmla="*/ 305698 h 622101"/>
              <a:gd name="connsiteX11" fmla="*/ 11671300 w 11671300"/>
              <a:gd name="connsiteY11" fmla="*/ 585098 h 622101"/>
              <a:gd name="connsiteX0" fmla="*/ 0 w 11671300"/>
              <a:gd name="connsiteY0" fmla="*/ 350148 h 622101"/>
              <a:gd name="connsiteX1" fmla="*/ 476250 w 11671300"/>
              <a:gd name="connsiteY1" fmla="*/ 280298 h 622101"/>
              <a:gd name="connsiteX2" fmla="*/ 1403350 w 11671300"/>
              <a:gd name="connsiteY2" fmla="*/ 96148 h 622101"/>
              <a:gd name="connsiteX3" fmla="*/ 2787650 w 11671300"/>
              <a:gd name="connsiteY3" fmla="*/ 26298 h 622101"/>
              <a:gd name="connsiteX4" fmla="*/ 4381500 w 11671300"/>
              <a:gd name="connsiteY4" fmla="*/ 540648 h 622101"/>
              <a:gd name="connsiteX5" fmla="*/ 6819106 w 11671300"/>
              <a:gd name="connsiteY5" fmla="*/ 572398 h 622101"/>
              <a:gd name="connsiteX6" fmla="*/ 7080250 w 11671300"/>
              <a:gd name="connsiteY6" fmla="*/ 381898 h 622101"/>
              <a:gd name="connsiteX7" fmla="*/ 7308850 w 11671300"/>
              <a:gd name="connsiteY7" fmla="*/ 591448 h 622101"/>
              <a:gd name="connsiteX8" fmla="*/ 8839200 w 11671300"/>
              <a:gd name="connsiteY8" fmla="*/ 585098 h 622101"/>
              <a:gd name="connsiteX9" fmla="*/ 9296400 w 11671300"/>
              <a:gd name="connsiteY9" fmla="*/ 254898 h 622101"/>
              <a:gd name="connsiteX10" fmla="*/ 9480550 w 11671300"/>
              <a:gd name="connsiteY10" fmla="*/ 305698 h 622101"/>
              <a:gd name="connsiteX11" fmla="*/ 11671300 w 11671300"/>
              <a:gd name="connsiteY11" fmla="*/ 585098 h 622101"/>
              <a:gd name="connsiteX0" fmla="*/ 0 w 11671300"/>
              <a:gd name="connsiteY0" fmla="*/ 350148 h 622101"/>
              <a:gd name="connsiteX1" fmla="*/ 476250 w 11671300"/>
              <a:gd name="connsiteY1" fmla="*/ 280298 h 622101"/>
              <a:gd name="connsiteX2" fmla="*/ 1403350 w 11671300"/>
              <a:gd name="connsiteY2" fmla="*/ 96148 h 622101"/>
              <a:gd name="connsiteX3" fmla="*/ 2787650 w 11671300"/>
              <a:gd name="connsiteY3" fmla="*/ 26298 h 622101"/>
              <a:gd name="connsiteX4" fmla="*/ 4381500 w 11671300"/>
              <a:gd name="connsiteY4" fmla="*/ 540648 h 622101"/>
              <a:gd name="connsiteX5" fmla="*/ 6819106 w 11671300"/>
              <a:gd name="connsiteY5" fmla="*/ 572398 h 622101"/>
              <a:gd name="connsiteX6" fmla="*/ 7125493 w 11671300"/>
              <a:gd name="connsiteY6" fmla="*/ 341417 h 622101"/>
              <a:gd name="connsiteX7" fmla="*/ 7308850 w 11671300"/>
              <a:gd name="connsiteY7" fmla="*/ 591448 h 622101"/>
              <a:gd name="connsiteX8" fmla="*/ 8839200 w 11671300"/>
              <a:gd name="connsiteY8" fmla="*/ 585098 h 622101"/>
              <a:gd name="connsiteX9" fmla="*/ 9296400 w 11671300"/>
              <a:gd name="connsiteY9" fmla="*/ 254898 h 622101"/>
              <a:gd name="connsiteX10" fmla="*/ 9480550 w 11671300"/>
              <a:gd name="connsiteY10" fmla="*/ 305698 h 622101"/>
              <a:gd name="connsiteX11" fmla="*/ 11671300 w 11671300"/>
              <a:gd name="connsiteY11" fmla="*/ 585098 h 622101"/>
              <a:gd name="connsiteX0" fmla="*/ 0 w 11671300"/>
              <a:gd name="connsiteY0" fmla="*/ 350148 h 622101"/>
              <a:gd name="connsiteX1" fmla="*/ 476250 w 11671300"/>
              <a:gd name="connsiteY1" fmla="*/ 280298 h 622101"/>
              <a:gd name="connsiteX2" fmla="*/ 1403350 w 11671300"/>
              <a:gd name="connsiteY2" fmla="*/ 96148 h 622101"/>
              <a:gd name="connsiteX3" fmla="*/ 2787650 w 11671300"/>
              <a:gd name="connsiteY3" fmla="*/ 26298 h 622101"/>
              <a:gd name="connsiteX4" fmla="*/ 4381500 w 11671300"/>
              <a:gd name="connsiteY4" fmla="*/ 540648 h 622101"/>
              <a:gd name="connsiteX5" fmla="*/ 6819106 w 11671300"/>
              <a:gd name="connsiteY5" fmla="*/ 572398 h 622101"/>
              <a:gd name="connsiteX6" fmla="*/ 7137399 w 11671300"/>
              <a:gd name="connsiteY6" fmla="*/ 329511 h 622101"/>
              <a:gd name="connsiteX7" fmla="*/ 7308850 w 11671300"/>
              <a:gd name="connsiteY7" fmla="*/ 591448 h 622101"/>
              <a:gd name="connsiteX8" fmla="*/ 8839200 w 11671300"/>
              <a:gd name="connsiteY8" fmla="*/ 585098 h 622101"/>
              <a:gd name="connsiteX9" fmla="*/ 9296400 w 11671300"/>
              <a:gd name="connsiteY9" fmla="*/ 254898 h 622101"/>
              <a:gd name="connsiteX10" fmla="*/ 9480550 w 11671300"/>
              <a:gd name="connsiteY10" fmla="*/ 305698 h 622101"/>
              <a:gd name="connsiteX11" fmla="*/ 11671300 w 11671300"/>
              <a:gd name="connsiteY11" fmla="*/ 585098 h 622101"/>
              <a:gd name="connsiteX0" fmla="*/ 0 w 11671300"/>
              <a:gd name="connsiteY0" fmla="*/ 350148 h 622101"/>
              <a:gd name="connsiteX1" fmla="*/ 476250 w 11671300"/>
              <a:gd name="connsiteY1" fmla="*/ 280298 h 622101"/>
              <a:gd name="connsiteX2" fmla="*/ 1403350 w 11671300"/>
              <a:gd name="connsiteY2" fmla="*/ 96148 h 622101"/>
              <a:gd name="connsiteX3" fmla="*/ 2787650 w 11671300"/>
              <a:gd name="connsiteY3" fmla="*/ 26298 h 622101"/>
              <a:gd name="connsiteX4" fmla="*/ 4381500 w 11671300"/>
              <a:gd name="connsiteY4" fmla="*/ 540648 h 622101"/>
              <a:gd name="connsiteX5" fmla="*/ 6819106 w 11671300"/>
              <a:gd name="connsiteY5" fmla="*/ 572398 h 622101"/>
              <a:gd name="connsiteX6" fmla="*/ 7137399 w 11671300"/>
              <a:gd name="connsiteY6" fmla="*/ 329511 h 622101"/>
              <a:gd name="connsiteX7" fmla="*/ 7308850 w 11671300"/>
              <a:gd name="connsiteY7" fmla="*/ 591448 h 622101"/>
              <a:gd name="connsiteX8" fmla="*/ 8839200 w 11671300"/>
              <a:gd name="connsiteY8" fmla="*/ 585098 h 622101"/>
              <a:gd name="connsiteX9" fmla="*/ 9296400 w 11671300"/>
              <a:gd name="connsiteY9" fmla="*/ 254898 h 622101"/>
              <a:gd name="connsiteX10" fmla="*/ 9480550 w 11671300"/>
              <a:gd name="connsiteY10" fmla="*/ 305698 h 622101"/>
              <a:gd name="connsiteX11" fmla="*/ 11671300 w 11671300"/>
              <a:gd name="connsiteY11" fmla="*/ 585098 h 622101"/>
              <a:gd name="connsiteX0" fmla="*/ 0 w 11671300"/>
              <a:gd name="connsiteY0" fmla="*/ 350148 h 600577"/>
              <a:gd name="connsiteX1" fmla="*/ 476250 w 11671300"/>
              <a:gd name="connsiteY1" fmla="*/ 280298 h 600577"/>
              <a:gd name="connsiteX2" fmla="*/ 1403350 w 11671300"/>
              <a:gd name="connsiteY2" fmla="*/ 96148 h 600577"/>
              <a:gd name="connsiteX3" fmla="*/ 2787650 w 11671300"/>
              <a:gd name="connsiteY3" fmla="*/ 26298 h 600577"/>
              <a:gd name="connsiteX4" fmla="*/ 4381500 w 11671300"/>
              <a:gd name="connsiteY4" fmla="*/ 540648 h 600577"/>
              <a:gd name="connsiteX5" fmla="*/ 6819106 w 11671300"/>
              <a:gd name="connsiteY5" fmla="*/ 572398 h 600577"/>
              <a:gd name="connsiteX6" fmla="*/ 7137399 w 11671300"/>
              <a:gd name="connsiteY6" fmla="*/ 329511 h 600577"/>
              <a:gd name="connsiteX7" fmla="*/ 7308850 w 11671300"/>
              <a:gd name="connsiteY7" fmla="*/ 515248 h 600577"/>
              <a:gd name="connsiteX8" fmla="*/ 8839200 w 11671300"/>
              <a:gd name="connsiteY8" fmla="*/ 585098 h 600577"/>
              <a:gd name="connsiteX9" fmla="*/ 9296400 w 11671300"/>
              <a:gd name="connsiteY9" fmla="*/ 254898 h 600577"/>
              <a:gd name="connsiteX10" fmla="*/ 9480550 w 11671300"/>
              <a:gd name="connsiteY10" fmla="*/ 305698 h 600577"/>
              <a:gd name="connsiteX11" fmla="*/ 11671300 w 11671300"/>
              <a:gd name="connsiteY11" fmla="*/ 585098 h 600577"/>
              <a:gd name="connsiteX0" fmla="*/ 0 w 11671300"/>
              <a:gd name="connsiteY0" fmla="*/ 350148 h 608882"/>
              <a:gd name="connsiteX1" fmla="*/ 476250 w 11671300"/>
              <a:gd name="connsiteY1" fmla="*/ 280298 h 608882"/>
              <a:gd name="connsiteX2" fmla="*/ 1403350 w 11671300"/>
              <a:gd name="connsiteY2" fmla="*/ 96148 h 608882"/>
              <a:gd name="connsiteX3" fmla="*/ 2787650 w 11671300"/>
              <a:gd name="connsiteY3" fmla="*/ 26298 h 608882"/>
              <a:gd name="connsiteX4" fmla="*/ 4381500 w 11671300"/>
              <a:gd name="connsiteY4" fmla="*/ 540648 h 608882"/>
              <a:gd name="connsiteX5" fmla="*/ 6819106 w 11671300"/>
              <a:gd name="connsiteY5" fmla="*/ 572398 h 608882"/>
              <a:gd name="connsiteX6" fmla="*/ 7137399 w 11671300"/>
              <a:gd name="connsiteY6" fmla="*/ 329511 h 608882"/>
              <a:gd name="connsiteX7" fmla="*/ 7332663 w 11671300"/>
              <a:gd name="connsiteY7" fmla="*/ 560491 h 608882"/>
              <a:gd name="connsiteX8" fmla="*/ 8839200 w 11671300"/>
              <a:gd name="connsiteY8" fmla="*/ 585098 h 608882"/>
              <a:gd name="connsiteX9" fmla="*/ 9296400 w 11671300"/>
              <a:gd name="connsiteY9" fmla="*/ 254898 h 608882"/>
              <a:gd name="connsiteX10" fmla="*/ 9480550 w 11671300"/>
              <a:gd name="connsiteY10" fmla="*/ 305698 h 608882"/>
              <a:gd name="connsiteX11" fmla="*/ 11671300 w 11671300"/>
              <a:gd name="connsiteY11" fmla="*/ 585098 h 608882"/>
              <a:gd name="connsiteX0" fmla="*/ 0 w 11671300"/>
              <a:gd name="connsiteY0" fmla="*/ 350148 h 605085"/>
              <a:gd name="connsiteX1" fmla="*/ 476250 w 11671300"/>
              <a:gd name="connsiteY1" fmla="*/ 280298 h 605085"/>
              <a:gd name="connsiteX2" fmla="*/ 1403350 w 11671300"/>
              <a:gd name="connsiteY2" fmla="*/ 96148 h 605085"/>
              <a:gd name="connsiteX3" fmla="*/ 2787650 w 11671300"/>
              <a:gd name="connsiteY3" fmla="*/ 26298 h 605085"/>
              <a:gd name="connsiteX4" fmla="*/ 4381500 w 11671300"/>
              <a:gd name="connsiteY4" fmla="*/ 540648 h 605085"/>
              <a:gd name="connsiteX5" fmla="*/ 6819106 w 11671300"/>
              <a:gd name="connsiteY5" fmla="*/ 572398 h 605085"/>
              <a:gd name="connsiteX6" fmla="*/ 7137399 w 11671300"/>
              <a:gd name="connsiteY6" fmla="*/ 329511 h 605085"/>
              <a:gd name="connsiteX7" fmla="*/ 7332663 w 11671300"/>
              <a:gd name="connsiteY7" fmla="*/ 560491 h 605085"/>
              <a:gd name="connsiteX8" fmla="*/ 8839200 w 11671300"/>
              <a:gd name="connsiteY8" fmla="*/ 585098 h 605085"/>
              <a:gd name="connsiteX9" fmla="*/ 9296400 w 11671300"/>
              <a:gd name="connsiteY9" fmla="*/ 254898 h 605085"/>
              <a:gd name="connsiteX10" fmla="*/ 9480550 w 11671300"/>
              <a:gd name="connsiteY10" fmla="*/ 305698 h 605085"/>
              <a:gd name="connsiteX11" fmla="*/ 11671300 w 11671300"/>
              <a:gd name="connsiteY11" fmla="*/ 585098 h 605085"/>
              <a:gd name="connsiteX0" fmla="*/ 0 w 11671300"/>
              <a:gd name="connsiteY0" fmla="*/ 350148 h 605085"/>
              <a:gd name="connsiteX1" fmla="*/ 476250 w 11671300"/>
              <a:gd name="connsiteY1" fmla="*/ 280298 h 605085"/>
              <a:gd name="connsiteX2" fmla="*/ 1403350 w 11671300"/>
              <a:gd name="connsiteY2" fmla="*/ 96148 h 605085"/>
              <a:gd name="connsiteX3" fmla="*/ 2787650 w 11671300"/>
              <a:gd name="connsiteY3" fmla="*/ 26298 h 605085"/>
              <a:gd name="connsiteX4" fmla="*/ 4381500 w 11671300"/>
              <a:gd name="connsiteY4" fmla="*/ 540648 h 605085"/>
              <a:gd name="connsiteX5" fmla="*/ 6819106 w 11671300"/>
              <a:gd name="connsiteY5" fmla="*/ 572398 h 605085"/>
              <a:gd name="connsiteX6" fmla="*/ 7137399 w 11671300"/>
              <a:gd name="connsiteY6" fmla="*/ 329511 h 605085"/>
              <a:gd name="connsiteX7" fmla="*/ 7332663 w 11671300"/>
              <a:gd name="connsiteY7" fmla="*/ 560491 h 605085"/>
              <a:gd name="connsiteX8" fmla="*/ 8839200 w 11671300"/>
              <a:gd name="connsiteY8" fmla="*/ 585098 h 605085"/>
              <a:gd name="connsiteX9" fmla="*/ 9296400 w 11671300"/>
              <a:gd name="connsiteY9" fmla="*/ 254898 h 605085"/>
              <a:gd name="connsiteX10" fmla="*/ 9480550 w 11671300"/>
              <a:gd name="connsiteY10" fmla="*/ 305698 h 605085"/>
              <a:gd name="connsiteX11" fmla="*/ 11671300 w 11671300"/>
              <a:gd name="connsiteY11" fmla="*/ 585098 h 605085"/>
              <a:gd name="connsiteX0" fmla="*/ 0 w 11671300"/>
              <a:gd name="connsiteY0" fmla="*/ 350148 h 605085"/>
              <a:gd name="connsiteX1" fmla="*/ 476250 w 11671300"/>
              <a:gd name="connsiteY1" fmla="*/ 280298 h 605085"/>
              <a:gd name="connsiteX2" fmla="*/ 1403350 w 11671300"/>
              <a:gd name="connsiteY2" fmla="*/ 96148 h 605085"/>
              <a:gd name="connsiteX3" fmla="*/ 2787650 w 11671300"/>
              <a:gd name="connsiteY3" fmla="*/ 26298 h 605085"/>
              <a:gd name="connsiteX4" fmla="*/ 4381500 w 11671300"/>
              <a:gd name="connsiteY4" fmla="*/ 540648 h 605085"/>
              <a:gd name="connsiteX5" fmla="*/ 6819106 w 11671300"/>
              <a:gd name="connsiteY5" fmla="*/ 572398 h 605085"/>
              <a:gd name="connsiteX6" fmla="*/ 7137399 w 11671300"/>
              <a:gd name="connsiteY6" fmla="*/ 329511 h 605085"/>
              <a:gd name="connsiteX7" fmla="*/ 7332663 w 11671300"/>
              <a:gd name="connsiteY7" fmla="*/ 560491 h 605085"/>
              <a:gd name="connsiteX8" fmla="*/ 8839200 w 11671300"/>
              <a:gd name="connsiteY8" fmla="*/ 585098 h 605085"/>
              <a:gd name="connsiteX9" fmla="*/ 9296400 w 11671300"/>
              <a:gd name="connsiteY9" fmla="*/ 254898 h 605085"/>
              <a:gd name="connsiteX10" fmla="*/ 9480550 w 11671300"/>
              <a:gd name="connsiteY10" fmla="*/ 305698 h 605085"/>
              <a:gd name="connsiteX11" fmla="*/ 11671300 w 11671300"/>
              <a:gd name="connsiteY11" fmla="*/ 585098 h 605085"/>
              <a:gd name="connsiteX0" fmla="*/ 0 w 11671300"/>
              <a:gd name="connsiteY0" fmla="*/ 350148 h 600577"/>
              <a:gd name="connsiteX1" fmla="*/ 476250 w 11671300"/>
              <a:gd name="connsiteY1" fmla="*/ 280298 h 600577"/>
              <a:gd name="connsiteX2" fmla="*/ 1403350 w 11671300"/>
              <a:gd name="connsiteY2" fmla="*/ 96148 h 600577"/>
              <a:gd name="connsiteX3" fmla="*/ 2787650 w 11671300"/>
              <a:gd name="connsiteY3" fmla="*/ 26298 h 600577"/>
              <a:gd name="connsiteX4" fmla="*/ 4381500 w 11671300"/>
              <a:gd name="connsiteY4" fmla="*/ 540648 h 600577"/>
              <a:gd name="connsiteX5" fmla="*/ 6819106 w 11671300"/>
              <a:gd name="connsiteY5" fmla="*/ 572398 h 600577"/>
              <a:gd name="connsiteX6" fmla="*/ 7137399 w 11671300"/>
              <a:gd name="connsiteY6" fmla="*/ 329511 h 600577"/>
              <a:gd name="connsiteX7" fmla="*/ 7332663 w 11671300"/>
              <a:gd name="connsiteY7" fmla="*/ 560491 h 600577"/>
              <a:gd name="connsiteX8" fmla="*/ 8848725 w 11671300"/>
              <a:gd name="connsiteY8" fmla="*/ 558904 h 600577"/>
              <a:gd name="connsiteX9" fmla="*/ 9296400 w 11671300"/>
              <a:gd name="connsiteY9" fmla="*/ 254898 h 600577"/>
              <a:gd name="connsiteX10" fmla="*/ 9480550 w 11671300"/>
              <a:gd name="connsiteY10" fmla="*/ 305698 h 600577"/>
              <a:gd name="connsiteX11" fmla="*/ 11671300 w 11671300"/>
              <a:gd name="connsiteY11" fmla="*/ 585098 h 600577"/>
              <a:gd name="connsiteX0" fmla="*/ 0 w 11671300"/>
              <a:gd name="connsiteY0" fmla="*/ 350148 h 600577"/>
              <a:gd name="connsiteX1" fmla="*/ 476250 w 11671300"/>
              <a:gd name="connsiteY1" fmla="*/ 280298 h 600577"/>
              <a:gd name="connsiteX2" fmla="*/ 1403350 w 11671300"/>
              <a:gd name="connsiteY2" fmla="*/ 96148 h 600577"/>
              <a:gd name="connsiteX3" fmla="*/ 2787650 w 11671300"/>
              <a:gd name="connsiteY3" fmla="*/ 26298 h 600577"/>
              <a:gd name="connsiteX4" fmla="*/ 4381500 w 11671300"/>
              <a:gd name="connsiteY4" fmla="*/ 540648 h 600577"/>
              <a:gd name="connsiteX5" fmla="*/ 6819106 w 11671300"/>
              <a:gd name="connsiteY5" fmla="*/ 572398 h 600577"/>
              <a:gd name="connsiteX6" fmla="*/ 7137399 w 11671300"/>
              <a:gd name="connsiteY6" fmla="*/ 329511 h 600577"/>
              <a:gd name="connsiteX7" fmla="*/ 7332663 w 11671300"/>
              <a:gd name="connsiteY7" fmla="*/ 560491 h 600577"/>
              <a:gd name="connsiteX8" fmla="*/ 8848725 w 11671300"/>
              <a:gd name="connsiteY8" fmla="*/ 558904 h 600577"/>
              <a:gd name="connsiteX9" fmla="*/ 9296400 w 11671300"/>
              <a:gd name="connsiteY9" fmla="*/ 254898 h 600577"/>
              <a:gd name="connsiteX10" fmla="*/ 9480550 w 11671300"/>
              <a:gd name="connsiteY10" fmla="*/ 305698 h 600577"/>
              <a:gd name="connsiteX11" fmla="*/ 11671300 w 11671300"/>
              <a:gd name="connsiteY11" fmla="*/ 585098 h 600577"/>
              <a:gd name="connsiteX0" fmla="*/ 0 w 11671300"/>
              <a:gd name="connsiteY0" fmla="*/ 350148 h 631368"/>
              <a:gd name="connsiteX1" fmla="*/ 476250 w 11671300"/>
              <a:gd name="connsiteY1" fmla="*/ 280298 h 631368"/>
              <a:gd name="connsiteX2" fmla="*/ 1403350 w 11671300"/>
              <a:gd name="connsiteY2" fmla="*/ 96148 h 631368"/>
              <a:gd name="connsiteX3" fmla="*/ 2787650 w 11671300"/>
              <a:gd name="connsiteY3" fmla="*/ 26298 h 631368"/>
              <a:gd name="connsiteX4" fmla="*/ 4381500 w 11671300"/>
              <a:gd name="connsiteY4" fmla="*/ 540648 h 631368"/>
              <a:gd name="connsiteX5" fmla="*/ 6819106 w 11671300"/>
              <a:gd name="connsiteY5" fmla="*/ 617642 h 631368"/>
              <a:gd name="connsiteX6" fmla="*/ 7137399 w 11671300"/>
              <a:gd name="connsiteY6" fmla="*/ 329511 h 631368"/>
              <a:gd name="connsiteX7" fmla="*/ 7332663 w 11671300"/>
              <a:gd name="connsiteY7" fmla="*/ 560491 h 631368"/>
              <a:gd name="connsiteX8" fmla="*/ 8848725 w 11671300"/>
              <a:gd name="connsiteY8" fmla="*/ 558904 h 631368"/>
              <a:gd name="connsiteX9" fmla="*/ 9296400 w 11671300"/>
              <a:gd name="connsiteY9" fmla="*/ 254898 h 631368"/>
              <a:gd name="connsiteX10" fmla="*/ 9480550 w 11671300"/>
              <a:gd name="connsiteY10" fmla="*/ 305698 h 631368"/>
              <a:gd name="connsiteX11" fmla="*/ 11671300 w 11671300"/>
              <a:gd name="connsiteY11" fmla="*/ 585098 h 631368"/>
              <a:gd name="connsiteX0" fmla="*/ 0 w 11671300"/>
              <a:gd name="connsiteY0" fmla="*/ 350148 h 631368"/>
              <a:gd name="connsiteX1" fmla="*/ 476250 w 11671300"/>
              <a:gd name="connsiteY1" fmla="*/ 280298 h 631368"/>
              <a:gd name="connsiteX2" fmla="*/ 1403350 w 11671300"/>
              <a:gd name="connsiteY2" fmla="*/ 96148 h 631368"/>
              <a:gd name="connsiteX3" fmla="*/ 2787650 w 11671300"/>
              <a:gd name="connsiteY3" fmla="*/ 26298 h 631368"/>
              <a:gd name="connsiteX4" fmla="*/ 4381500 w 11671300"/>
              <a:gd name="connsiteY4" fmla="*/ 540648 h 631368"/>
              <a:gd name="connsiteX5" fmla="*/ 6819106 w 11671300"/>
              <a:gd name="connsiteY5" fmla="*/ 617642 h 631368"/>
              <a:gd name="connsiteX6" fmla="*/ 7137399 w 11671300"/>
              <a:gd name="connsiteY6" fmla="*/ 329511 h 631368"/>
              <a:gd name="connsiteX7" fmla="*/ 7332663 w 11671300"/>
              <a:gd name="connsiteY7" fmla="*/ 560491 h 631368"/>
              <a:gd name="connsiteX8" fmla="*/ 8848725 w 11671300"/>
              <a:gd name="connsiteY8" fmla="*/ 558904 h 631368"/>
              <a:gd name="connsiteX9" fmla="*/ 9296400 w 11671300"/>
              <a:gd name="connsiteY9" fmla="*/ 254898 h 631368"/>
              <a:gd name="connsiteX10" fmla="*/ 9480550 w 11671300"/>
              <a:gd name="connsiteY10" fmla="*/ 305698 h 631368"/>
              <a:gd name="connsiteX11" fmla="*/ 11671300 w 11671300"/>
              <a:gd name="connsiteY11" fmla="*/ 585098 h 631368"/>
              <a:gd name="connsiteX0" fmla="*/ 0 w 11671300"/>
              <a:gd name="connsiteY0" fmla="*/ 350148 h 625853"/>
              <a:gd name="connsiteX1" fmla="*/ 476250 w 11671300"/>
              <a:gd name="connsiteY1" fmla="*/ 280298 h 625853"/>
              <a:gd name="connsiteX2" fmla="*/ 1403350 w 11671300"/>
              <a:gd name="connsiteY2" fmla="*/ 96148 h 625853"/>
              <a:gd name="connsiteX3" fmla="*/ 2787650 w 11671300"/>
              <a:gd name="connsiteY3" fmla="*/ 26298 h 625853"/>
              <a:gd name="connsiteX4" fmla="*/ 4381500 w 11671300"/>
              <a:gd name="connsiteY4" fmla="*/ 540648 h 625853"/>
              <a:gd name="connsiteX5" fmla="*/ 6819106 w 11671300"/>
              <a:gd name="connsiteY5" fmla="*/ 617642 h 625853"/>
              <a:gd name="connsiteX6" fmla="*/ 7137399 w 11671300"/>
              <a:gd name="connsiteY6" fmla="*/ 329511 h 625853"/>
              <a:gd name="connsiteX7" fmla="*/ 7332663 w 11671300"/>
              <a:gd name="connsiteY7" fmla="*/ 560491 h 625853"/>
              <a:gd name="connsiteX8" fmla="*/ 8848725 w 11671300"/>
              <a:gd name="connsiteY8" fmla="*/ 558904 h 625853"/>
              <a:gd name="connsiteX9" fmla="*/ 9296400 w 11671300"/>
              <a:gd name="connsiteY9" fmla="*/ 254898 h 625853"/>
              <a:gd name="connsiteX10" fmla="*/ 9480550 w 11671300"/>
              <a:gd name="connsiteY10" fmla="*/ 305698 h 625853"/>
              <a:gd name="connsiteX11" fmla="*/ 11671300 w 11671300"/>
              <a:gd name="connsiteY11" fmla="*/ 585098 h 625853"/>
              <a:gd name="connsiteX0" fmla="*/ 0 w 11671300"/>
              <a:gd name="connsiteY0" fmla="*/ 353526 h 640359"/>
              <a:gd name="connsiteX1" fmla="*/ 476250 w 11671300"/>
              <a:gd name="connsiteY1" fmla="*/ 283676 h 640359"/>
              <a:gd name="connsiteX2" fmla="*/ 1403350 w 11671300"/>
              <a:gd name="connsiteY2" fmla="*/ 99526 h 640359"/>
              <a:gd name="connsiteX3" fmla="*/ 2787650 w 11671300"/>
              <a:gd name="connsiteY3" fmla="*/ 29676 h 640359"/>
              <a:gd name="connsiteX4" fmla="*/ 4481512 w 11671300"/>
              <a:gd name="connsiteY4" fmla="*/ 591651 h 640359"/>
              <a:gd name="connsiteX5" fmla="*/ 6819106 w 11671300"/>
              <a:gd name="connsiteY5" fmla="*/ 621020 h 640359"/>
              <a:gd name="connsiteX6" fmla="*/ 7137399 w 11671300"/>
              <a:gd name="connsiteY6" fmla="*/ 332889 h 640359"/>
              <a:gd name="connsiteX7" fmla="*/ 7332663 w 11671300"/>
              <a:gd name="connsiteY7" fmla="*/ 563869 h 640359"/>
              <a:gd name="connsiteX8" fmla="*/ 8848725 w 11671300"/>
              <a:gd name="connsiteY8" fmla="*/ 562282 h 640359"/>
              <a:gd name="connsiteX9" fmla="*/ 9296400 w 11671300"/>
              <a:gd name="connsiteY9" fmla="*/ 258276 h 640359"/>
              <a:gd name="connsiteX10" fmla="*/ 9480550 w 11671300"/>
              <a:gd name="connsiteY10" fmla="*/ 309076 h 640359"/>
              <a:gd name="connsiteX11" fmla="*/ 11671300 w 11671300"/>
              <a:gd name="connsiteY11" fmla="*/ 588476 h 640359"/>
              <a:gd name="connsiteX0" fmla="*/ 0 w 11671300"/>
              <a:gd name="connsiteY0" fmla="*/ 351441 h 638274"/>
              <a:gd name="connsiteX1" fmla="*/ 476250 w 11671300"/>
              <a:gd name="connsiteY1" fmla="*/ 281591 h 638274"/>
              <a:gd name="connsiteX2" fmla="*/ 1403350 w 11671300"/>
              <a:gd name="connsiteY2" fmla="*/ 97441 h 638274"/>
              <a:gd name="connsiteX3" fmla="*/ 2787650 w 11671300"/>
              <a:gd name="connsiteY3" fmla="*/ 27591 h 638274"/>
              <a:gd name="connsiteX4" fmla="*/ 4310063 w 11671300"/>
              <a:gd name="connsiteY4" fmla="*/ 560197 h 638274"/>
              <a:gd name="connsiteX5" fmla="*/ 4481512 w 11671300"/>
              <a:gd name="connsiteY5" fmla="*/ 589566 h 638274"/>
              <a:gd name="connsiteX6" fmla="*/ 6819106 w 11671300"/>
              <a:gd name="connsiteY6" fmla="*/ 618935 h 638274"/>
              <a:gd name="connsiteX7" fmla="*/ 7137399 w 11671300"/>
              <a:gd name="connsiteY7" fmla="*/ 330804 h 638274"/>
              <a:gd name="connsiteX8" fmla="*/ 7332663 w 11671300"/>
              <a:gd name="connsiteY8" fmla="*/ 561784 h 638274"/>
              <a:gd name="connsiteX9" fmla="*/ 8848725 w 11671300"/>
              <a:gd name="connsiteY9" fmla="*/ 560197 h 638274"/>
              <a:gd name="connsiteX10" fmla="*/ 9296400 w 11671300"/>
              <a:gd name="connsiteY10" fmla="*/ 256191 h 638274"/>
              <a:gd name="connsiteX11" fmla="*/ 9480550 w 11671300"/>
              <a:gd name="connsiteY11" fmla="*/ 306991 h 638274"/>
              <a:gd name="connsiteX12" fmla="*/ 11671300 w 11671300"/>
              <a:gd name="connsiteY12" fmla="*/ 586391 h 638274"/>
              <a:gd name="connsiteX0" fmla="*/ 0 w 11671300"/>
              <a:gd name="connsiteY0" fmla="*/ 348581 h 635414"/>
              <a:gd name="connsiteX1" fmla="*/ 476250 w 11671300"/>
              <a:gd name="connsiteY1" fmla="*/ 278731 h 635414"/>
              <a:gd name="connsiteX2" fmla="*/ 1403350 w 11671300"/>
              <a:gd name="connsiteY2" fmla="*/ 94581 h 635414"/>
              <a:gd name="connsiteX3" fmla="*/ 2787650 w 11671300"/>
              <a:gd name="connsiteY3" fmla="*/ 24731 h 635414"/>
              <a:gd name="connsiteX4" fmla="*/ 4271963 w 11671300"/>
              <a:gd name="connsiteY4" fmla="*/ 516855 h 635414"/>
              <a:gd name="connsiteX5" fmla="*/ 4481512 w 11671300"/>
              <a:gd name="connsiteY5" fmla="*/ 586706 h 635414"/>
              <a:gd name="connsiteX6" fmla="*/ 6819106 w 11671300"/>
              <a:gd name="connsiteY6" fmla="*/ 616075 h 635414"/>
              <a:gd name="connsiteX7" fmla="*/ 7137399 w 11671300"/>
              <a:gd name="connsiteY7" fmla="*/ 327944 h 635414"/>
              <a:gd name="connsiteX8" fmla="*/ 7332663 w 11671300"/>
              <a:gd name="connsiteY8" fmla="*/ 558924 h 635414"/>
              <a:gd name="connsiteX9" fmla="*/ 8848725 w 11671300"/>
              <a:gd name="connsiteY9" fmla="*/ 557337 h 635414"/>
              <a:gd name="connsiteX10" fmla="*/ 9296400 w 11671300"/>
              <a:gd name="connsiteY10" fmla="*/ 253331 h 635414"/>
              <a:gd name="connsiteX11" fmla="*/ 9480550 w 11671300"/>
              <a:gd name="connsiteY11" fmla="*/ 304131 h 635414"/>
              <a:gd name="connsiteX12" fmla="*/ 11671300 w 11671300"/>
              <a:gd name="connsiteY12" fmla="*/ 583531 h 635414"/>
              <a:gd name="connsiteX0" fmla="*/ 0 w 11671300"/>
              <a:gd name="connsiteY0" fmla="*/ 348581 h 635414"/>
              <a:gd name="connsiteX1" fmla="*/ 476250 w 11671300"/>
              <a:gd name="connsiteY1" fmla="*/ 278731 h 635414"/>
              <a:gd name="connsiteX2" fmla="*/ 1403350 w 11671300"/>
              <a:gd name="connsiteY2" fmla="*/ 94581 h 635414"/>
              <a:gd name="connsiteX3" fmla="*/ 2787650 w 11671300"/>
              <a:gd name="connsiteY3" fmla="*/ 24731 h 635414"/>
              <a:gd name="connsiteX4" fmla="*/ 4271963 w 11671300"/>
              <a:gd name="connsiteY4" fmla="*/ 516855 h 635414"/>
              <a:gd name="connsiteX5" fmla="*/ 4481512 w 11671300"/>
              <a:gd name="connsiteY5" fmla="*/ 586706 h 635414"/>
              <a:gd name="connsiteX6" fmla="*/ 6819106 w 11671300"/>
              <a:gd name="connsiteY6" fmla="*/ 616075 h 635414"/>
              <a:gd name="connsiteX7" fmla="*/ 7137399 w 11671300"/>
              <a:gd name="connsiteY7" fmla="*/ 327944 h 635414"/>
              <a:gd name="connsiteX8" fmla="*/ 7332663 w 11671300"/>
              <a:gd name="connsiteY8" fmla="*/ 558924 h 635414"/>
              <a:gd name="connsiteX9" fmla="*/ 8848725 w 11671300"/>
              <a:gd name="connsiteY9" fmla="*/ 557337 h 635414"/>
              <a:gd name="connsiteX10" fmla="*/ 9296400 w 11671300"/>
              <a:gd name="connsiteY10" fmla="*/ 253331 h 635414"/>
              <a:gd name="connsiteX11" fmla="*/ 9480550 w 11671300"/>
              <a:gd name="connsiteY11" fmla="*/ 304131 h 635414"/>
              <a:gd name="connsiteX12" fmla="*/ 11671300 w 11671300"/>
              <a:gd name="connsiteY12" fmla="*/ 583531 h 635414"/>
              <a:gd name="connsiteX0" fmla="*/ 0 w 11671300"/>
              <a:gd name="connsiteY0" fmla="*/ 348581 h 635414"/>
              <a:gd name="connsiteX1" fmla="*/ 476250 w 11671300"/>
              <a:gd name="connsiteY1" fmla="*/ 278731 h 635414"/>
              <a:gd name="connsiteX2" fmla="*/ 1403350 w 11671300"/>
              <a:gd name="connsiteY2" fmla="*/ 94581 h 635414"/>
              <a:gd name="connsiteX3" fmla="*/ 2787650 w 11671300"/>
              <a:gd name="connsiteY3" fmla="*/ 24731 h 635414"/>
              <a:gd name="connsiteX4" fmla="*/ 4271963 w 11671300"/>
              <a:gd name="connsiteY4" fmla="*/ 516855 h 635414"/>
              <a:gd name="connsiteX5" fmla="*/ 4481512 w 11671300"/>
              <a:gd name="connsiteY5" fmla="*/ 586706 h 635414"/>
              <a:gd name="connsiteX6" fmla="*/ 6819106 w 11671300"/>
              <a:gd name="connsiteY6" fmla="*/ 616075 h 635414"/>
              <a:gd name="connsiteX7" fmla="*/ 7137399 w 11671300"/>
              <a:gd name="connsiteY7" fmla="*/ 327944 h 635414"/>
              <a:gd name="connsiteX8" fmla="*/ 7332663 w 11671300"/>
              <a:gd name="connsiteY8" fmla="*/ 558924 h 635414"/>
              <a:gd name="connsiteX9" fmla="*/ 8848725 w 11671300"/>
              <a:gd name="connsiteY9" fmla="*/ 557337 h 635414"/>
              <a:gd name="connsiteX10" fmla="*/ 9296400 w 11671300"/>
              <a:gd name="connsiteY10" fmla="*/ 253331 h 635414"/>
              <a:gd name="connsiteX11" fmla="*/ 9480550 w 11671300"/>
              <a:gd name="connsiteY11" fmla="*/ 304131 h 635414"/>
              <a:gd name="connsiteX12" fmla="*/ 11671300 w 11671300"/>
              <a:gd name="connsiteY12" fmla="*/ 583531 h 635414"/>
              <a:gd name="connsiteX0" fmla="*/ 0 w 11671300"/>
              <a:gd name="connsiteY0" fmla="*/ 348581 h 648866"/>
              <a:gd name="connsiteX1" fmla="*/ 476250 w 11671300"/>
              <a:gd name="connsiteY1" fmla="*/ 278731 h 648866"/>
              <a:gd name="connsiteX2" fmla="*/ 1403350 w 11671300"/>
              <a:gd name="connsiteY2" fmla="*/ 94581 h 648866"/>
              <a:gd name="connsiteX3" fmla="*/ 2787650 w 11671300"/>
              <a:gd name="connsiteY3" fmla="*/ 24731 h 648866"/>
              <a:gd name="connsiteX4" fmla="*/ 4271963 w 11671300"/>
              <a:gd name="connsiteY4" fmla="*/ 516855 h 648866"/>
              <a:gd name="connsiteX5" fmla="*/ 4498181 w 11671300"/>
              <a:gd name="connsiteY5" fmla="*/ 612900 h 648866"/>
              <a:gd name="connsiteX6" fmla="*/ 6819106 w 11671300"/>
              <a:gd name="connsiteY6" fmla="*/ 616075 h 648866"/>
              <a:gd name="connsiteX7" fmla="*/ 7137399 w 11671300"/>
              <a:gd name="connsiteY7" fmla="*/ 327944 h 648866"/>
              <a:gd name="connsiteX8" fmla="*/ 7332663 w 11671300"/>
              <a:gd name="connsiteY8" fmla="*/ 558924 h 648866"/>
              <a:gd name="connsiteX9" fmla="*/ 8848725 w 11671300"/>
              <a:gd name="connsiteY9" fmla="*/ 557337 h 648866"/>
              <a:gd name="connsiteX10" fmla="*/ 9296400 w 11671300"/>
              <a:gd name="connsiteY10" fmla="*/ 253331 h 648866"/>
              <a:gd name="connsiteX11" fmla="*/ 9480550 w 11671300"/>
              <a:gd name="connsiteY11" fmla="*/ 304131 h 648866"/>
              <a:gd name="connsiteX12" fmla="*/ 11671300 w 11671300"/>
              <a:gd name="connsiteY12" fmla="*/ 583531 h 648866"/>
              <a:gd name="connsiteX0" fmla="*/ 0 w 11671300"/>
              <a:gd name="connsiteY0" fmla="*/ 348581 h 630093"/>
              <a:gd name="connsiteX1" fmla="*/ 476250 w 11671300"/>
              <a:gd name="connsiteY1" fmla="*/ 278731 h 630093"/>
              <a:gd name="connsiteX2" fmla="*/ 1403350 w 11671300"/>
              <a:gd name="connsiteY2" fmla="*/ 94581 h 630093"/>
              <a:gd name="connsiteX3" fmla="*/ 2787650 w 11671300"/>
              <a:gd name="connsiteY3" fmla="*/ 24731 h 630093"/>
              <a:gd name="connsiteX4" fmla="*/ 4271963 w 11671300"/>
              <a:gd name="connsiteY4" fmla="*/ 516855 h 630093"/>
              <a:gd name="connsiteX5" fmla="*/ 4498181 w 11671300"/>
              <a:gd name="connsiteY5" fmla="*/ 612900 h 630093"/>
              <a:gd name="connsiteX6" fmla="*/ 6819106 w 11671300"/>
              <a:gd name="connsiteY6" fmla="*/ 616075 h 630093"/>
              <a:gd name="connsiteX7" fmla="*/ 7137399 w 11671300"/>
              <a:gd name="connsiteY7" fmla="*/ 327944 h 630093"/>
              <a:gd name="connsiteX8" fmla="*/ 7332663 w 11671300"/>
              <a:gd name="connsiteY8" fmla="*/ 558924 h 630093"/>
              <a:gd name="connsiteX9" fmla="*/ 8848725 w 11671300"/>
              <a:gd name="connsiteY9" fmla="*/ 557337 h 630093"/>
              <a:gd name="connsiteX10" fmla="*/ 9296400 w 11671300"/>
              <a:gd name="connsiteY10" fmla="*/ 253331 h 630093"/>
              <a:gd name="connsiteX11" fmla="*/ 9480550 w 11671300"/>
              <a:gd name="connsiteY11" fmla="*/ 304131 h 630093"/>
              <a:gd name="connsiteX12" fmla="*/ 11671300 w 11671300"/>
              <a:gd name="connsiteY12" fmla="*/ 583531 h 630093"/>
              <a:gd name="connsiteX0" fmla="*/ 0 w 11671300"/>
              <a:gd name="connsiteY0" fmla="*/ 348581 h 630093"/>
              <a:gd name="connsiteX1" fmla="*/ 476250 w 11671300"/>
              <a:gd name="connsiteY1" fmla="*/ 278731 h 630093"/>
              <a:gd name="connsiteX2" fmla="*/ 1403350 w 11671300"/>
              <a:gd name="connsiteY2" fmla="*/ 94581 h 630093"/>
              <a:gd name="connsiteX3" fmla="*/ 2787650 w 11671300"/>
              <a:gd name="connsiteY3" fmla="*/ 24731 h 630093"/>
              <a:gd name="connsiteX4" fmla="*/ 4271963 w 11671300"/>
              <a:gd name="connsiteY4" fmla="*/ 516855 h 630093"/>
              <a:gd name="connsiteX5" fmla="*/ 4498181 w 11671300"/>
              <a:gd name="connsiteY5" fmla="*/ 612900 h 630093"/>
              <a:gd name="connsiteX6" fmla="*/ 6819106 w 11671300"/>
              <a:gd name="connsiteY6" fmla="*/ 616075 h 630093"/>
              <a:gd name="connsiteX7" fmla="*/ 7137399 w 11671300"/>
              <a:gd name="connsiteY7" fmla="*/ 327944 h 630093"/>
              <a:gd name="connsiteX8" fmla="*/ 7332663 w 11671300"/>
              <a:gd name="connsiteY8" fmla="*/ 558924 h 630093"/>
              <a:gd name="connsiteX9" fmla="*/ 8848725 w 11671300"/>
              <a:gd name="connsiteY9" fmla="*/ 557337 h 630093"/>
              <a:gd name="connsiteX10" fmla="*/ 9296400 w 11671300"/>
              <a:gd name="connsiteY10" fmla="*/ 253331 h 630093"/>
              <a:gd name="connsiteX11" fmla="*/ 9480550 w 11671300"/>
              <a:gd name="connsiteY11" fmla="*/ 304131 h 630093"/>
              <a:gd name="connsiteX12" fmla="*/ 11671300 w 11671300"/>
              <a:gd name="connsiteY12" fmla="*/ 583531 h 630093"/>
              <a:gd name="connsiteX0" fmla="*/ 0 w 11671300"/>
              <a:gd name="connsiteY0" fmla="*/ 328407 h 609919"/>
              <a:gd name="connsiteX1" fmla="*/ 476250 w 11671300"/>
              <a:gd name="connsiteY1" fmla="*/ 258557 h 609919"/>
              <a:gd name="connsiteX2" fmla="*/ 1403350 w 11671300"/>
              <a:gd name="connsiteY2" fmla="*/ 74407 h 609919"/>
              <a:gd name="connsiteX3" fmla="*/ 2792412 w 11671300"/>
              <a:gd name="connsiteY3" fmla="*/ 28369 h 609919"/>
              <a:gd name="connsiteX4" fmla="*/ 4271963 w 11671300"/>
              <a:gd name="connsiteY4" fmla="*/ 496681 h 609919"/>
              <a:gd name="connsiteX5" fmla="*/ 4498181 w 11671300"/>
              <a:gd name="connsiteY5" fmla="*/ 592726 h 609919"/>
              <a:gd name="connsiteX6" fmla="*/ 6819106 w 11671300"/>
              <a:gd name="connsiteY6" fmla="*/ 595901 h 609919"/>
              <a:gd name="connsiteX7" fmla="*/ 7137399 w 11671300"/>
              <a:gd name="connsiteY7" fmla="*/ 307770 h 609919"/>
              <a:gd name="connsiteX8" fmla="*/ 7332663 w 11671300"/>
              <a:gd name="connsiteY8" fmla="*/ 538750 h 609919"/>
              <a:gd name="connsiteX9" fmla="*/ 8848725 w 11671300"/>
              <a:gd name="connsiteY9" fmla="*/ 537163 h 609919"/>
              <a:gd name="connsiteX10" fmla="*/ 9296400 w 11671300"/>
              <a:gd name="connsiteY10" fmla="*/ 233157 h 609919"/>
              <a:gd name="connsiteX11" fmla="*/ 9480550 w 11671300"/>
              <a:gd name="connsiteY11" fmla="*/ 283957 h 609919"/>
              <a:gd name="connsiteX12" fmla="*/ 11671300 w 11671300"/>
              <a:gd name="connsiteY12" fmla="*/ 563357 h 609919"/>
              <a:gd name="connsiteX0" fmla="*/ 0 w 11671300"/>
              <a:gd name="connsiteY0" fmla="*/ 363095 h 644607"/>
              <a:gd name="connsiteX1" fmla="*/ 476250 w 11671300"/>
              <a:gd name="connsiteY1" fmla="*/ 293245 h 644607"/>
              <a:gd name="connsiteX2" fmla="*/ 1403350 w 11671300"/>
              <a:gd name="connsiteY2" fmla="*/ 109095 h 644607"/>
              <a:gd name="connsiteX3" fmla="*/ 2792412 w 11671300"/>
              <a:gd name="connsiteY3" fmla="*/ 63057 h 644607"/>
              <a:gd name="connsiteX4" fmla="*/ 4271963 w 11671300"/>
              <a:gd name="connsiteY4" fmla="*/ 531369 h 644607"/>
              <a:gd name="connsiteX5" fmla="*/ 4498181 w 11671300"/>
              <a:gd name="connsiteY5" fmla="*/ 627414 h 644607"/>
              <a:gd name="connsiteX6" fmla="*/ 6819106 w 11671300"/>
              <a:gd name="connsiteY6" fmla="*/ 630589 h 644607"/>
              <a:gd name="connsiteX7" fmla="*/ 7137399 w 11671300"/>
              <a:gd name="connsiteY7" fmla="*/ 342458 h 644607"/>
              <a:gd name="connsiteX8" fmla="*/ 7332663 w 11671300"/>
              <a:gd name="connsiteY8" fmla="*/ 573438 h 644607"/>
              <a:gd name="connsiteX9" fmla="*/ 8848725 w 11671300"/>
              <a:gd name="connsiteY9" fmla="*/ 571851 h 644607"/>
              <a:gd name="connsiteX10" fmla="*/ 9296400 w 11671300"/>
              <a:gd name="connsiteY10" fmla="*/ 267845 h 644607"/>
              <a:gd name="connsiteX11" fmla="*/ 9480550 w 11671300"/>
              <a:gd name="connsiteY11" fmla="*/ 318645 h 644607"/>
              <a:gd name="connsiteX12" fmla="*/ 11671300 w 11671300"/>
              <a:gd name="connsiteY12" fmla="*/ 598045 h 644607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71963 w 11671300"/>
              <a:gd name="connsiteY4" fmla="*/ 484226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71963 w 11671300"/>
              <a:gd name="connsiteY4" fmla="*/ 484226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71963 w 11671300"/>
              <a:gd name="connsiteY4" fmla="*/ 484226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332663 w 11671300"/>
              <a:gd name="connsiteY8" fmla="*/ 526295 h 597464"/>
              <a:gd name="connsiteX9" fmla="*/ 8848725 w 11671300"/>
              <a:gd name="connsiteY9" fmla="*/ 524708 h 597464"/>
              <a:gd name="connsiteX10" fmla="*/ 9296400 w 11671300"/>
              <a:gd name="connsiteY10" fmla="*/ 220702 h 597464"/>
              <a:gd name="connsiteX11" fmla="*/ 9480550 w 11671300"/>
              <a:gd name="connsiteY11" fmla="*/ 271502 h 597464"/>
              <a:gd name="connsiteX12" fmla="*/ 11671300 w 11671300"/>
              <a:gd name="connsiteY12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7137399 w 11671300"/>
              <a:gd name="connsiteY7" fmla="*/ 295315 h 597464"/>
              <a:gd name="connsiteX8" fmla="*/ 7210098 w 11671300"/>
              <a:gd name="connsiteY8" fmla="*/ 338645 h 597464"/>
              <a:gd name="connsiteX9" fmla="*/ 7332663 w 11671300"/>
              <a:gd name="connsiteY9" fmla="*/ 526295 h 597464"/>
              <a:gd name="connsiteX10" fmla="*/ 8848725 w 11671300"/>
              <a:gd name="connsiteY10" fmla="*/ 524708 h 597464"/>
              <a:gd name="connsiteX11" fmla="*/ 9296400 w 11671300"/>
              <a:gd name="connsiteY11" fmla="*/ 220702 h 597464"/>
              <a:gd name="connsiteX12" fmla="*/ 9480550 w 11671300"/>
              <a:gd name="connsiteY12" fmla="*/ 271502 h 597464"/>
              <a:gd name="connsiteX13" fmla="*/ 11671300 w 11671300"/>
              <a:gd name="connsiteY13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6994524 w 11671300"/>
              <a:gd name="connsiteY7" fmla="*/ 257215 h 597464"/>
              <a:gd name="connsiteX8" fmla="*/ 7210098 w 11671300"/>
              <a:gd name="connsiteY8" fmla="*/ 338645 h 597464"/>
              <a:gd name="connsiteX9" fmla="*/ 7332663 w 11671300"/>
              <a:gd name="connsiteY9" fmla="*/ 526295 h 597464"/>
              <a:gd name="connsiteX10" fmla="*/ 8848725 w 11671300"/>
              <a:gd name="connsiteY10" fmla="*/ 524708 h 597464"/>
              <a:gd name="connsiteX11" fmla="*/ 9296400 w 11671300"/>
              <a:gd name="connsiteY11" fmla="*/ 220702 h 597464"/>
              <a:gd name="connsiteX12" fmla="*/ 9480550 w 11671300"/>
              <a:gd name="connsiteY12" fmla="*/ 271502 h 597464"/>
              <a:gd name="connsiteX13" fmla="*/ 11671300 w 11671300"/>
              <a:gd name="connsiteY13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6994524 w 11671300"/>
              <a:gd name="connsiteY7" fmla="*/ 257215 h 597464"/>
              <a:gd name="connsiteX8" fmla="*/ 7214860 w 11671300"/>
              <a:gd name="connsiteY8" fmla="*/ 267208 h 597464"/>
              <a:gd name="connsiteX9" fmla="*/ 7332663 w 11671300"/>
              <a:gd name="connsiteY9" fmla="*/ 526295 h 597464"/>
              <a:gd name="connsiteX10" fmla="*/ 8848725 w 11671300"/>
              <a:gd name="connsiteY10" fmla="*/ 524708 h 597464"/>
              <a:gd name="connsiteX11" fmla="*/ 9296400 w 11671300"/>
              <a:gd name="connsiteY11" fmla="*/ 220702 h 597464"/>
              <a:gd name="connsiteX12" fmla="*/ 9480550 w 11671300"/>
              <a:gd name="connsiteY12" fmla="*/ 271502 h 597464"/>
              <a:gd name="connsiteX13" fmla="*/ 11671300 w 11671300"/>
              <a:gd name="connsiteY13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6994524 w 11671300"/>
              <a:gd name="connsiteY7" fmla="*/ 257215 h 597464"/>
              <a:gd name="connsiteX8" fmla="*/ 7214860 w 11671300"/>
              <a:gd name="connsiteY8" fmla="*/ 267208 h 597464"/>
              <a:gd name="connsiteX9" fmla="*/ 7332663 w 11671300"/>
              <a:gd name="connsiteY9" fmla="*/ 526295 h 597464"/>
              <a:gd name="connsiteX10" fmla="*/ 8848725 w 11671300"/>
              <a:gd name="connsiteY10" fmla="*/ 524708 h 597464"/>
              <a:gd name="connsiteX11" fmla="*/ 9296400 w 11671300"/>
              <a:gd name="connsiteY11" fmla="*/ 220702 h 597464"/>
              <a:gd name="connsiteX12" fmla="*/ 9480550 w 11671300"/>
              <a:gd name="connsiteY12" fmla="*/ 271502 h 597464"/>
              <a:gd name="connsiteX13" fmla="*/ 11671300 w 11671300"/>
              <a:gd name="connsiteY13" fmla="*/ 550902 h 597464"/>
              <a:gd name="connsiteX0" fmla="*/ 0 w 11671300"/>
              <a:gd name="connsiteY0" fmla="*/ 315952 h 597464"/>
              <a:gd name="connsiteX1" fmla="*/ 476250 w 11671300"/>
              <a:gd name="connsiteY1" fmla="*/ 246102 h 597464"/>
              <a:gd name="connsiteX2" fmla="*/ 1403350 w 11671300"/>
              <a:gd name="connsiteY2" fmla="*/ 61952 h 597464"/>
              <a:gd name="connsiteX3" fmla="*/ 2792412 w 11671300"/>
              <a:gd name="connsiteY3" fmla="*/ 15914 h 597464"/>
              <a:gd name="connsiteX4" fmla="*/ 4233863 w 11671300"/>
              <a:gd name="connsiteY4" fmla="*/ 474701 h 597464"/>
              <a:gd name="connsiteX5" fmla="*/ 4498181 w 11671300"/>
              <a:gd name="connsiteY5" fmla="*/ 580271 h 597464"/>
              <a:gd name="connsiteX6" fmla="*/ 6819106 w 11671300"/>
              <a:gd name="connsiteY6" fmla="*/ 583446 h 597464"/>
              <a:gd name="connsiteX7" fmla="*/ 6994524 w 11671300"/>
              <a:gd name="connsiteY7" fmla="*/ 257215 h 597464"/>
              <a:gd name="connsiteX8" fmla="*/ 7214860 w 11671300"/>
              <a:gd name="connsiteY8" fmla="*/ 267208 h 597464"/>
              <a:gd name="connsiteX9" fmla="*/ 7332663 w 11671300"/>
              <a:gd name="connsiteY9" fmla="*/ 526295 h 597464"/>
              <a:gd name="connsiteX10" fmla="*/ 8848725 w 11671300"/>
              <a:gd name="connsiteY10" fmla="*/ 524708 h 597464"/>
              <a:gd name="connsiteX11" fmla="*/ 9296400 w 11671300"/>
              <a:gd name="connsiteY11" fmla="*/ 220702 h 597464"/>
              <a:gd name="connsiteX12" fmla="*/ 9480550 w 11671300"/>
              <a:gd name="connsiteY12" fmla="*/ 271502 h 597464"/>
              <a:gd name="connsiteX13" fmla="*/ 11671300 w 11671300"/>
              <a:gd name="connsiteY13" fmla="*/ 550902 h 597464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6994524 w 11671300"/>
              <a:gd name="connsiteY7" fmla="*/ 257215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848725 w 11671300"/>
              <a:gd name="connsiteY10" fmla="*/ 524708 h 587865"/>
              <a:gd name="connsiteX11" fmla="*/ 9296400 w 11671300"/>
              <a:gd name="connsiteY11" fmla="*/ 220702 h 587865"/>
              <a:gd name="connsiteX12" fmla="*/ 9480550 w 11671300"/>
              <a:gd name="connsiteY12" fmla="*/ 271502 h 587865"/>
              <a:gd name="connsiteX13" fmla="*/ 11671300 w 11671300"/>
              <a:gd name="connsiteY13" fmla="*/ 550902 h 587865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6994524 w 11671300"/>
              <a:gd name="connsiteY7" fmla="*/ 257215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848725 w 11671300"/>
              <a:gd name="connsiteY10" fmla="*/ 524708 h 587865"/>
              <a:gd name="connsiteX11" fmla="*/ 9296400 w 11671300"/>
              <a:gd name="connsiteY11" fmla="*/ 220702 h 587865"/>
              <a:gd name="connsiteX12" fmla="*/ 9480550 w 11671300"/>
              <a:gd name="connsiteY12" fmla="*/ 271502 h 587865"/>
              <a:gd name="connsiteX13" fmla="*/ 11671300 w 11671300"/>
              <a:gd name="connsiteY13" fmla="*/ 550902 h 587865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6994524 w 11671300"/>
              <a:gd name="connsiteY7" fmla="*/ 257215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848725 w 11671300"/>
              <a:gd name="connsiteY10" fmla="*/ 524708 h 587865"/>
              <a:gd name="connsiteX11" fmla="*/ 9296400 w 11671300"/>
              <a:gd name="connsiteY11" fmla="*/ 220702 h 587865"/>
              <a:gd name="connsiteX12" fmla="*/ 9480550 w 11671300"/>
              <a:gd name="connsiteY12" fmla="*/ 271502 h 587865"/>
              <a:gd name="connsiteX13" fmla="*/ 11671300 w 11671300"/>
              <a:gd name="connsiteY13" fmla="*/ 550902 h 587865"/>
              <a:gd name="connsiteX0" fmla="*/ 0 w 11671300"/>
              <a:gd name="connsiteY0" fmla="*/ 315952 h 587865"/>
              <a:gd name="connsiteX1" fmla="*/ 476250 w 11671300"/>
              <a:gd name="connsiteY1" fmla="*/ 246102 h 587865"/>
              <a:gd name="connsiteX2" fmla="*/ 1403350 w 11671300"/>
              <a:gd name="connsiteY2" fmla="*/ 61952 h 587865"/>
              <a:gd name="connsiteX3" fmla="*/ 2792412 w 11671300"/>
              <a:gd name="connsiteY3" fmla="*/ 15914 h 587865"/>
              <a:gd name="connsiteX4" fmla="*/ 4233863 w 11671300"/>
              <a:gd name="connsiteY4" fmla="*/ 474701 h 587865"/>
              <a:gd name="connsiteX5" fmla="*/ 4498181 w 11671300"/>
              <a:gd name="connsiteY5" fmla="*/ 580271 h 587865"/>
              <a:gd name="connsiteX6" fmla="*/ 6814343 w 11671300"/>
              <a:gd name="connsiteY6" fmla="*/ 564396 h 587865"/>
              <a:gd name="connsiteX7" fmla="*/ 6994524 w 11671300"/>
              <a:gd name="connsiteY7" fmla="*/ 257215 h 587865"/>
              <a:gd name="connsiteX8" fmla="*/ 7214860 w 11671300"/>
              <a:gd name="connsiteY8" fmla="*/ 267208 h 587865"/>
              <a:gd name="connsiteX9" fmla="*/ 7332663 w 11671300"/>
              <a:gd name="connsiteY9" fmla="*/ 526295 h 587865"/>
              <a:gd name="connsiteX10" fmla="*/ 8848725 w 11671300"/>
              <a:gd name="connsiteY10" fmla="*/ 524708 h 587865"/>
              <a:gd name="connsiteX11" fmla="*/ 9296400 w 11671300"/>
              <a:gd name="connsiteY11" fmla="*/ 220702 h 587865"/>
              <a:gd name="connsiteX12" fmla="*/ 9480550 w 11671300"/>
              <a:gd name="connsiteY12" fmla="*/ 271502 h 587865"/>
              <a:gd name="connsiteX13" fmla="*/ 11671300 w 11671300"/>
              <a:gd name="connsiteY13" fmla="*/ 550902 h 587865"/>
              <a:gd name="connsiteX0" fmla="*/ 0 w 11671300"/>
              <a:gd name="connsiteY0" fmla="*/ 315952 h 695553"/>
              <a:gd name="connsiteX1" fmla="*/ 476250 w 11671300"/>
              <a:gd name="connsiteY1" fmla="*/ 246102 h 695553"/>
              <a:gd name="connsiteX2" fmla="*/ 1403350 w 11671300"/>
              <a:gd name="connsiteY2" fmla="*/ 61952 h 695553"/>
              <a:gd name="connsiteX3" fmla="*/ 2792412 w 11671300"/>
              <a:gd name="connsiteY3" fmla="*/ 15914 h 695553"/>
              <a:gd name="connsiteX4" fmla="*/ 4233863 w 11671300"/>
              <a:gd name="connsiteY4" fmla="*/ 474701 h 695553"/>
              <a:gd name="connsiteX5" fmla="*/ 4825206 w 11671300"/>
              <a:gd name="connsiteY5" fmla="*/ 694571 h 695553"/>
              <a:gd name="connsiteX6" fmla="*/ 6814343 w 11671300"/>
              <a:gd name="connsiteY6" fmla="*/ 564396 h 695553"/>
              <a:gd name="connsiteX7" fmla="*/ 6994524 w 11671300"/>
              <a:gd name="connsiteY7" fmla="*/ 257215 h 695553"/>
              <a:gd name="connsiteX8" fmla="*/ 7214860 w 11671300"/>
              <a:gd name="connsiteY8" fmla="*/ 267208 h 695553"/>
              <a:gd name="connsiteX9" fmla="*/ 7332663 w 11671300"/>
              <a:gd name="connsiteY9" fmla="*/ 526295 h 695553"/>
              <a:gd name="connsiteX10" fmla="*/ 8848725 w 11671300"/>
              <a:gd name="connsiteY10" fmla="*/ 524708 h 695553"/>
              <a:gd name="connsiteX11" fmla="*/ 9296400 w 11671300"/>
              <a:gd name="connsiteY11" fmla="*/ 220702 h 695553"/>
              <a:gd name="connsiteX12" fmla="*/ 9480550 w 11671300"/>
              <a:gd name="connsiteY12" fmla="*/ 271502 h 695553"/>
              <a:gd name="connsiteX13" fmla="*/ 11671300 w 11671300"/>
              <a:gd name="connsiteY13" fmla="*/ 550902 h 695553"/>
              <a:gd name="connsiteX0" fmla="*/ 0 w 11671300"/>
              <a:gd name="connsiteY0" fmla="*/ 315952 h 716237"/>
              <a:gd name="connsiteX1" fmla="*/ 476250 w 11671300"/>
              <a:gd name="connsiteY1" fmla="*/ 246102 h 716237"/>
              <a:gd name="connsiteX2" fmla="*/ 1403350 w 11671300"/>
              <a:gd name="connsiteY2" fmla="*/ 61952 h 716237"/>
              <a:gd name="connsiteX3" fmla="*/ 2792412 w 11671300"/>
              <a:gd name="connsiteY3" fmla="*/ 15914 h 716237"/>
              <a:gd name="connsiteX4" fmla="*/ 4233863 w 11671300"/>
              <a:gd name="connsiteY4" fmla="*/ 474701 h 716237"/>
              <a:gd name="connsiteX5" fmla="*/ 4825206 w 11671300"/>
              <a:gd name="connsiteY5" fmla="*/ 694571 h 716237"/>
              <a:gd name="connsiteX6" fmla="*/ 6614318 w 11671300"/>
              <a:gd name="connsiteY6" fmla="*/ 704096 h 716237"/>
              <a:gd name="connsiteX7" fmla="*/ 6994524 w 11671300"/>
              <a:gd name="connsiteY7" fmla="*/ 257215 h 716237"/>
              <a:gd name="connsiteX8" fmla="*/ 7214860 w 11671300"/>
              <a:gd name="connsiteY8" fmla="*/ 267208 h 716237"/>
              <a:gd name="connsiteX9" fmla="*/ 7332663 w 11671300"/>
              <a:gd name="connsiteY9" fmla="*/ 526295 h 716237"/>
              <a:gd name="connsiteX10" fmla="*/ 8848725 w 11671300"/>
              <a:gd name="connsiteY10" fmla="*/ 524708 h 716237"/>
              <a:gd name="connsiteX11" fmla="*/ 9296400 w 11671300"/>
              <a:gd name="connsiteY11" fmla="*/ 220702 h 716237"/>
              <a:gd name="connsiteX12" fmla="*/ 9480550 w 11671300"/>
              <a:gd name="connsiteY12" fmla="*/ 271502 h 716237"/>
              <a:gd name="connsiteX13" fmla="*/ 11671300 w 11671300"/>
              <a:gd name="connsiteY13" fmla="*/ 550902 h 716237"/>
              <a:gd name="connsiteX0" fmla="*/ 0 w 11671300"/>
              <a:gd name="connsiteY0" fmla="*/ 315952 h 716237"/>
              <a:gd name="connsiteX1" fmla="*/ 476250 w 11671300"/>
              <a:gd name="connsiteY1" fmla="*/ 246102 h 716237"/>
              <a:gd name="connsiteX2" fmla="*/ 1403350 w 11671300"/>
              <a:gd name="connsiteY2" fmla="*/ 61952 h 716237"/>
              <a:gd name="connsiteX3" fmla="*/ 2792412 w 11671300"/>
              <a:gd name="connsiteY3" fmla="*/ 15914 h 716237"/>
              <a:gd name="connsiteX4" fmla="*/ 4233863 w 11671300"/>
              <a:gd name="connsiteY4" fmla="*/ 474701 h 716237"/>
              <a:gd name="connsiteX5" fmla="*/ 4825206 w 11671300"/>
              <a:gd name="connsiteY5" fmla="*/ 694571 h 716237"/>
              <a:gd name="connsiteX6" fmla="*/ 6614318 w 11671300"/>
              <a:gd name="connsiteY6" fmla="*/ 704096 h 716237"/>
              <a:gd name="connsiteX7" fmla="*/ 6821061 w 11671300"/>
              <a:gd name="connsiteY7" fmla="*/ 505041 h 716237"/>
              <a:gd name="connsiteX8" fmla="*/ 6994524 w 11671300"/>
              <a:gd name="connsiteY8" fmla="*/ 257215 h 716237"/>
              <a:gd name="connsiteX9" fmla="*/ 7214860 w 11671300"/>
              <a:gd name="connsiteY9" fmla="*/ 267208 h 716237"/>
              <a:gd name="connsiteX10" fmla="*/ 7332663 w 11671300"/>
              <a:gd name="connsiteY10" fmla="*/ 526295 h 716237"/>
              <a:gd name="connsiteX11" fmla="*/ 8848725 w 11671300"/>
              <a:gd name="connsiteY11" fmla="*/ 524708 h 716237"/>
              <a:gd name="connsiteX12" fmla="*/ 9296400 w 11671300"/>
              <a:gd name="connsiteY12" fmla="*/ 220702 h 716237"/>
              <a:gd name="connsiteX13" fmla="*/ 9480550 w 11671300"/>
              <a:gd name="connsiteY13" fmla="*/ 271502 h 716237"/>
              <a:gd name="connsiteX14" fmla="*/ 11671300 w 11671300"/>
              <a:gd name="connsiteY14" fmla="*/ 550902 h 716237"/>
              <a:gd name="connsiteX0" fmla="*/ 0 w 11671300"/>
              <a:gd name="connsiteY0" fmla="*/ 315952 h 716237"/>
              <a:gd name="connsiteX1" fmla="*/ 476250 w 11671300"/>
              <a:gd name="connsiteY1" fmla="*/ 246102 h 716237"/>
              <a:gd name="connsiteX2" fmla="*/ 1403350 w 11671300"/>
              <a:gd name="connsiteY2" fmla="*/ 61952 h 716237"/>
              <a:gd name="connsiteX3" fmla="*/ 2792412 w 11671300"/>
              <a:gd name="connsiteY3" fmla="*/ 15914 h 716237"/>
              <a:gd name="connsiteX4" fmla="*/ 4233863 w 11671300"/>
              <a:gd name="connsiteY4" fmla="*/ 474701 h 716237"/>
              <a:gd name="connsiteX5" fmla="*/ 4825206 w 11671300"/>
              <a:gd name="connsiteY5" fmla="*/ 694571 h 716237"/>
              <a:gd name="connsiteX6" fmla="*/ 6614318 w 11671300"/>
              <a:gd name="connsiteY6" fmla="*/ 704096 h 716237"/>
              <a:gd name="connsiteX7" fmla="*/ 6897261 w 11671300"/>
              <a:gd name="connsiteY7" fmla="*/ 508216 h 716237"/>
              <a:gd name="connsiteX8" fmla="*/ 6994524 w 11671300"/>
              <a:gd name="connsiteY8" fmla="*/ 257215 h 716237"/>
              <a:gd name="connsiteX9" fmla="*/ 7214860 w 11671300"/>
              <a:gd name="connsiteY9" fmla="*/ 267208 h 716237"/>
              <a:gd name="connsiteX10" fmla="*/ 7332663 w 11671300"/>
              <a:gd name="connsiteY10" fmla="*/ 526295 h 716237"/>
              <a:gd name="connsiteX11" fmla="*/ 8848725 w 11671300"/>
              <a:gd name="connsiteY11" fmla="*/ 524708 h 716237"/>
              <a:gd name="connsiteX12" fmla="*/ 9296400 w 11671300"/>
              <a:gd name="connsiteY12" fmla="*/ 220702 h 716237"/>
              <a:gd name="connsiteX13" fmla="*/ 9480550 w 11671300"/>
              <a:gd name="connsiteY13" fmla="*/ 271502 h 716237"/>
              <a:gd name="connsiteX14" fmla="*/ 11671300 w 11671300"/>
              <a:gd name="connsiteY14" fmla="*/ 550902 h 716237"/>
              <a:gd name="connsiteX0" fmla="*/ 0 w 11671300"/>
              <a:gd name="connsiteY0" fmla="*/ 315952 h 716237"/>
              <a:gd name="connsiteX1" fmla="*/ 476250 w 11671300"/>
              <a:gd name="connsiteY1" fmla="*/ 246102 h 716237"/>
              <a:gd name="connsiteX2" fmla="*/ 1403350 w 11671300"/>
              <a:gd name="connsiteY2" fmla="*/ 61952 h 716237"/>
              <a:gd name="connsiteX3" fmla="*/ 2792412 w 11671300"/>
              <a:gd name="connsiteY3" fmla="*/ 15914 h 716237"/>
              <a:gd name="connsiteX4" fmla="*/ 4233863 w 11671300"/>
              <a:gd name="connsiteY4" fmla="*/ 474701 h 716237"/>
              <a:gd name="connsiteX5" fmla="*/ 4825206 w 11671300"/>
              <a:gd name="connsiteY5" fmla="*/ 694571 h 716237"/>
              <a:gd name="connsiteX6" fmla="*/ 6614318 w 11671300"/>
              <a:gd name="connsiteY6" fmla="*/ 704096 h 716237"/>
              <a:gd name="connsiteX7" fmla="*/ 6897261 w 11671300"/>
              <a:gd name="connsiteY7" fmla="*/ 508216 h 716237"/>
              <a:gd name="connsiteX8" fmla="*/ 6994524 w 11671300"/>
              <a:gd name="connsiteY8" fmla="*/ 257215 h 716237"/>
              <a:gd name="connsiteX9" fmla="*/ 7214860 w 11671300"/>
              <a:gd name="connsiteY9" fmla="*/ 267208 h 716237"/>
              <a:gd name="connsiteX10" fmla="*/ 7332663 w 11671300"/>
              <a:gd name="connsiteY10" fmla="*/ 526295 h 716237"/>
              <a:gd name="connsiteX11" fmla="*/ 8848725 w 11671300"/>
              <a:gd name="connsiteY11" fmla="*/ 524708 h 716237"/>
              <a:gd name="connsiteX12" fmla="*/ 9296400 w 11671300"/>
              <a:gd name="connsiteY12" fmla="*/ 220702 h 716237"/>
              <a:gd name="connsiteX13" fmla="*/ 9480550 w 11671300"/>
              <a:gd name="connsiteY13" fmla="*/ 271502 h 716237"/>
              <a:gd name="connsiteX14" fmla="*/ 11671300 w 11671300"/>
              <a:gd name="connsiteY14" fmla="*/ 550902 h 716237"/>
              <a:gd name="connsiteX0" fmla="*/ 0 w 11671300"/>
              <a:gd name="connsiteY0" fmla="*/ 315952 h 716237"/>
              <a:gd name="connsiteX1" fmla="*/ 476250 w 11671300"/>
              <a:gd name="connsiteY1" fmla="*/ 246102 h 716237"/>
              <a:gd name="connsiteX2" fmla="*/ 1403350 w 11671300"/>
              <a:gd name="connsiteY2" fmla="*/ 61952 h 716237"/>
              <a:gd name="connsiteX3" fmla="*/ 2792412 w 11671300"/>
              <a:gd name="connsiteY3" fmla="*/ 15914 h 716237"/>
              <a:gd name="connsiteX4" fmla="*/ 4233863 w 11671300"/>
              <a:gd name="connsiteY4" fmla="*/ 474701 h 716237"/>
              <a:gd name="connsiteX5" fmla="*/ 4825206 w 11671300"/>
              <a:gd name="connsiteY5" fmla="*/ 694571 h 716237"/>
              <a:gd name="connsiteX6" fmla="*/ 6614318 w 11671300"/>
              <a:gd name="connsiteY6" fmla="*/ 704096 h 716237"/>
              <a:gd name="connsiteX7" fmla="*/ 6897261 w 11671300"/>
              <a:gd name="connsiteY7" fmla="*/ 508216 h 716237"/>
              <a:gd name="connsiteX8" fmla="*/ 6994524 w 11671300"/>
              <a:gd name="connsiteY8" fmla="*/ 257215 h 716237"/>
              <a:gd name="connsiteX9" fmla="*/ 7214860 w 11671300"/>
              <a:gd name="connsiteY9" fmla="*/ 267208 h 716237"/>
              <a:gd name="connsiteX10" fmla="*/ 7332663 w 11671300"/>
              <a:gd name="connsiteY10" fmla="*/ 526295 h 716237"/>
              <a:gd name="connsiteX11" fmla="*/ 8848725 w 11671300"/>
              <a:gd name="connsiteY11" fmla="*/ 524708 h 716237"/>
              <a:gd name="connsiteX12" fmla="*/ 9296400 w 11671300"/>
              <a:gd name="connsiteY12" fmla="*/ 220702 h 716237"/>
              <a:gd name="connsiteX13" fmla="*/ 9480550 w 11671300"/>
              <a:gd name="connsiteY13" fmla="*/ 271502 h 716237"/>
              <a:gd name="connsiteX14" fmla="*/ 11671300 w 11671300"/>
              <a:gd name="connsiteY14" fmla="*/ 550902 h 716237"/>
              <a:gd name="connsiteX0" fmla="*/ 0 w 11671300"/>
              <a:gd name="connsiteY0" fmla="*/ 315952 h 716237"/>
              <a:gd name="connsiteX1" fmla="*/ 476250 w 11671300"/>
              <a:gd name="connsiteY1" fmla="*/ 246102 h 716237"/>
              <a:gd name="connsiteX2" fmla="*/ 1403350 w 11671300"/>
              <a:gd name="connsiteY2" fmla="*/ 61952 h 716237"/>
              <a:gd name="connsiteX3" fmla="*/ 2792412 w 11671300"/>
              <a:gd name="connsiteY3" fmla="*/ 15914 h 716237"/>
              <a:gd name="connsiteX4" fmla="*/ 4233863 w 11671300"/>
              <a:gd name="connsiteY4" fmla="*/ 474701 h 716237"/>
              <a:gd name="connsiteX5" fmla="*/ 4825206 w 11671300"/>
              <a:gd name="connsiteY5" fmla="*/ 694571 h 716237"/>
              <a:gd name="connsiteX6" fmla="*/ 6614318 w 11671300"/>
              <a:gd name="connsiteY6" fmla="*/ 704096 h 716237"/>
              <a:gd name="connsiteX7" fmla="*/ 6906786 w 11671300"/>
              <a:gd name="connsiteY7" fmla="*/ 508216 h 716237"/>
              <a:gd name="connsiteX8" fmla="*/ 6994524 w 11671300"/>
              <a:gd name="connsiteY8" fmla="*/ 257215 h 716237"/>
              <a:gd name="connsiteX9" fmla="*/ 7214860 w 11671300"/>
              <a:gd name="connsiteY9" fmla="*/ 267208 h 716237"/>
              <a:gd name="connsiteX10" fmla="*/ 7332663 w 11671300"/>
              <a:gd name="connsiteY10" fmla="*/ 526295 h 716237"/>
              <a:gd name="connsiteX11" fmla="*/ 8848725 w 11671300"/>
              <a:gd name="connsiteY11" fmla="*/ 524708 h 716237"/>
              <a:gd name="connsiteX12" fmla="*/ 9296400 w 11671300"/>
              <a:gd name="connsiteY12" fmla="*/ 220702 h 716237"/>
              <a:gd name="connsiteX13" fmla="*/ 9480550 w 11671300"/>
              <a:gd name="connsiteY13" fmla="*/ 271502 h 716237"/>
              <a:gd name="connsiteX14" fmla="*/ 11671300 w 11671300"/>
              <a:gd name="connsiteY14" fmla="*/ 550902 h 716237"/>
              <a:gd name="connsiteX0" fmla="*/ 0 w 11671300"/>
              <a:gd name="connsiteY0" fmla="*/ 315952 h 716237"/>
              <a:gd name="connsiteX1" fmla="*/ 476250 w 11671300"/>
              <a:gd name="connsiteY1" fmla="*/ 246102 h 716237"/>
              <a:gd name="connsiteX2" fmla="*/ 1403350 w 11671300"/>
              <a:gd name="connsiteY2" fmla="*/ 61952 h 716237"/>
              <a:gd name="connsiteX3" fmla="*/ 2792412 w 11671300"/>
              <a:gd name="connsiteY3" fmla="*/ 15914 h 716237"/>
              <a:gd name="connsiteX4" fmla="*/ 4233863 w 11671300"/>
              <a:gd name="connsiteY4" fmla="*/ 474701 h 716237"/>
              <a:gd name="connsiteX5" fmla="*/ 4825206 w 11671300"/>
              <a:gd name="connsiteY5" fmla="*/ 694571 h 716237"/>
              <a:gd name="connsiteX6" fmla="*/ 6614318 w 11671300"/>
              <a:gd name="connsiteY6" fmla="*/ 704096 h 716237"/>
              <a:gd name="connsiteX7" fmla="*/ 6906786 w 11671300"/>
              <a:gd name="connsiteY7" fmla="*/ 498691 h 716237"/>
              <a:gd name="connsiteX8" fmla="*/ 6994524 w 11671300"/>
              <a:gd name="connsiteY8" fmla="*/ 257215 h 716237"/>
              <a:gd name="connsiteX9" fmla="*/ 7214860 w 11671300"/>
              <a:gd name="connsiteY9" fmla="*/ 267208 h 716237"/>
              <a:gd name="connsiteX10" fmla="*/ 7332663 w 11671300"/>
              <a:gd name="connsiteY10" fmla="*/ 526295 h 716237"/>
              <a:gd name="connsiteX11" fmla="*/ 8848725 w 11671300"/>
              <a:gd name="connsiteY11" fmla="*/ 524708 h 716237"/>
              <a:gd name="connsiteX12" fmla="*/ 9296400 w 11671300"/>
              <a:gd name="connsiteY12" fmla="*/ 220702 h 716237"/>
              <a:gd name="connsiteX13" fmla="*/ 9480550 w 11671300"/>
              <a:gd name="connsiteY13" fmla="*/ 271502 h 716237"/>
              <a:gd name="connsiteX14" fmla="*/ 11671300 w 11671300"/>
              <a:gd name="connsiteY14" fmla="*/ 550902 h 716237"/>
              <a:gd name="connsiteX0" fmla="*/ 0 w 11671300"/>
              <a:gd name="connsiteY0" fmla="*/ 315952 h 716237"/>
              <a:gd name="connsiteX1" fmla="*/ 476250 w 11671300"/>
              <a:gd name="connsiteY1" fmla="*/ 246102 h 716237"/>
              <a:gd name="connsiteX2" fmla="*/ 1403350 w 11671300"/>
              <a:gd name="connsiteY2" fmla="*/ 61952 h 716237"/>
              <a:gd name="connsiteX3" fmla="*/ 2792412 w 11671300"/>
              <a:gd name="connsiteY3" fmla="*/ 15914 h 716237"/>
              <a:gd name="connsiteX4" fmla="*/ 4233863 w 11671300"/>
              <a:gd name="connsiteY4" fmla="*/ 474701 h 716237"/>
              <a:gd name="connsiteX5" fmla="*/ 4825206 w 11671300"/>
              <a:gd name="connsiteY5" fmla="*/ 694571 h 716237"/>
              <a:gd name="connsiteX6" fmla="*/ 6614318 w 11671300"/>
              <a:gd name="connsiteY6" fmla="*/ 704096 h 716237"/>
              <a:gd name="connsiteX7" fmla="*/ 6906786 w 11671300"/>
              <a:gd name="connsiteY7" fmla="*/ 498691 h 716237"/>
              <a:gd name="connsiteX8" fmla="*/ 6994524 w 11671300"/>
              <a:gd name="connsiteY8" fmla="*/ 257215 h 716237"/>
              <a:gd name="connsiteX9" fmla="*/ 7214860 w 11671300"/>
              <a:gd name="connsiteY9" fmla="*/ 267208 h 716237"/>
              <a:gd name="connsiteX10" fmla="*/ 7456488 w 11671300"/>
              <a:gd name="connsiteY10" fmla="*/ 618370 h 716237"/>
              <a:gd name="connsiteX11" fmla="*/ 8848725 w 11671300"/>
              <a:gd name="connsiteY11" fmla="*/ 524708 h 716237"/>
              <a:gd name="connsiteX12" fmla="*/ 9296400 w 11671300"/>
              <a:gd name="connsiteY12" fmla="*/ 220702 h 716237"/>
              <a:gd name="connsiteX13" fmla="*/ 9480550 w 11671300"/>
              <a:gd name="connsiteY13" fmla="*/ 271502 h 716237"/>
              <a:gd name="connsiteX14" fmla="*/ 11671300 w 11671300"/>
              <a:gd name="connsiteY14" fmla="*/ 550902 h 716237"/>
              <a:gd name="connsiteX0" fmla="*/ 0 w 11671300"/>
              <a:gd name="connsiteY0" fmla="*/ 315952 h 716237"/>
              <a:gd name="connsiteX1" fmla="*/ 476250 w 11671300"/>
              <a:gd name="connsiteY1" fmla="*/ 246102 h 716237"/>
              <a:gd name="connsiteX2" fmla="*/ 1403350 w 11671300"/>
              <a:gd name="connsiteY2" fmla="*/ 61952 h 716237"/>
              <a:gd name="connsiteX3" fmla="*/ 2792412 w 11671300"/>
              <a:gd name="connsiteY3" fmla="*/ 15914 h 716237"/>
              <a:gd name="connsiteX4" fmla="*/ 4233863 w 11671300"/>
              <a:gd name="connsiteY4" fmla="*/ 474701 h 716237"/>
              <a:gd name="connsiteX5" fmla="*/ 4825206 w 11671300"/>
              <a:gd name="connsiteY5" fmla="*/ 694571 h 716237"/>
              <a:gd name="connsiteX6" fmla="*/ 6614318 w 11671300"/>
              <a:gd name="connsiteY6" fmla="*/ 704096 h 716237"/>
              <a:gd name="connsiteX7" fmla="*/ 6906786 w 11671300"/>
              <a:gd name="connsiteY7" fmla="*/ 498691 h 716237"/>
              <a:gd name="connsiteX8" fmla="*/ 6994524 w 11671300"/>
              <a:gd name="connsiteY8" fmla="*/ 257215 h 716237"/>
              <a:gd name="connsiteX9" fmla="*/ 7214860 w 11671300"/>
              <a:gd name="connsiteY9" fmla="*/ 267208 h 716237"/>
              <a:gd name="connsiteX10" fmla="*/ 7456488 w 11671300"/>
              <a:gd name="connsiteY10" fmla="*/ 618370 h 716237"/>
              <a:gd name="connsiteX11" fmla="*/ 8848725 w 11671300"/>
              <a:gd name="connsiteY11" fmla="*/ 524708 h 716237"/>
              <a:gd name="connsiteX12" fmla="*/ 9296400 w 11671300"/>
              <a:gd name="connsiteY12" fmla="*/ 220702 h 716237"/>
              <a:gd name="connsiteX13" fmla="*/ 9480550 w 11671300"/>
              <a:gd name="connsiteY13" fmla="*/ 271502 h 716237"/>
              <a:gd name="connsiteX14" fmla="*/ 11671300 w 11671300"/>
              <a:gd name="connsiteY14" fmla="*/ 550902 h 716237"/>
              <a:gd name="connsiteX0" fmla="*/ 0 w 11671300"/>
              <a:gd name="connsiteY0" fmla="*/ 315952 h 716237"/>
              <a:gd name="connsiteX1" fmla="*/ 476250 w 11671300"/>
              <a:gd name="connsiteY1" fmla="*/ 246102 h 716237"/>
              <a:gd name="connsiteX2" fmla="*/ 1403350 w 11671300"/>
              <a:gd name="connsiteY2" fmla="*/ 61952 h 716237"/>
              <a:gd name="connsiteX3" fmla="*/ 2792412 w 11671300"/>
              <a:gd name="connsiteY3" fmla="*/ 15914 h 716237"/>
              <a:gd name="connsiteX4" fmla="*/ 4233863 w 11671300"/>
              <a:gd name="connsiteY4" fmla="*/ 474701 h 716237"/>
              <a:gd name="connsiteX5" fmla="*/ 4825206 w 11671300"/>
              <a:gd name="connsiteY5" fmla="*/ 694571 h 716237"/>
              <a:gd name="connsiteX6" fmla="*/ 6614318 w 11671300"/>
              <a:gd name="connsiteY6" fmla="*/ 704096 h 716237"/>
              <a:gd name="connsiteX7" fmla="*/ 6906786 w 11671300"/>
              <a:gd name="connsiteY7" fmla="*/ 498691 h 716237"/>
              <a:gd name="connsiteX8" fmla="*/ 6994524 w 11671300"/>
              <a:gd name="connsiteY8" fmla="*/ 257215 h 716237"/>
              <a:gd name="connsiteX9" fmla="*/ 7214860 w 11671300"/>
              <a:gd name="connsiteY9" fmla="*/ 267208 h 716237"/>
              <a:gd name="connsiteX10" fmla="*/ 7456488 w 11671300"/>
              <a:gd name="connsiteY10" fmla="*/ 618370 h 716237"/>
              <a:gd name="connsiteX11" fmla="*/ 8766175 w 11671300"/>
              <a:gd name="connsiteY11" fmla="*/ 594558 h 716237"/>
              <a:gd name="connsiteX12" fmla="*/ 9296400 w 11671300"/>
              <a:gd name="connsiteY12" fmla="*/ 220702 h 716237"/>
              <a:gd name="connsiteX13" fmla="*/ 9480550 w 11671300"/>
              <a:gd name="connsiteY13" fmla="*/ 271502 h 716237"/>
              <a:gd name="connsiteX14" fmla="*/ 11671300 w 11671300"/>
              <a:gd name="connsiteY14" fmla="*/ 550902 h 716237"/>
              <a:gd name="connsiteX0" fmla="*/ 0 w 11671300"/>
              <a:gd name="connsiteY0" fmla="*/ 315952 h 716237"/>
              <a:gd name="connsiteX1" fmla="*/ 476250 w 11671300"/>
              <a:gd name="connsiteY1" fmla="*/ 246102 h 716237"/>
              <a:gd name="connsiteX2" fmla="*/ 1403350 w 11671300"/>
              <a:gd name="connsiteY2" fmla="*/ 61952 h 716237"/>
              <a:gd name="connsiteX3" fmla="*/ 2792412 w 11671300"/>
              <a:gd name="connsiteY3" fmla="*/ 15914 h 716237"/>
              <a:gd name="connsiteX4" fmla="*/ 4233863 w 11671300"/>
              <a:gd name="connsiteY4" fmla="*/ 474701 h 716237"/>
              <a:gd name="connsiteX5" fmla="*/ 4825206 w 11671300"/>
              <a:gd name="connsiteY5" fmla="*/ 694571 h 716237"/>
              <a:gd name="connsiteX6" fmla="*/ 6614318 w 11671300"/>
              <a:gd name="connsiteY6" fmla="*/ 704096 h 716237"/>
              <a:gd name="connsiteX7" fmla="*/ 6906786 w 11671300"/>
              <a:gd name="connsiteY7" fmla="*/ 498691 h 716237"/>
              <a:gd name="connsiteX8" fmla="*/ 6994524 w 11671300"/>
              <a:gd name="connsiteY8" fmla="*/ 257215 h 716237"/>
              <a:gd name="connsiteX9" fmla="*/ 7214860 w 11671300"/>
              <a:gd name="connsiteY9" fmla="*/ 267208 h 716237"/>
              <a:gd name="connsiteX10" fmla="*/ 7450138 w 11671300"/>
              <a:gd name="connsiteY10" fmla="*/ 608845 h 716237"/>
              <a:gd name="connsiteX11" fmla="*/ 8766175 w 11671300"/>
              <a:gd name="connsiteY11" fmla="*/ 594558 h 716237"/>
              <a:gd name="connsiteX12" fmla="*/ 9296400 w 11671300"/>
              <a:gd name="connsiteY12" fmla="*/ 220702 h 716237"/>
              <a:gd name="connsiteX13" fmla="*/ 9480550 w 11671300"/>
              <a:gd name="connsiteY13" fmla="*/ 271502 h 716237"/>
              <a:gd name="connsiteX14" fmla="*/ 11671300 w 11671300"/>
              <a:gd name="connsiteY14" fmla="*/ 550902 h 71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71300" h="716237">
                <a:moveTo>
                  <a:pt x="0" y="315952"/>
                </a:moveTo>
                <a:cubicBezTo>
                  <a:pt x="121179" y="302193"/>
                  <a:pt x="242358" y="288435"/>
                  <a:pt x="476250" y="246102"/>
                </a:cubicBezTo>
                <a:cubicBezTo>
                  <a:pt x="710142" y="203769"/>
                  <a:pt x="1017323" y="100317"/>
                  <a:pt x="1403350" y="61952"/>
                </a:cubicBezTo>
                <a:cubicBezTo>
                  <a:pt x="1789377" y="23587"/>
                  <a:pt x="2416704" y="-25890"/>
                  <a:pt x="2792412" y="15914"/>
                </a:cubicBezTo>
                <a:cubicBezTo>
                  <a:pt x="3272896" y="168843"/>
                  <a:pt x="3750997" y="340822"/>
                  <a:pt x="4233863" y="474701"/>
                </a:cubicBezTo>
                <a:cubicBezTo>
                  <a:pt x="4289954" y="499307"/>
                  <a:pt x="4711831" y="658587"/>
                  <a:pt x="4825206" y="694571"/>
                </a:cubicBezTo>
                <a:cubicBezTo>
                  <a:pt x="5494734" y="707402"/>
                  <a:pt x="6164526" y="730554"/>
                  <a:pt x="6614318" y="704096"/>
                </a:cubicBezTo>
                <a:cubicBezTo>
                  <a:pt x="6797735" y="609008"/>
                  <a:pt x="6811668" y="550946"/>
                  <a:pt x="6906786" y="498691"/>
                </a:cubicBezTo>
                <a:cubicBezTo>
                  <a:pt x="6970154" y="424211"/>
                  <a:pt x="6928891" y="296854"/>
                  <a:pt x="6994524" y="257215"/>
                </a:cubicBezTo>
                <a:cubicBezTo>
                  <a:pt x="7083501" y="244990"/>
                  <a:pt x="7182316" y="228711"/>
                  <a:pt x="7214860" y="267208"/>
                </a:cubicBezTo>
                <a:cubicBezTo>
                  <a:pt x="7247404" y="305705"/>
                  <a:pt x="7226246" y="446072"/>
                  <a:pt x="7450138" y="608845"/>
                </a:cubicBezTo>
                <a:lnTo>
                  <a:pt x="8766175" y="594558"/>
                </a:lnTo>
                <a:cubicBezTo>
                  <a:pt x="8952970" y="436469"/>
                  <a:pt x="9177338" y="274545"/>
                  <a:pt x="9296400" y="220702"/>
                </a:cubicBezTo>
                <a:cubicBezTo>
                  <a:pt x="9415463" y="166859"/>
                  <a:pt x="9408849" y="243985"/>
                  <a:pt x="9480550" y="271502"/>
                </a:cubicBezTo>
                <a:cubicBezTo>
                  <a:pt x="9802283" y="327594"/>
                  <a:pt x="10279591" y="480523"/>
                  <a:pt x="11671300" y="550902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F254E13-C487-283D-49F4-1A01529A8D22}"/>
              </a:ext>
            </a:extLst>
          </p:cNvPr>
          <p:cNvSpPr/>
          <p:nvPr/>
        </p:nvSpPr>
        <p:spPr>
          <a:xfrm>
            <a:off x="10831844" y="1683257"/>
            <a:ext cx="557272" cy="373170"/>
          </a:xfrm>
          <a:prstGeom prst="rect">
            <a:avLst/>
          </a:prstGeom>
          <a:pattFill prst="pct10">
            <a:fgClr>
              <a:srgbClr val="B3A669"/>
            </a:fgClr>
            <a:bgClr>
              <a:srgbClr val="D0C9A4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985E4FA0-924A-7C73-4025-84DE43954DBD}"/>
              </a:ext>
            </a:extLst>
          </p:cNvPr>
          <p:cNvSpPr txBox="1"/>
          <p:nvPr/>
        </p:nvSpPr>
        <p:spPr>
          <a:xfrm>
            <a:off x="11434595" y="1675897"/>
            <a:ext cx="3343307" cy="38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Camberley Sand Formation –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Sand, Silt and Clay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8F1B51BF-5162-1ADA-584D-3A5C43D0ABC9}"/>
              </a:ext>
            </a:extLst>
          </p:cNvPr>
          <p:cNvSpPr/>
          <p:nvPr/>
        </p:nvSpPr>
        <p:spPr>
          <a:xfrm>
            <a:off x="10833729" y="2183702"/>
            <a:ext cx="557272" cy="373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C45A1D3F-E62F-BBB3-5940-AA3800F5CA85}"/>
              </a:ext>
            </a:extLst>
          </p:cNvPr>
          <p:cNvCxnSpPr/>
          <p:nvPr/>
        </p:nvCxnSpPr>
        <p:spPr>
          <a:xfrm>
            <a:off x="10844867" y="2416322"/>
            <a:ext cx="530731" cy="0"/>
          </a:xfrm>
          <a:prstGeom prst="line">
            <a:avLst/>
          </a:prstGeom>
          <a:noFill/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5" name="TextBox 514">
            <a:extLst>
              <a:ext uri="{FF2B5EF4-FFF2-40B4-BE49-F238E27FC236}">
                <a16:creationId xmlns:a16="http://schemas.microsoft.com/office/drawing/2014/main" id="{43C8D1A6-B373-8CD1-C0AB-357427B1E1CF}"/>
              </a:ext>
            </a:extLst>
          </p:cNvPr>
          <p:cNvSpPr txBox="1"/>
          <p:nvPr/>
        </p:nvSpPr>
        <p:spPr>
          <a:xfrm>
            <a:off x="11433635" y="2181411"/>
            <a:ext cx="3334465" cy="38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Groundwater Level, from monitoring data, June 2024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27C1CFAB-B882-E118-B2CB-FEFE06566489}"/>
              </a:ext>
            </a:extLst>
          </p:cNvPr>
          <p:cNvSpPr/>
          <p:nvPr/>
        </p:nvSpPr>
        <p:spPr>
          <a:xfrm>
            <a:off x="10830884" y="1168782"/>
            <a:ext cx="557272" cy="373170"/>
          </a:xfrm>
          <a:prstGeom prst="rect">
            <a:avLst/>
          </a:prstGeom>
          <a:pattFill prst="dkHorz">
            <a:fgClr>
              <a:schemeClr val="accent4">
                <a:lumMod val="40000"/>
                <a:lumOff val="60000"/>
              </a:schemeClr>
            </a:fgClr>
            <a:bgClr>
              <a:srgbClr val="D0C9A4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5AC63F10-63B4-513B-02ED-C78094128983}"/>
              </a:ext>
            </a:extLst>
          </p:cNvPr>
          <p:cNvSpPr txBox="1"/>
          <p:nvPr/>
        </p:nvSpPr>
        <p:spPr>
          <a:xfrm>
            <a:off x="11433635" y="1161422"/>
            <a:ext cx="3343307" cy="38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Mineral working over and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interburden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Silt and Clay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FB44B9F2-28F1-D86A-FFA1-91273467CA72}"/>
              </a:ext>
            </a:extLst>
          </p:cNvPr>
          <p:cNvSpPr/>
          <p:nvPr/>
        </p:nvSpPr>
        <p:spPr>
          <a:xfrm>
            <a:off x="10845879" y="671346"/>
            <a:ext cx="557272" cy="373170"/>
          </a:xfrm>
          <a:prstGeom prst="rect">
            <a:avLst/>
          </a:prstGeom>
          <a:pattFill prst="lgConfetti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BE748D4E-6BDE-7CE4-277D-2483ED7E63E9}"/>
              </a:ext>
            </a:extLst>
          </p:cNvPr>
          <p:cNvSpPr txBox="1"/>
          <p:nvPr/>
        </p:nvSpPr>
        <p:spPr>
          <a:xfrm>
            <a:off x="11448630" y="663986"/>
            <a:ext cx="3343307" cy="38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River Terrace Deposits–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Sand and Gravel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0" name="Isosceles Triangle 519">
            <a:extLst>
              <a:ext uri="{FF2B5EF4-FFF2-40B4-BE49-F238E27FC236}">
                <a16:creationId xmlns:a16="http://schemas.microsoft.com/office/drawing/2014/main" id="{1EB27262-AA2C-51D4-2C95-A4EF5ED00C85}"/>
              </a:ext>
            </a:extLst>
          </p:cNvPr>
          <p:cNvSpPr/>
          <p:nvPr/>
        </p:nvSpPr>
        <p:spPr>
          <a:xfrm rot="10800000">
            <a:off x="11059827" y="2317647"/>
            <a:ext cx="79495" cy="45719"/>
          </a:xfrm>
          <a:prstGeom prst="triangle">
            <a:avLst/>
          </a:prstGeom>
          <a:noFill/>
          <a:ln w="127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4145934A-F502-03F2-D8A1-9DB3659CA336}"/>
              </a:ext>
            </a:extLst>
          </p:cNvPr>
          <p:cNvSpPr txBox="1"/>
          <p:nvPr/>
        </p:nvSpPr>
        <p:spPr>
          <a:xfrm>
            <a:off x="10844867" y="278393"/>
            <a:ext cx="3926212" cy="2265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Key: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" name="Rectangle 36">
            <a:extLst>
              <a:ext uri="{FF2B5EF4-FFF2-40B4-BE49-F238E27FC236}">
                <a16:creationId xmlns:a16="http://schemas.microsoft.com/office/drawing/2014/main" id="{1B68C35A-0D82-AF6C-6FE9-37C37173E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4524" y="9537345"/>
            <a:ext cx="1489597" cy="13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891" dirty="0">
                <a:solidFill>
                  <a:srgbClr val="000000"/>
                </a:solidFill>
                <a:latin typeface="Arial" charset="0"/>
              </a:rPr>
              <a:t>Client: Collard Environmental</a:t>
            </a:r>
            <a:endParaRPr lang="en-GB" sz="2227" dirty="0"/>
          </a:p>
        </p:txBody>
      </p:sp>
    </p:spTree>
    <p:extLst>
      <p:ext uri="{BB962C8B-B14F-4D97-AF65-F5344CB8AC3E}">
        <p14:creationId xmlns:p14="http://schemas.microsoft.com/office/powerpoint/2010/main" val="3975062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AReceivedDate xmlns="eebef177-55b5-4448-a5fb-28ea454417ee">2025-08-26T23:00:00+00:00</EAReceivedDate>
    <ga477587807b4e8dbd9d142e03c014fa xmlns="dbe221e7-66db-4bdb-a92c-aa517c005f15">
      <Terms xmlns="http://schemas.microsoft.com/office/infopath/2007/PartnerControls"/>
    </ga477587807b4e8dbd9d142e03c014fa>
    <PermitNumber xmlns="eebef177-55b5-4448-a5fb-28ea454417ee">EPR-DP3024LU</PermitNumber>
    <bf174f8632e04660b372cf372c1956fe xmlns="dbe221e7-66db-4bdb-a92c-aa517c005f15">
      <Terms xmlns="http://schemas.microsoft.com/office/infopath/2007/PartnerControls"/>
    </bf174f8632e04660b372cf372c1956fe>
    <CessationDate xmlns="eebef177-55b5-4448-a5fb-28ea454417ee" xsi:nil="true"/>
    <NationalSecurity xmlns="eebef177-55b5-4448-a5fb-28ea454417ee">No</NationalSecurity>
    <OtherReference xmlns="eebef177-55b5-4448-a5fb-28ea454417ee" xsi:nil="true"/>
    <EventLink xmlns="5ffd8e36-f429-4edc-ab50-c5be84842779" xsi:nil="true"/>
    <Customer_x002f_OperatorName xmlns="eebef177-55b5-4448-a5fb-28ea454417ee">COLLARD ENVIRONMENTAL LIMITED</Customer_x002f_OperatorName>
    <m63bd5d2e6554c968a3f4ff9289590fe xmlns="dbe221e7-66db-4bdb-a92c-aa517c005f15">
      <Terms xmlns="http://schemas.microsoft.com/office/infopath/2007/PartnerControls"/>
    </m63bd5d2e6554c968a3f4ff9289590fe>
    <ncb1594ff73b435992550f571a78c184 xmlns="dbe221e7-66db-4bdb-a92c-aa517c005f1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EPR</TermName>
          <TermId xmlns="http://schemas.microsoft.com/office/infopath/2007/PartnerControls">0e5af97d-1a8c-4d8f-a20b-528a11cab1f6</TermId>
        </TermInfo>
      </Terms>
    </ncb1594ff73b435992550f571a78c184>
    <d22401b98bfe4ec6b8dacbec81c66a1e xmlns="dbe221e7-66db-4bdb-a92c-aa517c005f15">
      <Terms xmlns="http://schemas.microsoft.com/office/infopath/2007/PartnerControls"/>
    </d22401b98bfe4ec6b8dacbec81c66a1e>
    <DocumentDate xmlns="eebef177-55b5-4448-a5fb-28ea454417ee">2025-08-26T23:00:00+00:00</DocumentDate>
    <CurrentPermit xmlns="eebef177-55b5-4448-a5fb-28ea454417ee">N/A - Do not select for New Permits</CurrentPermit>
    <c52c737aaa794145b5e1ab0b33580095 xmlns="dbe221e7-66db-4bdb-a92c-aa517c005f15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Register</TermName>
          <TermId xmlns="http://schemas.microsoft.com/office/infopath/2007/PartnerControls">f1fcf6a6-5d97-4f1d-964e-a2f916eb1f18</TermId>
        </TermInfo>
      </Terms>
    </c52c737aaa794145b5e1ab0b33580095>
    <f91636ce86a943e5a85e589048b494b2 xmlns="dbe221e7-66db-4bdb-a92c-aa517c005f15">
      <Terms xmlns="http://schemas.microsoft.com/office/infopath/2007/PartnerControls"/>
    </f91636ce86a943e5a85e589048b494b2>
    <mb0b523b12654e57a98fd73f451222f6 xmlns="dbe221e7-66db-4bdb-a92c-aa517c005f15">
      <Terms xmlns="http://schemas.microsoft.com/office/infopath/2007/PartnerControls"/>
    </mb0b523b12654e57a98fd73f451222f6>
    <lcf76f155ced4ddcb4097134ff3c332f xmlns="47765e72-4413-4cff-aa40-50e617b95c52">
      <Terms xmlns="http://schemas.microsoft.com/office/infopath/2007/PartnerControls"/>
    </lcf76f155ced4ddcb4097134ff3c332f>
    <d3564be703db47eda46ec138bc1ba091 xmlns="dbe221e7-66db-4bdb-a92c-aa517c005f15">
      <Terms xmlns="http://schemas.microsoft.com/office/infopath/2007/PartnerControls">
        <TermInfo xmlns="http://schemas.microsoft.com/office/infopath/2007/PartnerControls">
          <TermName xmlns="http://schemas.microsoft.com/office/infopath/2007/PartnerControls">Application ＆ Associated Docs</TermName>
          <TermId xmlns="http://schemas.microsoft.com/office/infopath/2007/PartnerControls">5eadfd3c-6deb-44e1-b7e1-16accd427bec</TermId>
        </TermInfo>
      </Terms>
    </d3564be703db47eda46ec138bc1ba091>
    <EPRNumber xmlns="eebef177-55b5-4448-a5fb-28ea454417ee">EPR/DP3024LU/A001</EPRNumber>
    <FacilityAddressPostcode xmlns="eebef177-55b5-4448-a5fb-28ea454417ee">RG27 0QA </FacilityAddressPostcode>
    <ed3cfd1978f244c4af5dc9d642a18018 xmlns="dbe221e7-66db-4bdb-a92c-aa517c005f15">
      <Terms xmlns="http://schemas.microsoft.com/office/infopath/2007/PartnerControls"/>
    </ed3cfd1978f244c4af5dc9d642a18018>
    <TaxCatchAll xmlns="662745e8-e224-48e8-a2e3-254862b8c2f5">
      <Value>41</Value>
      <Value>40</Value>
      <Value>11</Value>
      <Value>32</Value>
      <Value>14</Value>
    </TaxCatchAll>
    <ExternalAuthor xmlns="eebef177-55b5-4448-a5fb-28ea454417ee">Andrew Bowker</ExternalAuthor>
    <SiteName xmlns="eebef177-55b5-4448-a5fb-28ea454417ee">Busta Triangle</SiteName>
    <p517ccc45a7e4674ae144f9410147bb3 xmlns="dbe221e7-66db-4bdb-a92c-aa517c005f15">
      <Terms xmlns="http://schemas.microsoft.com/office/infopath/2007/PartnerControls">
        <TermInfo xmlns="http://schemas.microsoft.com/office/infopath/2007/PartnerControls">
          <TermName xmlns="http://schemas.microsoft.com/office/infopath/2007/PartnerControls">Waste Operations</TermName>
          <TermId xmlns="http://schemas.microsoft.com/office/infopath/2007/PartnerControls">dc63c9b7-da6e-463c-b2cf-265b08d49156</TermId>
        </TermInfo>
      </Terms>
    </p517ccc45a7e4674ae144f9410147bb3>
    <FacilityAddress xmlns="eebef177-55b5-4448-a5fb-28ea454417ee">Coopers Hill, Eversley Common, Eversley</FacilityAddress>
    <la34db7254a948be973d9738b9f07ba7 xmlns="dbe221e7-66db-4bdb-a92c-aa517c005f15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Bespoke</TermName>
          <TermId xmlns="http://schemas.microsoft.com/office/infopath/2007/PartnerControls">743fbb82-64b4-442a-8bac-afa632175399</TermId>
        </TermInfo>
      </Terms>
    </la34db7254a948be973d9738b9f07ba7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ermit File" ma:contentTypeID="0x0101000E9AD557692E154F9D2697C8C6432F76006AA1E3962CF72F4698A24DEEB897244E" ma:contentTypeVersion="40" ma:contentTypeDescription="Create a new document." ma:contentTypeScope="" ma:versionID="5072447eaf223e6994fcec4c58af0d02">
  <xsd:schema xmlns:xsd="http://www.w3.org/2001/XMLSchema" xmlns:xs="http://www.w3.org/2001/XMLSchema" xmlns:p="http://schemas.microsoft.com/office/2006/metadata/properties" xmlns:ns2="dbe221e7-66db-4bdb-a92c-aa517c005f15" xmlns:ns3="662745e8-e224-48e8-a2e3-254862b8c2f5" xmlns:ns4="eebef177-55b5-4448-a5fb-28ea454417ee" xmlns:ns5="5ffd8e36-f429-4edc-ab50-c5be84842779" xmlns:ns6="47765e72-4413-4cff-aa40-50e617b95c52" targetNamespace="http://schemas.microsoft.com/office/2006/metadata/properties" ma:root="true" ma:fieldsID="d45dd644f05d4d10a6c6b67142c1928d" ns2:_="" ns3:_="" ns4:_="" ns5:_="" ns6:_="">
    <xsd:import namespace="dbe221e7-66db-4bdb-a92c-aa517c005f15"/>
    <xsd:import namespace="662745e8-e224-48e8-a2e3-254862b8c2f5"/>
    <xsd:import namespace="eebef177-55b5-4448-a5fb-28ea454417ee"/>
    <xsd:import namespace="5ffd8e36-f429-4edc-ab50-c5be84842779"/>
    <xsd:import namespace="47765e72-4413-4cff-aa40-50e617b95c52"/>
    <xsd:element name="properties">
      <xsd:complexType>
        <xsd:sequence>
          <xsd:element name="documentManagement">
            <xsd:complexType>
              <xsd:all>
                <xsd:element ref="ns2:d3564be703db47eda46ec138bc1ba091" minOccurs="0"/>
                <xsd:element ref="ns3:TaxCatchAll" minOccurs="0"/>
                <xsd:element ref="ns3:TaxCatchAllLabel" minOccurs="0"/>
                <xsd:element ref="ns4:DocumentDate"/>
                <xsd:element ref="ns4:EAReceivedDate"/>
                <xsd:element ref="ns4:ExternalAuthor"/>
                <xsd:element ref="ns2:c52c737aaa794145b5e1ab0b33580095" minOccurs="0"/>
                <xsd:element ref="ns2:ncb1594ff73b435992550f571a78c184" minOccurs="0"/>
                <xsd:element ref="ns2:p517ccc45a7e4674ae144f9410147bb3" minOccurs="0"/>
                <xsd:element ref="ns2:f91636ce86a943e5a85e589048b494b2" minOccurs="0"/>
                <xsd:element ref="ns4:PermitNumber"/>
                <xsd:element ref="ns4:OtherReference" minOccurs="0"/>
                <xsd:element ref="ns4:EPRNumber" minOccurs="0"/>
                <xsd:element ref="ns4:Customer_x002f_OperatorName"/>
                <xsd:element ref="ns4:SiteName"/>
                <xsd:element ref="ns4:FacilityAddress"/>
                <xsd:element ref="ns4:FacilityAddressPostcode"/>
                <xsd:element ref="ns2:ga477587807b4e8dbd9d142e03c014fa" minOccurs="0"/>
                <xsd:element ref="ns2:la34db7254a948be973d9738b9f07ba7" minOccurs="0"/>
                <xsd:element ref="ns2:bf174f8632e04660b372cf372c1956fe" minOccurs="0"/>
                <xsd:element ref="ns2:mb0b523b12654e57a98fd73f451222f6" minOccurs="0"/>
                <xsd:element ref="ns4:CessationDate" minOccurs="0"/>
                <xsd:element ref="ns4:NationalSecurity" minOccurs="0"/>
                <xsd:element ref="ns2:ed3cfd1978f244c4af5dc9d642a18018" minOccurs="0"/>
                <xsd:element ref="ns4:CurrentPermit" minOccurs="0"/>
                <xsd:element ref="ns5:EventLink" minOccurs="0"/>
                <xsd:element ref="ns2:m63bd5d2e6554c968a3f4ff9289590fe" minOccurs="0"/>
                <xsd:element ref="ns2:d22401b98bfe4ec6b8dacbec81c66a1e" minOccurs="0"/>
                <xsd:element ref="ns6:MediaServiceMetadata" minOccurs="0"/>
                <xsd:element ref="ns6:MediaServiceFastMetadata" minOccurs="0"/>
                <xsd:element ref="ns6:MediaServiceSearchProperties" minOccurs="0"/>
                <xsd:element ref="ns6:MediaServiceDateTaken" minOccurs="0"/>
                <xsd:element ref="ns6:lcf76f155ced4ddcb4097134ff3c332f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6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221e7-66db-4bdb-a92c-aa517c005f15" elementFormDefault="qualified">
    <xsd:import namespace="http://schemas.microsoft.com/office/2006/documentManagement/types"/>
    <xsd:import namespace="http://schemas.microsoft.com/office/infopath/2007/PartnerControls"/>
    <xsd:element name="d3564be703db47eda46ec138bc1ba091" ma:index="8" ma:taxonomy="true" ma:internalName="d3564be703db47eda46ec138bc1ba091" ma:taxonomyFieldName="ActivityGrouping" ma:displayName="Activity Grouping" ma:default="1;#Unassigned|cb01650a-31a4-4ad3-af7c-01edd0cc5fa8" ma:fieldId="{d3564be7-03db-47ed-a46e-c138bc1ba091}" ma:sspId="d1117845-93f6-4da3-abaa-fcb4fa669c78" ma:termSetId="c26d6a6f-914d-4d0c-bc0a-7a709b431a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52c737aaa794145b5e1ab0b33580095" ma:index="15" ma:taxonomy="true" ma:internalName="c52c737aaa794145b5e1ab0b33580095" ma:taxonomyFieldName="DisclosureStatus" ma:displayName="Disclosure Status" ma:fieldId="{c52c737a-aa79-4145-b5e1-ab0b33580095}" ma:sspId="d1117845-93f6-4da3-abaa-fcb4fa669c78" ma:termSetId="be5a9b7f-442f-4603-a8b8-76f5f1ec70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cb1594ff73b435992550f571a78c184" ma:index="17" ma:taxonomy="true" ma:internalName="ncb1594ff73b435992550f571a78c184" ma:taxonomyFieldName="Regime" ma:displayName="Regime" ma:fieldId="{7cb1594f-f73b-4359-9255-0f571a78c184}" ma:taxonomyMulti="true" ma:sspId="d1117845-93f6-4da3-abaa-fcb4fa669c78" ma:termSetId="79e1bcb8-4c43-4df4-ad15-4ec7b927a8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17ccc45a7e4674ae144f9410147bb3" ma:index="19" ma:taxonomy="true" ma:internalName="p517ccc45a7e4674ae144f9410147bb3" ma:taxonomyFieldName="RegulatedActivityClass" ma:displayName="Regulated Activity Class" ma:fieldId="{9517ccc4-5a7e-4674-ae14-4f9410147bb3}" ma:taxonomyMulti="true" ma:sspId="d1117845-93f6-4da3-abaa-fcb4fa669c78" ma:termSetId="41ee975a-727d-4c90-bb75-bfa3c8eb72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1636ce86a943e5a85e589048b494b2" ma:index="21" nillable="true" ma:taxonomy="true" ma:internalName="f91636ce86a943e5a85e589048b494b2" ma:taxonomyFieldName="RegulatedActivitySub_x002d_Class" ma:displayName="Regulated Activity Sub-Class" ma:fieldId="{f91636ce-86a9-43e5-a85e-589048b494b2}" ma:taxonomyMulti="true" ma:sspId="d1117845-93f6-4da3-abaa-fcb4fa669c78" ma:termSetId="3c5ee371-f842-4910-b55e-fca1c7c085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477587807b4e8dbd9d142e03c014fa" ma:index="30" nillable="true" ma:taxonomy="true" ma:internalName="ga477587807b4e8dbd9d142e03c014fa" ma:taxonomyFieldName="Catchment" ma:displayName="Catchment" ma:fieldId="{0a477587-807b-4e8d-bd9d-142e03c014fa}" ma:sspId="d1117845-93f6-4da3-abaa-fcb4fa669c78" ma:termSetId="a3d7cc5e-3544-4097-ac09-3626e2dfc5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34db7254a948be973d9738b9f07ba7" ma:index="32" ma:taxonomy="true" ma:internalName="la34db7254a948be973d9738b9f07ba7" ma:taxonomyFieldName="TypeofPermit" ma:displayName="Type of Permit" ma:default="48;#N/A - Do not select for New Permits|0430e4c2-ee0a-4b2d-9af6-df735aafbcb2" ma:fieldId="{5a34db72-54a9-48be-973d-9738b9f07ba7}" ma:taxonomyMulti="true" ma:sspId="d1117845-93f6-4da3-abaa-fcb4fa669c78" ma:termSetId="7d47b671-38b6-4716-ba29-cfb8e9b10e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f174f8632e04660b372cf372c1956fe" ma:index="34" nillable="true" ma:taxonomy="true" ma:internalName="bf174f8632e04660b372cf372c1956fe" ma:taxonomyFieldName="StandardRulesID" ma:displayName="StandardRulesID" ma:fieldId="{bf174f86-32e0-4660-b372-cf372c1956fe}" ma:taxonomyMulti="true" ma:sspId="d1117845-93f6-4da3-abaa-fcb4fa669c78" ma:termSetId="8e138792-83d5-43de-b6e8-7ca5b827cc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b0b523b12654e57a98fd73f451222f6" ma:index="36" nillable="true" ma:taxonomy="true" ma:internalName="mb0b523b12654e57a98fd73f451222f6" ma:taxonomyFieldName="CessationStatus" ma:displayName="Cessation Status" ma:fieldId="{6b0b523b-1265-4e57-a98f-d73f451222f6}" ma:sspId="d1117845-93f6-4da3-abaa-fcb4fa669c78" ma:termSetId="8efff926-82ca-4afb-81c6-bc22e4acf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3cfd1978f244c4af5dc9d642a18018" ma:index="40" nillable="true" ma:taxonomy="true" ma:internalName="ed3cfd1978f244c4af5dc9d642a18018" ma:taxonomyFieldName="MajorProjectID" ma:displayName="Major Project ID" ma:fieldId="{ed3cfd19-78f2-44c4-af5d-c9d642a18018}" ma:sspId="d1117845-93f6-4da3-abaa-fcb4fa669c78" ma:termSetId="d4a353e3-1bf8-453f-805b-242d6a6db9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63bd5d2e6554c968a3f4ff9289590fe" ma:index="44" nillable="true" ma:taxonomy="true" ma:internalName="m63bd5d2e6554c968a3f4ff9289590fe" ma:taxonomyFieldName="EventType1" ma:displayName="Event Type" ma:readOnly="false" ma:fieldId="{663bd5d2-e655-4c96-8a3f-4ff9289590fe}" ma:sspId="d1117845-93f6-4da3-abaa-fcb4fa669c78" ma:termSetId="6eb2a3b8-caae-450e-a142-afb8c0df35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22401b98bfe4ec6b8dacbec81c66a1e" ma:index="46" nillable="true" ma:taxonomy="true" ma:internalName="d22401b98bfe4ec6b8dacbec81c66a1e" ma:taxonomyFieldName="PermitDocumentType" ma:displayName="Permit Document Type" ma:readOnly="false" ma:fieldId="{d22401b9-8bfe-4ec6-b8da-cbec81c66a1e}" ma:sspId="d1117845-93f6-4da3-abaa-fcb4fa669c78" ma:termSetId="1e9654a3-ed8b-47e0-af9b-cd306150e83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43e4e61-1be0-4b06-bd98-8598df83c830}" ma:internalName="TaxCatchAll" ma:showField="CatchAllData" ma:web="dbe221e7-66db-4bdb-a92c-aa517c005f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43e4e61-1be0-4b06-bd98-8598df83c830}" ma:internalName="TaxCatchAllLabel" ma:readOnly="true" ma:showField="CatchAllDataLabel" ma:web="dbe221e7-66db-4bdb-a92c-aa517c005f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ef177-55b5-4448-a5fb-28ea454417ee" elementFormDefault="qualified">
    <xsd:import namespace="http://schemas.microsoft.com/office/2006/documentManagement/types"/>
    <xsd:import namespace="http://schemas.microsoft.com/office/infopath/2007/PartnerControls"/>
    <xsd:element name="DocumentDate" ma:index="12" ma:displayName="Document Date" ma:format="DateOnly" ma:indexed="true" ma:internalName="DocumentDate">
      <xsd:simpleType>
        <xsd:restriction base="dms:DateTime"/>
      </xsd:simpleType>
    </xsd:element>
    <xsd:element name="EAReceivedDate" ma:index="13" ma:displayName="Received Date" ma:format="DateOnly" ma:internalName="EAReceivedDate">
      <xsd:simpleType>
        <xsd:restriction base="dms:DateTime"/>
      </xsd:simpleType>
    </xsd:element>
    <xsd:element name="ExternalAuthor" ma:index="14" ma:displayName="Document Author" ma:internalName="ExternalAuthor">
      <xsd:simpleType>
        <xsd:restriction base="dms:Text">
          <xsd:maxLength value="255"/>
        </xsd:restriction>
      </xsd:simpleType>
    </xsd:element>
    <xsd:element name="PermitNumber" ma:index="23" ma:displayName="Permit Number" ma:internalName="PermitNumber">
      <xsd:simpleType>
        <xsd:restriction base="dms:Text">
          <xsd:maxLength value="255"/>
        </xsd:restriction>
      </xsd:simpleType>
    </xsd:element>
    <xsd:element name="OtherReference" ma:index="24" nillable="true" ma:displayName="Other Reference" ma:internalName="OtherReference">
      <xsd:simpleType>
        <xsd:restriction base="dms:Text">
          <xsd:maxLength value="255"/>
        </xsd:restriction>
      </xsd:simpleType>
    </xsd:element>
    <xsd:element name="EPRNumber" ma:index="25" nillable="true" ma:displayName="EPR Number" ma:internalName="EPRNumber">
      <xsd:simpleType>
        <xsd:restriction base="dms:Text">
          <xsd:maxLength value="255"/>
        </xsd:restriction>
      </xsd:simpleType>
    </xsd:element>
    <xsd:element name="Customer_x002f_OperatorName" ma:index="26" ma:displayName="Customer / Operator Name" ma:indexed="true" ma:internalName="Customer_x002F_OperatorName">
      <xsd:simpleType>
        <xsd:restriction base="dms:Text">
          <xsd:maxLength value="255"/>
        </xsd:restriction>
      </xsd:simpleType>
    </xsd:element>
    <xsd:element name="SiteName" ma:index="27" ma:displayName="Facility Name" ma:internalName="SiteName">
      <xsd:simpleType>
        <xsd:restriction base="dms:Text">
          <xsd:maxLength value="255"/>
        </xsd:restriction>
      </xsd:simpleType>
    </xsd:element>
    <xsd:element name="FacilityAddress" ma:index="28" ma:displayName="Facility Address" ma:internalName="FacilityAddress">
      <xsd:simpleType>
        <xsd:restriction base="dms:Note">
          <xsd:maxLength value="255"/>
        </xsd:restriction>
      </xsd:simpleType>
    </xsd:element>
    <xsd:element name="FacilityAddressPostcode" ma:index="29" ma:displayName="Facility Address Postcode" ma:internalName="FacilityAddressPostcode">
      <xsd:simpleType>
        <xsd:restriction base="dms:Text">
          <xsd:maxLength value="255"/>
        </xsd:restriction>
      </xsd:simpleType>
    </xsd:element>
    <xsd:element name="CessationDate" ma:index="38" nillable="true" ma:displayName="Cessation Date" ma:format="DateOnly" ma:internalName="CessationDate">
      <xsd:simpleType>
        <xsd:restriction base="dms:DateTime"/>
      </xsd:simpleType>
    </xsd:element>
    <xsd:element name="NationalSecurity" ma:index="39" nillable="true" ma:displayName="National Security" ma:default="No" ma:format="Dropdown" ma:internalName="NationalSecurity">
      <xsd:simpleType>
        <xsd:restriction base="dms:Choice">
          <xsd:enumeration value="Yes"/>
          <xsd:enumeration value="No"/>
        </xsd:restriction>
      </xsd:simpleType>
    </xsd:element>
    <xsd:element name="CurrentPermit" ma:index="42" nillable="true" ma:displayName="Current Permit" ma:default="N/A - Do not select for New Permits" ma:format="Dropdown" ma:internalName="CurrentPermit">
      <xsd:simpleType>
        <xsd:restriction base="dms:Choice">
          <xsd:enumeration value="Yes"/>
          <xsd:enumeration value="No"/>
          <xsd:enumeration value="N/A - Do not select for New Permi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d8e36-f429-4edc-ab50-c5be84842779" elementFormDefault="qualified">
    <xsd:import namespace="http://schemas.microsoft.com/office/2006/documentManagement/types"/>
    <xsd:import namespace="http://schemas.microsoft.com/office/infopath/2007/PartnerControls"/>
    <xsd:element name="EventLink" ma:index="43" nillable="true" ma:displayName="Event Link" ma:internalName="EventLink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65e72-4413-4cff-aa40-50e617b95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5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5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53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5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57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535A2-0002-43A1-BC73-46A74DBFB0EB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662745e8-e224-48e8-a2e3-254862b8c2f5"/>
    <ds:schemaRef ds:uri="http://schemas.microsoft.com/office/infopath/2007/PartnerControls"/>
    <ds:schemaRef ds:uri="47765e72-4413-4cff-aa40-50e617b95c52"/>
    <ds:schemaRef ds:uri="5ffd8e36-f429-4edc-ab50-c5be84842779"/>
    <ds:schemaRef ds:uri="http://purl.org/dc/elements/1.1/"/>
    <ds:schemaRef ds:uri="eebef177-55b5-4448-a5fb-28ea454417ee"/>
    <ds:schemaRef ds:uri="dbe221e7-66db-4bdb-a92c-aa517c005f1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CED82B-01BA-4498-896C-EF7DFEE395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BDE3CE-2D3A-4AE1-9C38-2736837D2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e221e7-66db-4bdb-a92c-aa517c005f15"/>
    <ds:schemaRef ds:uri="662745e8-e224-48e8-a2e3-254862b8c2f5"/>
    <ds:schemaRef ds:uri="eebef177-55b5-4448-a5fb-28ea454417ee"/>
    <ds:schemaRef ds:uri="5ffd8e36-f429-4edc-ab50-c5be84842779"/>
    <ds:schemaRef ds:uri="47765e72-4413-4cff-aa40-50e617b95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31895</TotalTime>
  <Words>220</Words>
  <Application>Microsoft Office PowerPoint</Application>
  <PresentationFormat>Custom</PresentationFormat>
  <Paragraphs>92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Annette Morton</cp:lastModifiedBy>
  <cp:revision>358</cp:revision>
  <cp:lastPrinted>2022-10-19T11:31:09Z</cp:lastPrinted>
  <dcterms:created xsi:type="dcterms:W3CDTF">2012-11-22T11:15:54Z</dcterms:created>
  <dcterms:modified xsi:type="dcterms:W3CDTF">2026-02-24T14:11:47Z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0x0101000E9AD557692E154F9D2697C8C6432F76006AA1E3962CF72F4698A24DEEB897244E</vt:lpwstr>
  </property>
  <property fmtid="{D5CDD505-2E9C-101B-9397-08002B2CF9AE}" pid="3" name="PermitDocumentType">
    <vt:lpwstr/>
  </property>
  <property fmtid="{D5CDD505-2E9C-101B-9397-08002B2CF9AE}" pid="4" name="MediaServiceImageTags">
    <vt:lpwstr/>
  </property>
  <property fmtid="{D5CDD505-2E9C-101B-9397-08002B2CF9AE}" pid="5" name="TypeofPermit">
    <vt:lpwstr>32;#Bespoke|743fbb82-64b4-442a-8bac-afa632175399</vt:lpwstr>
  </property>
  <property fmtid="{D5CDD505-2E9C-101B-9397-08002B2CF9AE}" pid="6" name="DisclosureStatus">
    <vt:lpwstr>41;#Public Register|f1fcf6a6-5d97-4f1d-964e-a2f916eb1f18</vt:lpwstr>
  </property>
  <property fmtid="{D5CDD505-2E9C-101B-9397-08002B2CF9AE}" pid="7" name="EventType1">
    <vt:lpwstr/>
  </property>
  <property fmtid="{D5CDD505-2E9C-101B-9397-08002B2CF9AE}" pid="8" name="ActivityGrouping">
    <vt:lpwstr>14;#Application ＆ Associated Docs|5eadfd3c-6deb-44e1-b7e1-16accd427bec</vt:lpwstr>
  </property>
  <property fmtid="{D5CDD505-2E9C-101B-9397-08002B2CF9AE}" pid="9" name="RegulatedActivityClass">
    <vt:lpwstr>40;#Waste Operations|dc63c9b7-da6e-463c-b2cf-265b08d49156</vt:lpwstr>
  </property>
  <property fmtid="{D5CDD505-2E9C-101B-9397-08002B2CF9AE}" pid="10" name="Catchment">
    <vt:lpwstr/>
  </property>
  <property fmtid="{D5CDD505-2E9C-101B-9397-08002B2CF9AE}" pid="11" name="MajorProjectID">
    <vt:lpwstr/>
  </property>
  <property fmtid="{D5CDD505-2E9C-101B-9397-08002B2CF9AE}" pid="12" name="StandardRulesID">
    <vt:lpwstr/>
  </property>
  <property fmtid="{D5CDD505-2E9C-101B-9397-08002B2CF9AE}" pid="13" name="CessationStatus">
    <vt:lpwstr/>
  </property>
  <property fmtid="{D5CDD505-2E9C-101B-9397-08002B2CF9AE}" pid="14" name="Regime">
    <vt:lpwstr>11;#EPR|0e5af97d-1a8c-4d8f-a20b-528a11cab1f6</vt:lpwstr>
  </property>
  <property fmtid="{D5CDD505-2E9C-101B-9397-08002B2CF9AE}" pid="15" name="RegulatedActivitySub_x002d_Class">
    <vt:lpwstr/>
  </property>
  <property fmtid="{D5CDD505-2E9C-101B-9397-08002B2CF9AE}" pid="16" name="RegulatedActivitySub-Class">
    <vt:lpwstr/>
  </property>
  <property fmtid="{D5CDD505-2E9C-101B-9397-08002B2CF9AE}" pid="17" name="SysUpdateNoER">
    <vt:lpwstr>No</vt:lpwstr>
  </property>
</Properties>
</file>