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8" r:id="rId4"/>
    <p:sldId id="257" r:id="rId5"/>
    <p:sldId id="256" r:id="rId6"/>
    <p:sldId id="263" r:id="rId7"/>
    <p:sldId id="262" r:id="rId8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4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94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5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2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68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35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0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19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00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24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66F6-0D28-4428-97A9-68ADB2D658D0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5F89-76D2-4CD4-AF55-8718D4D359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99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750812A-EEE6-48E4-B7A0-E83360A4B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05" y="0"/>
            <a:ext cx="12583589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7EE6957-6802-4905-8549-9B6273453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01" y="577515"/>
            <a:ext cx="12149398" cy="844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8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4950433-A1E1-4C68-9910-F981CDEC1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30" y="1602130"/>
            <a:ext cx="12525740" cy="639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05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CF2781D-775E-4428-AFD7-0E7E0AC2B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66" y="1559170"/>
            <a:ext cx="12519069" cy="648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3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B6B9A2A-D21B-4BCA-A1ED-4C3C6C17D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86" y="946456"/>
            <a:ext cx="12296828" cy="770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9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5634F2F-BC9B-4AD4-860F-8A39B8F23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67" y="1922584"/>
            <a:ext cx="12437514" cy="582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9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3437D7D-FF75-4AA5-ADC8-F7CAEFA41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45" y="1207479"/>
            <a:ext cx="12564080" cy="674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54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0</Words>
  <Application>Microsoft Office PowerPoint</Application>
  <PresentationFormat>A3 Paper (297x420 mm)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Bates</dc:creator>
  <cp:lastModifiedBy>Hugill, Connor</cp:lastModifiedBy>
  <cp:revision>4</cp:revision>
  <dcterms:created xsi:type="dcterms:W3CDTF">2020-06-01T14:52:29Z</dcterms:created>
  <dcterms:modified xsi:type="dcterms:W3CDTF">2021-01-22T17:08:11Z</dcterms:modified>
</cp:coreProperties>
</file>