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254BC-2724-44DE-B2ED-2699320E4AEE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5E3B-96E8-48D2-9D4A-7F073884C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9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Sensitive located on map </a:t>
            </a:r>
            <a:r>
              <a:rPr lang="en-GB"/>
              <a:t>in line </a:t>
            </a:r>
            <a:r>
              <a:rPr lang="en-GB" dirty="0"/>
              <a:t>with slide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C5E3B-96E8-48D2-9D4A-7F073884C9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4FC4-1E91-4AE7-B777-F52213EFA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910B6-EAA0-43CB-B340-71451C0B3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35E80-1939-4A19-9D78-71534082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932C7-8CF4-40C8-A1B4-3C60971E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AB5A0-FA8F-47DA-A8F2-A9DEEC58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0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DAE3-6FCB-470F-99E9-9467E8A7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1E249-6084-4A1E-BF66-574162987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4B8A8-8EAE-4BF0-9736-F3821E4C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B36D5-02ED-4331-A505-5C9C9A3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C5B07-52D6-4EB6-91B0-DD691BEA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9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8E905-6DBC-4612-A188-5C70E82C0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2D951-1722-4494-A945-97887E75F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D835D-781F-4C5F-B3AB-3F3576C3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CD097-AA67-4A49-931B-AB2E554B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961E2-838B-4605-84EE-AAA7EAB1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9818-90BF-422F-A411-F652E6DC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94B07-B729-4E00-88FA-6973B4A8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94F31-11B6-4684-9D89-28E62B62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5D1D-16F3-47CE-9798-BB67C60C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BBEF2-C0AC-4212-895B-41542E97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A98A-ADD3-4541-90F0-8B775B3A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D3BEE-D1DC-44DD-8036-F92F4075B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FA6CE-04F7-49E8-B6F8-21E69441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5D00E-5072-4293-9F8C-39D4C59C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2D1AB-E7E2-4B8A-ABC6-BB38FAE5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9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250E-7530-4F67-B4E9-97E0688B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14D99-96D2-4245-BEBE-49FA462BB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ADB49-B398-4943-B011-ED4343EA6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BE858-39BA-43FE-B2DA-E9D9047C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26B58-EECE-476B-ABA2-78A0ABE8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E1166-D212-48E8-BBF9-1D7FCAFD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0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0BB4-2C7F-4DC1-890B-3D6B4C4E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04468-9B14-48E5-AC47-70D2844C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43BA0-47A4-4837-BBC6-DB951F6D7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44BCE-53F6-4DBE-A944-7D46533DF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C156E-B1C8-4523-9389-0BC119635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37DD6-0148-466C-A0BC-B106FA48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D773D7-F667-47BC-929D-2F957004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97421-A67E-46DB-BDF8-4A7C12FC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84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80A7-1CB3-4673-8A24-04259723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A65DC-279B-4A9B-BECD-ACF7B90B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1144B-296C-43F7-B5BE-D3F7EAC0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7FF1B-6BC2-4852-BD71-B6768889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4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5C445-274F-42E7-AFCD-C9E80994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341A7-0AB1-4FD2-A80F-0672A4F1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785E7-59E1-4A54-8BA9-6783D369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4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8F74-A151-41A3-A5D1-EE01A3FA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A4FA-29B3-4C90-95A0-55CA627E1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0746F-3117-4464-AEF5-C1ED4CA8F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90F39-14F1-45D9-AD6A-46350305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06D11-16F2-45C9-84A3-F7922194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00C62-3275-4AD2-A32D-415C1B23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91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41B4-ED65-4263-9E60-AE4C6F00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640B6-7401-4A76-8B5E-64EDE2A86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482CE-78ED-4D02-ABA3-CA537A1E3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2F681-E8A1-4418-ADAD-C48F11BC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1E4D-B6CC-4EF6-BF45-D6C9735D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3C54F-1CE6-4973-8C3C-8CA73030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4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4B592-B418-4F9C-AD71-B8F1AAB2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ACEB1-1D3F-44D0-BA18-DC73282E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4952A-6350-4F78-A8AD-BB2DE13CF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5CCE-08AE-4426-B23B-F6877B16E12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BA551-CC16-40D2-813B-6D9D11693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F34C8-4724-4E34-BDD5-A3798EDE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5FB3-BEC8-43D7-A46D-451292BAE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9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EDA701-B15D-4D5D-96BE-B041E3423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390525"/>
            <a:ext cx="109251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4F9052-800F-44FC-BDA5-102E93B9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90" y="774192"/>
            <a:ext cx="6846871" cy="313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ACFC96-D72F-4A82-9ABF-04651D88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183" y="4088701"/>
            <a:ext cx="7465131" cy="11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9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E9E7F-EF20-4398-8AA3-73AC84CE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23071"/>
            <a:ext cx="11382375" cy="61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b7f3ca-46f3-45f8-8338-025c3a7cf089">
      <Terms xmlns="http://schemas.microsoft.com/office/infopath/2007/PartnerControls"/>
    </lcf76f155ced4ddcb4097134ff3c332f>
    <TaxCatchAll xmlns="662745e8-e224-48e8-a2e3-254862b8c2f5">
      <Value>181</Value>
      <Value>12</Value>
      <Value>10</Value>
      <Value>9</Value>
      <Value>38</Value>
    </TaxCatchAll>
    <EAReceivedDate xmlns="eebef177-55b5-4448-a5fb-28ea454417ee">2024-02-09T00:00:00+00:00</EAReceivedDate>
    <c52c737aaa794145b5e1ab0b33580095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Register</TermName>
          <TermId xmlns="http://schemas.microsoft.com/office/infopath/2007/PartnerControls">f1fcf6a6-5d97-4f1d-964e-a2f916eb1f18</TermId>
        </TermInfo>
      </Terms>
    </c52c737aaa794145b5e1ab0b33580095>
    <PermitNumber xmlns="eebef177-55b5-4448-a5fb-28ea454417ee">epr-kp3734gj</PermitNumber>
    <la34db7254a948be973d9738b9f07ba7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 - Do not select for New Permits</TermName>
          <TermId xmlns="http://schemas.microsoft.com/office/infopath/2007/PartnerControls">0430e4c2-ee0a-4b2d-9af6-df735aafbcb2</TermId>
        </TermInfo>
      </Terms>
    </la34db7254a948be973d9738b9f07ba7>
    <CessationDate xmlns="eebef177-55b5-4448-a5fb-28ea454417ee" xsi:nil="true"/>
    <NationalSecurity xmlns="eebef177-55b5-4448-a5fb-28ea454417ee">No</NationalSecurity>
    <OtherReference xmlns="eebef177-55b5-4448-a5fb-28ea454417ee">KP3734GJ</OtherReference>
    <EventLink xmlns="5ffd8e36-f429-4edc-ab50-c5be84842779" xsi:nil="true"/>
    <d22401b98bfe4ec6b8dacbec81c66a1e xmlns="8595a0ec-c146-4eeb-925a-270f4bc4be63">
      <Terms xmlns="http://schemas.microsoft.com/office/infopath/2007/PartnerControls"/>
    </d22401b98bfe4ec6b8dacbec81c66a1e>
    <Customer_x002f_OperatorName xmlns="eebef177-55b5-4448-a5fb-28ea454417ee">Anglian Water Services Ltd</Customer_x002f_OperatorName>
    <ncb1594ff73b435992550f571a78c184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EPR</TermName>
          <TermId xmlns="http://schemas.microsoft.com/office/infopath/2007/PartnerControls">0e5af97d-1a8c-4d8f-a20b-528a11cab1f6</TermId>
        </TermInfo>
      </Terms>
    </ncb1594ff73b435992550f571a78c184>
    <DocumentDate xmlns="eebef177-55b5-4448-a5fb-28ea454417ee">2024-02-09T00:00:00+00:00</DocumentDate>
    <f91636ce86a943e5a85e589048b494b2 xmlns="8595a0ec-c146-4eeb-925a-270f4bc4be63">
      <Terms xmlns="http://schemas.microsoft.com/office/infopath/2007/PartnerControls"/>
    </f91636ce86a943e5a85e589048b494b2>
    <bf174f8632e04660b372cf372c1956fe xmlns="8595a0ec-c146-4eeb-925a-270f4bc4be63">
      <Terms xmlns="http://schemas.microsoft.com/office/infopath/2007/PartnerControls"/>
    </bf174f8632e04660b372cf372c1956fe>
    <mb0b523b12654e57a98fd73f451222f6 xmlns="8595a0ec-c146-4eeb-925a-270f4bc4be63">
      <Terms xmlns="http://schemas.microsoft.com/office/infopath/2007/PartnerControls"/>
    </mb0b523b12654e57a98fd73f451222f6>
    <CurrentPermit xmlns="eebef177-55b5-4448-a5fb-28ea454417ee">N/A - Do not select for New Permits</CurrentPermit>
    <EPRNumber xmlns="eebef177-55b5-4448-a5fb-28ea454417ee">-</EPRNumber>
    <ed3cfd1978f244c4af5dc9d642a18018 xmlns="8595a0ec-c146-4eeb-925a-270f4bc4be63">
      <Terms xmlns="http://schemas.microsoft.com/office/infopath/2007/PartnerControls"/>
    </ed3cfd1978f244c4af5dc9d642a18018>
    <d3564be703db47eda46ec138bc1ba091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Application ＆ Associated Docs</TermName>
          <TermId xmlns="http://schemas.microsoft.com/office/infopath/2007/PartnerControls">5eadfd3c-6deb-44e1-b7e1-16accd427bec</TermId>
        </TermInfo>
      </Terms>
    </d3564be703db47eda46ec138bc1ba091>
    <FacilityAddressPostcode xmlns="eebef177-55b5-4448-a5fb-28ea454417ee">NN3 9BX</FacilityAddressPostcode>
    <ExternalAuthor xmlns="eebef177-55b5-4448-a5fb-28ea454417ee">D Haymes</ExternalAuthor>
    <SiteName xmlns="eebef177-55b5-4448-a5fb-28ea454417ee">Great Billing Combined Heat &amp; Power Plant  EA_EPR_KP3734GJ_A001</SiteName>
    <m63bd5d2e6554c968a3f4ff9289590fe xmlns="8595a0ec-c146-4eeb-925a-270f4bc4be63">
      <Terms xmlns="http://schemas.microsoft.com/office/infopath/2007/PartnerControls"/>
    </m63bd5d2e6554c968a3f4ff9289590fe>
    <p517ccc45a7e4674ae144f9410147bb3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Installations</TermName>
          <TermId xmlns="http://schemas.microsoft.com/office/infopath/2007/PartnerControls">645f1c9c-65df-490a-9ce3-4a2aa7c5ff7f</TermId>
        </TermInfo>
      </Terms>
    </p517ccc45a7e4674ae144f9410147bb3>
    <ga477587807b4e8dbd9d142e03c014fa xmlns="8595a0ec-c146-4eeb-925a-270f4bc4be63">
      <Terms xmlns="http://schemas.microsoft.com/office/infopath/2007/PartnerControls"/>
    </ga477587807b4e8dbd9d142e03c014fa>
    <FacilityAddress xmlns="eebef177-55b5-4448-a5fb-28ea454417ee">Great Billing WwTWCrow LaneNorthamptonNN3 9BX</FacilityAddres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ermit File" ma:contentTypeID="0x0101000E9AD557692E154F9D2697C8C6432F76006D4D92D51675A442A00CEFF055B17D24" ma:contentTypeVersion="47" ma:contentTypeDescription="Create a new document." ma:contentTypeScope="" ma:versionID="275705d00051677190403398d4b89524">
  <xsd:schema xmlns:xsd="http://www.w3.org/2001/XMLSchema" xmlns:xs="http://www.w3.org/2001/XMLSchema" xmlns:p="http://schemas.microsoft.com/office/2006/metadata/properties" xmlns:ns2="8595a0ec-c146-4eeb-925a-270f4bc4be63" xmlns:ns3="662745e8-e224-48e8-a2e3-254862b8c2f5" xmlns:ns4="eebef177-55b5-4448-a5fb-28ea454417ee" xmlns:ns5="5ffd8e36-f429-4edc-ab50-c5be84842779" xmlns:ns6="f2b7f3ca-46f3-45f8-8338-025c3a7cf089" targetNamespace="http://schemas.microsoft.com/office/2006/metadata/properties" ma:root="true" ma:fieldsID="2ee935aa9fa1cda4c4563dec46b5083b" ns2:_="" ns3:_="" ns4:_="" ns5:_="" ns6:_="">
    <xsd:import namespace="8595a0ec-c146-4eeb-925a-270f4bc4be63"/>
    <xsd:import namespace="662745e8-e224-48e8-a2e3-254862b8c2f5"/>
    <xsd:import namespace="eebef177-55b5-4448-a5fb-28ea454417ee"/>
    <xsd:import namespace="5ffd8e36-f429-4edc-ab50-c5be84842779"/>
    <xsd:import namespace="f2b7f3ca-46f3-45f8-8338-025c3a7cf089"/>
    <xsd:element name="properties">
      <xsd:complexType>
        <xsd:sequence>
          <xsd:element name="documentManagement">
            <xsd:complexType>
              <xsd:all>
                <xsd:element ref="ns2:d3564be703db47eda46ec138bc1ba091" minOccurs="0"/>
                <xsd:element ref="ns3:TaxCatchAll" minOccurs="0"/>
                <xsd:element ref="ns3:TaxCatchAllLabel" minOccurs="0"/>
                <xsd:element ref="ns4:DocumentDate"/>
                <xsd:element ref="ns4:EAReceivedDate"/>
                <xsd:element ref="ns4:ExternalAuthor"/>
                <xsd:element ref="ns2:c52c737aaa794145b5e1ab0b33580095" minOccurs="0"/>
                <xsd:element ref="ns2:ncb1594ff73b435992550f571a78c184" minOccurs="0"/>
                <xsd:element ref="ns2:p517ccc45a7e4674ae144f9410147bb3" minOccurs="0"/>
                <xsd:element ref="ns2:f91636ce86a943e5a85e589048b494b2" minOccurs="0"/>
                <xsd:element ref="ns4:PermitNumber"/>
                <xsd:element ref="ns4:OtherReference" minOccurs="0"/>
                <xsd:element ref="ns4:EPRNumber" minOccurs="0"/>
                <xsd:element ref="ns4:Customer_x002f_OperatorName"/>
                <xsd:element ref="ns4:SiteName"/>
                <xsd:element ref="ns4:FacilityAddress"/>
                <xsd:element ref="ns4:FacilityAddressPostcode"/>
                <xsd:element ref="ns2:ga477587807b4e8dbd9d142e03c014fa" minOccurs="0"/>
                <xsd:element ref="ns2:la34db7254a948be973d9738b9f07ba7" minOccurs="0"/>
                <xsd:element ref="ns2:bf174f8632e04660b372cf372c1956fe" minOccurs="0"/>
                <xsd:element ref="ns2:mb0b523b12654e57a98fd73f451222f6" minOccurs="0"/>
                <xsd:element ref="ns4:CessationDate" minOccurs="0"/>
                <xsd:element ref="ns4:NationalSecurity" minOccurs="0"/>
                <xsd:element ref="ns2:ed3cfd1978f244c4af5dc9d642a18018" minOccurs="0"/>
                <xsd:element ref="ns4:CurrentPermit" minOccurs="0"/>
                <xsd:element ref="ns5:EventLink" minOccurs="0"/>
                <xsd:element ref="ns2:m63bd5d2e6554c968a3f4ff9289590fe" minOccurs="0"/>
                <xsd:element ref="ns2:d22401b98bfe4ec6b8dacbec81c66a1e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6:MediaServiceDateTaken" minOccurs="0"/>
                <xsd:element ref="ns6:MediaServiceLocation" minOccurs="0"/>
                <xsd:element ref="ns6:MediaLengthInSeconds" minOccurs="0"/>
                <xsd:element ref="ns6:lcf76f155ced4ddcb4097134ff3c332f" minOccurs="0"/>
                <xsd:element ref="ns2:SharedWithUsers" minOccurs="0"/>
                <xsd:element ref="ns2:SharedWithDetails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5a0ec-c146-4eeb-925a-270f4bc4be63" elementFormDefault="qualified">
    <xsd:import namespace="http://schemas.microsoft.com/office/2006/documentManagement/types"/>
    <xsd:import namespace="http://schemas.microsoft.com/office/infopath/2007/PartnerControls"/>
    <xsd:element name="d3564be703db47eda46ec138bc1ba091" ma:index="8" ma:taxonomy="true" ma:internalName="d3564be703db47eda46ec138bc1ba091" ma:taxonomyFieldName="ActivityGrouping" ma:displayName="Activity Grouping" ma:default="8;#Unassigned|cb01650a-31a4-4ad3-af7c-01edd0cc5fa8" ma:fieldId="{d3564be7-03db-47ed-a46e-c138bc1ba091}" ma:sspId="d1117845-93f6-4da3-abaa-fcb4fa669c78" ma:termSetId="c26d6a6f-914d-4d0c-bc0a-7a709b431a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2c737aaa794145b5e1ab0b33580095" ma:index="15" ma:taxonomy="true" ma:internalName="c52c737aaa794145b5e1ab0b33580095" ma:taxonomyFieldName="DisclosureStatus" ma:displayName="Disclosure Status" ma:fieldId="{c52c737a-aa79-4145-b5e1-ab0b33580095}" ma:sspId="d1117845-93f6-4da3-abaa-fcb4fa669c78" ma:termSetId="be5a9b7f-442f-4603-a8b8-76f5f1ec70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cb1594ff73b435992550f571a78c184" ma:index="17" ma:taxonomy="true" ma:internalName="ncb1594ff73b435992550f571a78c184" ma:taxonomyFieldName="Regime" ma:displayName="Regime" ma:fieldId="{7cb1594f-f73b-4359-9255-0f571a78c184}" ma:taxonomyMulti="true" ma:sspId="d1117845-93f6-4da3-abaa-fcb4fa669c78" ma:termSetId="79e1bcb8-4c43-4df4-ad15-4ec7b927a8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17ccc45a7e4674ae144f9410147bb3" ma:index="19" ma:taxonomy="true" ma:internalName="p517ccc45a7e4674ae144f9410147bb3" ma:taxonomyFieldName="RegulatedActivityClass" ma:displayName="Regulated Activity Class" ma:fieldId="{9517ccc4-5a7e-4674-ae14-4f9410147bb3}" ma:taxonomyMulti="true" ma:sspId="d1117845-93f6-4da3-abaa-fcb4fa669c78" ma:termSetId="41ee975a-727d-4c90-bb75-bfa3c8eb72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1636ce86a943e5a85e589048b494b2" ma:index="21" nillable="true" ma:taxonomy="true" ma:internalName="f91636ce86a943e5a85e589048b494b2" ma:taxonomyFieldName="RegulatedActivitySub_x002d_Class" ma:displayName="Regulated Activity Sub-Class" ma:fieldId="{f91636ce-86a9-43e5-a85e-589048b494b2}" ma:taxonomyMulti="true" ma:sspId="d1117845-93f6-4da3-abaa-fcb4fa669c78" ma:termSetId="3c5ee371-f842-4910-b55e-fca1c7c085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477587807b4e8dbd9d142e03c014fa" ma:index="30" nillable="true" ma:taxonomy="true" ma:internalName="ga477587807b4e8dbd9d142e03c014fa" ma:taxonomyFieldName="Catchment" ma:displayName="Catchment" ma:fieldId="{0a477587-807b-4e8d-bd9d-142e03c014fa}" ma:sspId="d1117845-93f6-4da3-abaa-fcb4fa669c78" ma:termSetId="a3d7cc5e-3544-4097-ac09-3626e2dfc5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34db7254a948be973d9738b9f07ba7" ma:index="32" ma:taxonomy="true" ma:internalName="la34db7254a948be973d9738b9f07ba7" ma:taxonomyFieldName="TypeofPermit" ma:displayName="Type of Permit" ma:default="32;#N/A - Do not select for New Permits|0430e4c2-ee0a-4b2d-9af6-df735aafbcb2" ma:fieldId="{5a34db72-54a9-48be-973d-9738b9f07ba7}" ma:taxonomyMulti="true" ma:sspId="d1117845-93f6-4da3-abaa-fcb4fa669c78" ma:termSetId="7d47b671-38b6-4716-ba29-cfb8e9b10e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f174f8632e04660b372cf372c1956fe" ma:index="34" nillable="true" ma:taxonomy="true" ma:internalName="bf174f8632e04660b372cf372c1956fe" ma:taxonomyFieldName="StandardRulesID" ma:displayName="StandardRulesID" ma:fieldId="{bf174f86-32e0-4660-b372-cf372c1956fe}" ma:taxonomyMulti="true" ma:sspId="d1117845-93f6-4da3-abaa-fcb4fa669c78" ma:termSetId="8e138792-83d5-43de-b6e8-7ca5b827cc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b0b523b12654e57a98fd73f451222f6" ma:index="36" nillable="true" ma:taxonomy="true" ma:internalName="mb0b523b12654e57a98fd73f451222f6" ma:taxonomyFieldName="CessationStatus" ma:displayName="Cessation Status" ma:fieldId="{6b0b523b-1265-4e57-a98f-d73f451222f6}" ma:sspId="d1117845-93f6-4da3-abaa-fcb4fa669c78" ma:termSetId="8efff926-82ca-4afb-81c6-bc22e4acf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3cfd1978f244c4af5dc9d642a18018" ma:index="40" nillable="true" ma:taxonomy="true" ma:internalName="ed3cfd1978f244c4af5dc9d642a18018" ma:taxonomyFieldName="MajorProjectID" ma:displayName="Major Project ID" ma:fieldId="{ed3cfd19-78f2-44c4-af5d-c9d642a18018}" ma:sspId="d1117845-93f6-4da3-abaa-fcb4fa669c78" ma:termSetId="d4a353e3-1bf8-453f-805b-242d6a6db9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63bd5d2e6554c968a3f4ff9289590fe" ma:index="44" nillable="true" ma:taxonomy="true" ma:internalName="m63bd5d2e6554c968a3f4ff9289590fe" ma:taxonomyFieldName="EventType1" ma:displayName="Event Type" ma:readOnly="false" ma:fieldId="{663bd5d2-e655-4c96-8a3f-4ff9289590fe}" ma:sspId="d1117845-93f6-4da3-abaa-fcb4fa669c78" ma:termSetId="6eb2a3b8-caae-450e-a142-afb8c0df35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2401b98bfe4ec6b8dacbec81c66a1e" ma:index="46" nillable="true" ma:taxonomy="true" ma:internalName="d22401b98bfe4ec6b8dacbec81c66a1e" ma:taxonomyFieldName="PermitDocumentType" ma:displayName="Permit Document Type" ma:readOnly="false" ma:fieldId="{d22401b9-8bfe-4ec6-b8da-cbec81c66a1e}" ma:sspId="d1117845-93f6-4da3-abaa-fcb4fa669c78" ma:termSetId="1e9654a3-ed8b-47e0-af9b-cd306150e8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6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92e41c19-1047-4874-acff-e817b08e966f}" ma:internalName="TaxCatchAll" ma:showField="CatchAllData" ma:web="8595a0ec-c146-4eeb-925a-270f4bc4be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2e41c19-1047-4874-acff-e817b08e966f}" ma:internalName="TaxCatchAllLabel" ma:readOnly="true" ma:showField="CatchAllDataLabel" ma:web="8595a0ec-c146-4eeb-925a-270f4bc4be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f177-55b5-4448-a5fb-28ea454417ee" elementFormDefault="qualified">
    <xsd:import namespace="http://schemas.microsoft.com/office/2006/documentManagement/types"/>
    <xsd:import namespace="http://schemas.microsoft.com/office/infopath/2007/PartnerControls"/>
    <xsd:element name="DocumentDate" ma:index="12" ma:displayName="Document Date" ma:format="DateOnly" ma:internalName="DocumentDate">
      <xsd:simpleType>
        <xsd:restriction base="dms:DateTime"/>
      </xsd:simpleType>
    </xsd:element>
    <xsd:element name="EAReceivedDate" ma:index="13" ma:displayName="Received Date" ma:format="DateOnly" ma:internalName="EAReceivedDate">
      <xsd:simpleType>
        <xsd:restriction base="dms:DateTime"/>
      </xsd:simpleType>
    </xsd:element>
    <xsd:element name="ExternalAuthor" ma:index="14" ma:displayName="Document Author" ma:internalName="ExternalAuthor">
      <xsd:simpleType>
        <xsd:restriction base="dms:Text">
          <xsd:maxLength value="255"/>
        </xsd:restriction>
      </xsd:simpleType>
    </xsd:element>
    <xsd:element name="PermitNumber" ma:index="23" ma:displayName="Permit Number" ma:internalName="PermitNumber">
      <xsd:simpleType>
        <xsd:restriction base="dms:Text">
          <xsd:maxLength value="255"/>
        </xsd:restriction>
      </xsd:simpleType>
    </xsd:element>
    <xsd:element name="OtherReference" ma:index="24" nillable="true" ma:displayName="Other Reference" ma:internalName="OtherReference">
      <xsd:simpleType>
        <xsd:restriction base="dms:Text">
          <xsd:maxLength value="255"/>
        </xsd:restriction>
      </xsd:simpleType>
    </xsd:element>
    <xsd:element name="EPRNumber" ma:index="25" nillable="true" ma:displayName="EPR Number" ma:internalName="EPRNumber">
      <xsd:simpleType>
        <xsd:restriction base="dms:Text">
          <xsd:maxLength value="255"/>
        </xsd:restriction>
      </xsd:simpleType>
    </xsd:element>
    <xsd:element name="Customer_x002f_OperatorName" ma:index="26" ma:displayName="Customer / Operator Name" ma:internalName="Customer_x002F_OperatorName">
      <xsd:simpleType>
        <xsd:restriction base="dms:Text">
          <xsd:maxLength value="255"/>
        </xsd:restriction>
      </xsd:simpleType>
    </xsd:element>
    <xsd:element name="SiteName" ma:index="27" ma:displayName="Facility Name" ma:internalName="SiteName">
      <xsd:simpleType>
        <xsd:restriction base="dms:Text">
          <xsd:maxLength value="255"/>
        </xsd:restriction>
      </xsd:simpleType>
    </xsd:element>
    <xsd:element name="FacilityAddress" ma:index="28" ma:displayName="Facility Address" ma:internalName="FacilityAddress">
      <xsd:simpleType>
        <xsd:restriction base="dms:Note">
          <xsd:maxLength value="255"/>
        </xsd:restriction>
      </xsd:simpleType>
    </xsd:element>
    <xsd:element name="FacilityAddressPostcode" ma:index="29" ma:displayName="Facility Address Postcode" ma:internalName="FacilityAddressPostcode">
      <xsd:simpleType>
        <xsd:restriction base="dms:Text">
          <xsd:maxLength value="255"/>
        </xsd:restriction>
      </xsd:simpleType>
    </xsd:element>
    <xsd:element name="CessationDate" ma:index="38" nillable="true" ma:displayName="Cessation Date" ma:format="DateOnly" ma:internalName="CessationDate">
      <xsd:simpleType>
        <xsd:restriction base="dms:DateTime"/>
      </xsd:simpleType>
    </xsd:element>
    <xsd:element name="NationalSecurity" ma:index="39" nillable="true" ma:displayName="National Security" ma:default="No" ma:format="Dropdown" ma:internalName="NationalSecurity">
      <xsd:simpleType>
        <xsd:restriction base="dms:Choice">
          <xsd:enumeration value="Yes"/>
          <xsd:enumeration value="No"/>
        </xsd:restriction>
      </xsd:simpleType>
    </xsd:element>
    <xsd:element name="CurrentPermit" ma:index="42" nillable="true" ma:displayName="Current Permit" ma:default="N/A - Do not select for New Permits" ma:format="Dropdown" ma:internalName="CurrentPermit">
      <xsd:simpleType>
        <xsd:restriction base="dms:Choice">
          <xsd:enumeration value="Yes"/>
          <xsd:enumeration value="No"/>
          <xsd:enumeration value="N/A - Do not select for New Permi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d8e36-f429-4edc-ab50-c5be84842779" elementFormDefault="qualified">
    <xsd:import namespace="http://schemas.microsoft.com/office/2006/documentManagement/types"/>
    <xsd:import namespace="http://schemas.microsoft.com/office/infopath/2007/PartnerControls"/>
    <xsd:element name="EventLink" ma:index="43" nillable="true" ma:displayName="Event Link" ma:internalName="Event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7f3ca-46f3-45f8-8338-025c3a7cf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5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52" nillable="true" ma:displayName="Tags" ma:internalName="MediaServiceAutoTags" ma:readOnly="true">
      <xsd:simpleType>
        <xsd:restriction base="dms:Text"/>
      </xsd:simpleType>
    </xsd:element>
    <xsd:element name="MediaServiceGenerationTime" ma:index="5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5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5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57" nillable="true" ma:displayName="Location" ma:internalName="MediaServiceLocation" ma:readOnly="true">
      <xsd:simpleType>
        <xsd:restriction base="dms:Text"/>
      </xsd:simpleType>
    </xsd:element>
    <xsd:element name="MediaLengthInSeconds" ma:index="5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60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6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6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BF881E-1BE3-40EA-9C4B-F9C4D0500E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F7229-5400-4562-BA8E-781CDFAFC380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a95de8d-25d5-42c0-a5f9-d558714eb24f"/>
    <ds:schemaRef ds:uri="http://www.w3.org/XML/1998/namespace"/>
    <ds:schemaRef ds:uri="http://purl.org/dc/dcmitype/"/>
    <ds:schemaRef ds:uri="http://purl.org/dc/elements/1.1/"/>
    <ds:schemaRef ds:uri="f7b777ec-fa07-4097-9bc0-df7dbb0b3993"/>
    <ds:schemaRef ds:uri="http://purl.org/dc/terms/"/>
    <ds:schemaRef ds:uri="f2b7f3ca-46f3-45f8-8338-025c3a7cf089"/>
    <ds:schemaRef ds:uri="662745e8-e224-48e8-a2e3-254862b8c2f5"/>
    <ds:schemaRef ds:uri="eebef177-55b5-4448-a5fb-28ea454417ee"/>
    <ds:schemaRef ds:uri="8595a0ec-c146-4eeb-925a-270f4bc4be63"/>
    <ds:schemaRef ds:uri="5ffd8e36-f429-4edc-ab50-c5be84842779"/>
  </ds:schemaRefs>
</ds:datastoreItem>
</file>

<file path=customXml/itemProps3.xml><?xml version="1.0" encoding="utf-8"?>
<ds:datastoreItem xmlns:ds="http://schemas.openxmlformats.org/officeDocument/2006/customXml" ds:itemID="{5931A2C2-4AD0-4906-A57A-4C22478C9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95a0ec-c146-4eeb-925a-270f4bc4be63"/>
    <ds:schemaRef ds:uri="662745e8-e224-48e8-a2e3-254862b8c2f5"/>
    <ds:schemaRef ds:uri="eebef177-55b5-4448-a5fb-28ea454417ee"/>
    <ds:schemaRef ds:uri="5ffd8e36-f429-4edc-ab50-c5be84842779"/>
    <ds:schemaRef ds:uri="f2b7f3ca-46f3-45f8-8338-025c3a7cf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</Words>
  <Application>Microsoft Office PowerPoint</Application>
  <PresentationFormat>Widescreen</PresentationFormat>
  <Paragraphs>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Grace</dc:creator>
  <cp:lastModifiedBy>Tony Moutrie</cp:lastModifiedBy>
  <cp:revision>2</cp:revision>
  <dcterms:created xsi:type="dcterms:W3CDTF">2022-01-05T14:30:51Z</dcterms:created>
  <dcterms:modified xsi:type="dcterms:W3CDTF">2024-03-20T11:04:30Z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0x0101000E9AD557692E154F9D2697C8C6432F76006D4D92D51675A442A00CEFF055B17D24</vt:lpwstr>
  </property>
  <property fmtid="{D5CDD505-2E9C-101B-9397-08002B2CF9AE}" pid="3" name="PermitDocumentType">
    <vt:lpwstr/>
  </property>
  <property fmtid="{D5CDD505-2E9C-101B-9397-08002B2CF9AE}" pid="4" name="MediaServiceImageTags">
    <vt:lpwstr/>
  </property>
  <property fmtid="{D5CDD505-2E9C-101B-9397-08002B2CF9AE}" pid="5" name="TypeofPermit">
    <vt:lpwstr>9;#N/A - Do not select for New Permits|0430e4c2-ee0a-4b2d-9af6-df735aafbcb2</vt:lpwstr>
  </property>
  <property fmtid="{D5CDD505-2E9C-101B-9397-08002B2CF9AE}" pid="6" name="DisclosureStatus">
    <vt:lpwstr>181;#Public Register|f1fcf6a6-5d97-4f1d-964e-a2f916eb1f18</vt:lpwstr>
  </property>
  <property fmtid="{D5CDD505-2E9C-101B-9397-08002B2CF9AE}" pid="7" name="EventType1">
    <vt:lpwstr/>
  </property>
  <property fmtid="{D5CDD505-2E9C-101B-9397-08002B2CF9AE}" pid="8" name="ActivityGrouping">
    <vt:lpwstr>12;#Application ＆ Associated Docs|5eadfd3c-6deb-44e1-b7e1-16accd427bec</vt:lpwstr>
  </property>
  <property fmtid="{D5CDD505-2E9C-101B-9397-08002B2CF9AE}" pid="9" name="RegulatedActivityClass">
    <vt:lpwstr>38;#Installations|645f1c9c-65df-490a-9ce3-4a2aa7c5ff7f</vt:lpwstr>
  </property>
  <property fmtid="{D5CDD505-2E9C-101B-9397-08002B2CF9AE}" pid="10" name="Catchment">
    <vt:lpwstr/>
  </property>
  <property fmtid="{D5CDD505-2E9C-101B-9397-08002B2CF9AE}" pid="11" name="MajorProjectID">
    <vt:lpwstr/>
  </property>
  <property fmtid="{D5CDD505-2E9C-101B-9397-08002B2CF9AE}" pid="12" name="StandardRulesID">
    <vt:lpwstr/>
  </property>
  <property fmtid="{D5CDD505-2E9C-101B-9397-08002B2CF9AE}" pid="13" name="CessationStatus">
    <vt:lpwstr/>
  </property>
  <property fmtid="{D5CDD505-2E9C-101B-9397-08002B2CF9AE}" pid="14" name="Regime">
    <vt:lpwstr>10;#EPR|0e5af97d-1a8c-4d8f-a20b-528a11cab1f6</vt:lpwstr>
  </property>
  <property fmtid="{D5CDD505-2E9C-101B-9397-08002B2CF9AE}" pid="15" name="RegulatedActivitySub-Class">
    <vt:lpwstr/>
  </property>
</Properties>
</file>