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20E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>
        <p:guide orient="horz" pos="323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CDFE2-0C5C-4FC0-A1A1-699271AA2D5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1422-6735-4859-930C-77E31801D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6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61A8-0C6F-BD23-C470-FFBE4C6B6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756F9-8A3E-8EE8-0B54-12381D3F4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7EC56-8528-4837-1BB4-E10281CD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46A16-FF1E-BC2A-9CFC-3EBC6E20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7CF5F-12A2-1EF5-ECAE-A71514A2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8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C72B-84F7-B617-F003-D32E8BEE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F70DF-09F9-8343-8274-91010BCA1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A6A94-F131-B8BB-EBF2-19C4C330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FDFA4-DD46-3D08-4390-3690201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6B47B-81C8-7140-D0E3-F605BCA6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3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B5E6B-CC89-7D7B-BB89-602F147A0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CF60B-E4F0-1D73-AE6B-3C54FBF2A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3F799-1A9C-B317-62BC-9310AB0B8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0A429-A347-257D-84C8-DEF9B221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70BDD-8FF4-51F0-B46A-3B8246AB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24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62BD8-5077-E4A0-77DC-465234A3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BCB03-B7A1-49DB-6E0B-49252CFC1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5AD4C-7F7D-39B5-B618-36169630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61D12-89BF-7126-3652-B5169CF1E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B1E45-3744-107E-C141-D1032E98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1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1897-15D9-B2C1-38DC-2B434415A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A1FF3-6701-196F-6891-AF307BF46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FB9A2-D115-6526-39B4-C1647D89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7AC7D-8CB8-6A1D-A57A-E3456F15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2EB3A-2F0F-00F9-A42D-41C43AFE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2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88653-E8F8-2DEE-4F13-A458A09D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6042F-1232-A52F-9C64-98824FD37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64200-5A75-848F-EDAE-F6C3B8149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FF9A2-7781-D5CF-0EB0-D8747422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84B16-4756-E49A-C717-FD138BA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72506-E2CA-0362-5AD6-0307B463D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9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00080-AB94-5DFC-27C6-B8C651C22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13ECD-5CAF-94AD-B347-E42A7F9E3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A25CD-20DF-2550-F7EF-31FCF845B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A35109-DFA6-FAD9-3F31-A88F0EAD0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8199B-8578-60E3-EE19-6490846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2DD9EF-AB2E-83E6-AEF4-2EE71C93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378A04-D22E-1430-148A-EEF0188A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EC7AD-0EA9-5BEA-5CA6-FC448B2D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2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A45B-7E79-5C7E-55EE-15CA954A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5AB564-1348-A8EB-7E67-3AEC74E7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2F9B0-EBA4-54D0-EBA6-D8898B63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90017-AF85-014B-9884-816DE34AA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1C622-B077-37B2-91FB-C96CF79C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57DAD-BA06-2B20-5A8C-2C1CD329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BB284-42CB-AFED-9C6B-B956E0C2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04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5DF2-E6C1-1DF0-DB77-6EF5F137A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7BD4F-56E3-6A9F-4FC7-CA22F58C4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A4B0B-41F4-ACDF-0F9A-4638397C7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2D1F8-6C1A-27CE-2A24-19A2357A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D5E49-D48D-6014-308F-49395AFA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CC3C6-80D0-A6D3-C892-41258405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9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3AA5-2F19-4B22-89DF-274DFC52C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09C82-2E41-2A86-791D-73B1D80C9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9E429-9132-6F82-8854-3BA7A962B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F8544-A622-3A37-269B-DC7931C3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EA45C-48FA-7300-BEFF-4FD3047F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DB82-B580-A50F-E557-E6BA3BD7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D8136-FACD-19C0-B70D-0399938F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956F8-522B-D7D8-2E47-B37C66E55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829A6-A3FA-0449-BDBA-A94160749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CA14D-34FC-114A-0F41-2AEB9FA73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1529-0C5C-15DD-327B-ED33AF558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75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02B6B32-D847-471A-E2F5-3554DC0AA677}"/>
              </a:ext>
            </a:extLst>
          </p:cNvPr>
          <p:cNvSpPr/>
          <p:nvPr/>
        </p:nvSpPr>
        <p:spPr>
          <a:xfrm>
            <a:off x="4041357" y="422987"/>
            <a:ext cx="214973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7E245D1-419C-E447-92B8-7AF247F8A640}"/>
              </a:ext>
            </a:extLst>
          </p:cNvPr>
          <p:cNvSpPr/>
          <p:nvPr/>
        </p:nvSpPr>
        <p:spPr>
          <a:xfrm>
            <a:off x="4041357" y="1560132"/>
            <a:ext cx="225840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7839F20-DB53-AB30-4C74-D6E4ABC4062C}"/>
              </a:ext>
            </a:extLst>
          </p:cNvPr>
          <p:cNvSpPr/>
          <p:nvPr/>
        </p:nvSpPr>
        <p:spPr>
          <a:xfrm rot="16200000">
            <a:off x="1793710" y="1770431"/>
            <a:ext cx="222225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91AD438-AE42-4A64-B91B-F85CAD3AD168}"/>
              </a:ext>
            </a:extLst>
          </p:cNvPr>
          <p:cNvSpPr/>
          <p:nvPr/>
        </p:nvSpPr>
        <p:spPr>
          <a:xfrm rot="16200000">
            <a:off x="3545533" y="419182"/>
            <a:ext cx="284746" cy="4572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D87C933-DCB2-3FB9-BB39-0869F642F3AF}"/>
              </a:ext>
            </a:extLst>
          </p:cNvPr>
          <p:cNvSpPr/>
          <p:nvPr/>
        </p:nvSpPr>
        <p:spPr>
          <a:xfrm rot="16200000">
            <a:off x="2701568" y="415991"/>
            <a:ext cx="291128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E5D53EF-F3BD-143E-B868-D5C7E34C690D}"/>
              </a:ext>
            </a:extLst>
          </p:cNvPr>
          <p:cNvSpPr/>
          <p:nvPr/>
        </p:nvSpPr>
        <p:spPr>
          <a:xfrm rot="16200000">
            <a:off x="2907377" y="419183"/>
            <a:ext cx="284745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773CCE5-1A8B-DDCD-58A3-1A6028EA90DB}"/>
              </a:ext>
            </a:extLst>
          </p:cNvPr>
          <p:cNvSpPr/>
          <p:nvPr/>
        </p:nvSpPr>
        <p:spPr>
          <a:xfrm rot="16200000">
            <a:off x="1734897" y="415991"/>
            <a:ext cx="291128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15B05BF5-A520-5A4E-3C8D-06032ED8C5D9}"/>
              </a:ext>
            </a:extLst>
          </p:cNvPr>
          <p:cNvGrpSpPr/>
          <p:nvPr/>
        </p:nvGrpSpPr>
        <p:grpSpPr>
          <a:xfrm>
            <a:off x="3804440" y="252835"/>
            <a:ext cx="133971" cy="254070"/>
            <a:chOff x="7753426" y="3330235"/>
            <a:chExt cx="231668" cy="286537"/>
          </a:xfrm>
        </p:grpSpPr>
        <p:sp>
          <p:nvSpPr>
            <p:cNvPr id="375" name="Rectangle 374">
              <a:extLst>
                <a:ext uri="{FF2B5EF4-FFF2-40B4-BE49-F238E27FC236}">
                  <a16:creationId xmlns:a16="http://schemas.microsoft.com/office/drawing/2014/main" id="{F414A614-704C-6C44-CE64-C704DBEFA38D}"/>
                </a:ext>
              </a:extLst>
            </p:cNvPr>
            <p:cNvSpPr/>
            <p:nvPr/>
          </p:nvSpPr>
          <p:spPr>
            <a:xfrm>
              <a:off x="7781340" y="3383071"/>
              <a:ext cx="175841" cy="1500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76" name="Picture 375">
              <a:extLst>
                <a:ext uri="{FF2B5EF4-FFF2-40B4-BE49-F238E27FC236}">
                  <a16:creationId xmlns:a16="http://schemas.microsoft.com/office/drawing/2014/main" id="{57F86C5E-7B30-58D2-6798-A8F90DAEC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53426" y="3330235"/>
              <a:ext cx="231668" cy="286537"/>
            </a:xfrm>
            <a:prstGeom prst="rect">
              <a:avLst/>
            </a:prstGeom>
          </p:spPr>
        </p:pic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7BE537FD-E3F7-4812-9599-B6C5CBB88ED7}"/>
              </a:ext>
            </a:extLst>
          </p:cNvPr>
          <p:cNvSpPr/>
          <p:nvPr/>
        </p:nvSpPr>
        <p:spPr>
          <a:xfrm rot="16200000">
            <a:off x="679074" y="3558914"/>
            <a:ext cx="812520" cy="4571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BB4D128-24E8-E836-2E68-5416AEF942A2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5300269" y="195462"/>
            <a:ext cx="1577" cy="183121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D11845-C5F9-7881-8AAE-399499E9148E}"/>
              </a:ext>
            </a:extLst>
          </p:cNvPr>
          <p:cNvCxnSpPr>
            <a:cxnSpLocks/>
          </p:cNvCxnSpPr>
          <p:nvPr/>
        </p:nvCxnSpPr>
        <p:spPr>
          <a:xfrm flipH="1">
            <a:off x="308036" y="2327771"/>
            <a:ext cx="733361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8E7E891-6588-FFBB-5910-5C65A8AE0106}"/>
              </a:ext>
            </a:extLst>
          </p:cNvPr>
          <p:cNvCxnSpPr>
            <a:cxnSpLocks/>
          </p:cNvCxnSpPr>
          <p:nvPr/>
        </p:nvCxnSpPr>
        <p:spPr>
          <a:xfrm flipH="1">
            <a:off x="1591242" y="2038221"/>
            <a:ext cx="2077241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3521A97-6B26-0F80-84C3-031B3640757D}"/>
              </a:ext>
            </a:extLst>
          </p:cNvPr>
          <p:cNvCxnSpPr>
            <a:cxnSpLocks/>
          </p:cNvCxnSpPr>
          <p:nvPr/>
        </p:nvCxnSpPr>
        <p:spPr>
          <a:xfrm flipH="1">
            <a:off x="4440466" y="4852559"/>
            <a:ext cx="1035527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6057CE-3DB9-F16B-C8B2-8BD88D53B40F}"/>
              </a:ext>
            </a:extLst>
          </p:cNvPr>
          <p:cNvCxnSpPr>
            <a:cxnSpLocks/>
          </p:cNvCxnSpPr>
          <p:nvPr/>
        </p:nvCxnSpPr>
        <p:spPr>
          <a:xfrm flipH="1">
            <a:off x="3344081" y="4866707"/>
            <a:ext cx="465423" cy="75450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CC7F722-9A3D-FCFF-78C0-5D459918DCD2}"/>
              </a:ext>
            </a:extLst>
          </p:cNvPr>
          <p:cNvSpPr/>
          <p:nvPr/>
        </p:nvSpPr>
        <p:spPr>
          <a:xfrm>
            <a:off x="3208662" y="4795137"/>
            <a:ext cx="1231804" cy="83787"/>
          </a:xfrm>
          <a:prstGeom prst="rect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244E55-A886-9A98-9C9D-A69E41724520}"/>
              </a:ext>
            </a:extLst>
          </p:cNvPr>
          <p:cNvCxnSpPr>
            <a:cxnSpLocks/>
          </p:cNvCxnSpPr>
          <p:nvPr/>
        </p:nvCxnSpPr>
        <p:spPr>
          <a:xfrm flipH="1" flipV="1">
            <a:off x="2630128" y="4876512"/>
            <a:ext cx="554422" cy="1014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BCD3DF-44A6-FD8B-033D-5469A361F8DA}"/>
              </a:ext>
            </a:extLst>
          </p:cNvPr>
          <p:cNvCxnSpPr>
            <a:cxnSpLocks/>
          </p:cNvCxnSpPr>
          <p:nvPr/>
        </p:nvCxnSpPr>
        <p:spPr>
          <a:xfrm>
            <a:off x="332109" y="5257557"/>
            <a:ext cx="2367859" cy="2369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9F0D48-6E38-B1AA-8FE6-D00F139CFB2A}"/>
              </a:ext>
            </a:extLst>
          </p:cNvPr>
          <p:cNvCxnSpPr>
            <a:cxnSpLocks/>
          </p:cNvCxnSpPr>
          <p:nvPr/>
        </p:nvCxnSpPr>
        <p:spPr>
          <a:xfrm>
            <a:off x="332109" y="195462"/>
            <a:ext cx="497384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5" name="Rectangle 344">
            <a:extLst>
              <a:ext uri="{FF2B5EF4-FFF2-40B4-BE49-F238E27FC236}">
                <a16:creationId xmlns:a16="http://schemas.microsoft.com/office/drawing/2014/main" id="{9B5D07C7-C7C9-91E5-5C73-A299F1E3402F}"/>
              </a:ext>
            </a:extLst>
          </p:cNvPr>
          <p:cNvSpPr/>
          <p:nvPr/>
        </p:nvSpPr>
        <p:spPr>
          <a:xfrm rot="16200000">
            <a:off x="4772598" y="1485582"/>
            <a:ext cx="615306" cy="189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2375BBF5-5FB3-9051-2717-E7D3EB87C9F2}"/>
              </a:ext>
            </a:extLst>
          </p:cNvPr>
          <p:cNvSpPr/>
          <p:nvPr/>
        </p:nvSpPr>
        <p:spPr>
          <a:xfrm>
            <a:off x="1931791" y="1734225"/>
            <a:ext cx="1596289" cy="169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8" name="Picture 337">
            <a:extLst>
              <a:ext uri="{FF2B5EF4-FFF2-40B4-BE49-F238E27FC236}">
                <a16:creationId xmlns:a16="http://schemas.microsoft.com/office/drawing/2014/main" id="{16A53595-34E0-BB62-F4B6-B1BB9161F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115" y="299802"/>
            <a:ext cx="595368" cy="212961"/>
          </a:xfrm>
          <a:prstGeom prst="rect">
            <a:avLst/>
          </a:prstGeom>
        </p:spPr>
      </p:pic>
      <p:pic>
        <p:nvPicPr>
          <p:cNvPr id="337" name="Picture 336">
            <a:extLst>
              <a:ext uri="{FF2B5EF4-FFF2-40B4-BE49-F238E27FC236}">
                <a16:creationId xmlns:a16="http://schemas.microsoft.com/office/drawing/2014/main" id="{09E2D4D4-4F4B-702C-4532-898C0FB55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726" y="299802"/>
            <a:ext cx="902306" cy="212961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DA16FBEB-4763-8C8C-2029-61281F4420BA}"/>
              </a:ext>
            </a:extLst>
          </p:cNvPr>
          <p:cNvSpPr/>
          <p:nvPr/>
        </p:nvSpPr>
        <p:spPr>
          <a:xfrm>
            <a:off x="272575" y="145560"/>
            <a:ext cx="9013814" cy="51631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BFC96CA-2465-6231-9B53-4B282EB11D84}"/>
              </a:ext>
            </a:extLst>
          </p:cNvPr>
          <p:cNvSpPr/>
          <p:nvPr/>
        </p:nvSpPr>
        <p:spPr>
          <a:xfrm>
            <a:off x="382369" y="273813"/>
            <a:ext cx="4807245" cy="16569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5AEC896-9F63-236C-E2E6-A62A4D6ADC18}"/>
              </a:ext>
            </a:extLst>
          </p:cNvPr>
          <p:cNvSpPr/>
          <p:nvPr/>
        </p:nvSpPr>
        <p:spPr>
          <a:xfrm>
            <a:off x="481987" y="3071590"/>
            <a:ext cx="1328171" cy="20667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ED8BD54-7117-1932-4732-191A2529E0D0}"/>
              </a:ext>
            </a:extLst>
          </p:cNvPr>
          <p:cNvSpPr/>
          <p:nvPr/>
        </p:nvSpPr>
        <p:spPr>
          <a:xfrm>
            <a:off x="2730646" y="4948816"/>
            <a:ext cx="287275" cy="301699"/>
          </a:xfrm>
          <a:prstGeom prst="rect">
            <a:avLst/>
          </a:prstGeom>
          <a:solidFill>
            <a:srgbClr val="66FF33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F6C6E98-BEED-9EC0-D1A4-B52A5CAF39CC}"/>
              </a:ext>
            </a:extLst>
          </p:cNvPr>
          <p:cNvCxnSpPr>
            <a:cxnSpLocks/>
          </p:cNvCxnSpPr>
          <p:nvPr/>
        </p:nvCxnSpPr>
        <p:spPr>
          <a:xfrm>
            <a:off x="2582892" y="4829401"/>
            <a:ext cx="625771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1B1F8A0-3779-3BC3-14F6-E9653250279C}"/>
              </a:ext>
            </a:extLst>
          </p:cNvPr>
          <p:cNvCxnSpPr>
            <a:cxnSpLocks/>
          </p:cNvCxnSpPr>
          <p:nvPr/>
        </p:nvCxnSpPr>
        <p:spPr>
          <a:xfrm>
            <a:off x="2585796" y="4833756"/>
            <a:ext cx="0" cy="378055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0BC4AD8-130B-9D09-5E69-1A93B3A355D0}"/>
              </a:ext>
            </a:extLst>
          </p:cNvPr>
          <p:cNvCxnSpPr>
            <a:cxnSpLocks/>
          </p:cNvCxnSpPr>
          <p:nvPr/>
        </p:nvCxnSpPr>
        <p:spPr>
          <a:xfrm flipH="1" flipV="1">
            <a:off x="423043" y="5202725"/>
            <a:ext cx="2165658" cy="908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C7C3684-992A-A74F-1EB2-3D6BE1B4A9B3}"/>
              </a:ext>
            </a:extLst>
          </p:cNvPr>
          <p:cNvCxnSpPr>
            <a:cxnSpLocks/>
          </p:cNvCxnSpPr>
          <p:nvPr/>
        </p:nvCxnSpPr>
        <p:spPr>
          <a:xfrm flipH="1" flipV="1">
            <a:off x="419745" y="2409077"/>
            <a:ext cx="12055" cy="2806683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9B4166D-6272-30EE-FACF-9BB7C87938F8}"/>
              </a:ext>
            </a:extLst>
          </p:cNvPr>
          <p:cNvCxnSpPr>
            <a:cxnSpLocks/>
          </p:cNvCxnSpPr>
          <p:nvPr/>
        </p:nvCxnSpPr>
        <p:spPr>
          <a:xfrm>
            <a:off x="419745" y="2409077"/>
            <a:ext cx="674946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586FBD2-EF41-B53F-1FAD-76A06A90AA81}"/>
              </a:ext>
            </a:extLst>
          </p:cNvPr>
          <p:cNvCxnSpPr>
            <a:cxnSpLocks/>
          </p:cNvCxnSpPr>
          <p:nvPr/>
        </p:nvCxnSpPr>
        <p:spPr>
          <a:xfrm flipV="1">
            <a:off x="1097595" y="2327771"/>
            <a:ext cx="0" cy="81307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1CB1AE09-6743-8C7C-8D8B-643C2510ED7E}"/>
              </a:ext>
            </a:extLst>
          </p:cNvPr>
          <p:cNvSpPr/>
          <p:nvPr/>
        </p:nvSpPr>
        <p:spPr>
          <a:xfrm>
            <a:off x="469331" y="1930809"/>
            <a:ext cx="343689" cy="374942"/>
          </a:xfrm>
          <a:prstGeom prst="rect">
            <a:avLst/>
          </a:prstGeom>
          <a:solidFill>
            <a:srgbClr val="66FF33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E24E870-D9D3-2F27-CFED-193BEE94870F}"/>
              </a:ext>
            </a:extLst>
          </p:cNvPr>
          <p:cNvSpPr/>
          <p:nvPr/>
        </p:nvSpPr>
        <p:spPr>
          <a:xfrm>
            <a:off x="1145507" y="1887844"/>
            <a:ext cx="445735" cy="4296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611BE91-C0E1-1B99-137E-5625851979A5}"/>
              </a:ext>
            </a:extLst>
          </p:cNvPr>
          <p:cNvSpPr/>
          <p:nvPr/>
        </p:nvSpPr>
        <p:spPr>
          <a:xfrm>
            <a:off x="3670367" y="1882741"/>
            <a:ext cx="287477" cy="4296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5DA5E69-5B5B-D891-42DC-342FEAC147B2}"/>
              </a:ext>
            </a:extLst>
          </p:cNvPr>
          <p:cNvSpPr/>
          <p:nvPr/>
        </p:nvSpPr>
        <p:spPr>
          <a:xfrm>
            <a:off x="4100131" y="1877638"/>
            <a:ext cx="445735" cy="5317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27F94F2-45A1-C349-09BB-793B5656EF47}"/>
              </a:ext>
            </a:extLst>
          </p:cNvPr>
          <p:cNvCxnSpPr>
            <a:cxnSpLocks/>
          </p:cNvCxnSpPr>
          <p:nvPr/>
        </p:nvCxnSpPr>
        <p:spPr>
          <a:xfrm flipV="1">
            <a:off x="5415406" y="215621"/>
            <a:ext cx="0" cy="177273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D509115-CF11-2270-60D6-8CC6615499A8}"/>
              </a:ext>
            </a:extLst>
          </p:cNvPr>
          <p:cNvCxnSpPr>
            <a:cxnSpLocks/>
          </p:cNvCxnSpPr>
          <p:nvPr/>
        </p:nvCxnSpPr>
        <p:spPr>
          <a:xfrm>
            <a:off x="9230190" y="215621"/>
            <a:ext cx="0" cy="50348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4D09160-074D-95A5-55EC-A02BDEDAF14D}"/>
              </a:ext>
            </a:extLst>
          </p:cNvPr>
          <p:cNvCxnSpPr>
            <a:cxnSpLocks/>
          </p:cNvCxnSpPr>
          <p:nvPr/>
        </p:nvCxnSpPr>
        <p:spPr>
          <a:xfrm>
            <a:off x="6585790" y="5250514"/>
            <a:ext cx="26444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5049CA1-EF03-93FB-AECC-0132514D6169}"/>
              </a:ext>
            </a:extLst>
          </p:cNvPr>
          <p:cNvCxnSpPr>
            <a:cxnSpLocks/>
          </p:cNvCxnSpPr>
          <p:nvPr/>
        </p:nvCxnSpPr>
        <p:spPr>
          <a:xfrm>
            <a:off x="5415406" y="215621"/>
            <a:ext cx="381478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BBD4024-D235-B972-4E1D-43C239C0E283}"/>
              </a:ext>
            </a:extLst>
          </p:cNvPr>
          <p:cNvSpPr/>
          <p:nvPr/>
        </p:nvSpPr>
        <p:spPr>
          <a:xfrm>
            <a:off x="4483433" y="4996853"/>
            <a:ext cx="992560" cy="28456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1F5F83D-751E-121A-03DA-2FA1127B6D2A}"/>
              </a:ext>
            </a:extLst>
          </p:cNvPr>
          <p:cNvCxnSpPr>
            <a:cxnSpLocks/>
          </p:cNvCxnSpPr>
          <p:nvPr/>
        </p:nvCxnSpPr>
        <p:spPr>
          <a:xfrm flipH="1">
            <a:off x="4034311" y="4939302"/>
            <a:ext cx="14092" cy="369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FCE933B-00B6-99B8-6853-A6B64EA9237F}"/>
              </a:ext>
            </a:extLst>
          </p:cNvPr>
          <p:cNvCxnSpPr>
            <a:cxnSpLocks/>
          </p:cNvCxnSpPr>
          <p:nvPr/>
        </p:nvCxnSpPr>
        <p:spPr>
          <a:xfrm flipV="1">
            <a:off x="4048403" y="4897640"/>
            <a:ext cx="64795" cy="41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6754E17D-BB90-BD7B-7BC3-C0C96F06616D}"/>
              </a:ext>
            </a:extLst>
          </p:cNvPr>
          <p:cNvCxnSpPr>
            <a:cxnSpLocks/>
          </p:cNvCxnSpPr>
          <p:nvPr/>
        </p:nvCxnSpPr>
        <p:spPr>
          <a:xfrm>
            <a:off x="4113198" y="4897640"/>
            <a:ext cx="193104" cy="15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FFEB1E1-B289-C351-CDDE-17BB04C5DDEE}"/>
              </a:ext>
            </a:extLst>
          </p:cNvPr>
          <p:cNvCxnSpPr>
            <a:cxnSpLocks/>
          </p:cNvCxnSpPr>
          <p:nvPr/>
        </p:nvCxnSpPr>
        <p:spPr>
          <a:xfrm>
            <a:off x="4306301" y="4913611"/>
            <a:ext cx="55172" cy="35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B6C0D2D-6D83-B2A4-900B-28BFCB17D188}"/>
              </a:ext>
            </a:extLst>
          </p:cNvPr>
          <p:cNvCxnSpPr>
            <a:cxnSpLocks/>
          </p:cNvCxnSpPr>
          <p:nvPr/>
        </p:nvCxnSpPr>
        <p:spPr>
          <a:xfrm>
            <a:off x="3208662" y="4928130"/>
            <a:ext cx="2366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D40BB47-06E5-A6A3-E382-7B074A727DF3}"/>
              </a:ext>
            </a:extLst>
          </p:cNvPr>
          <p:cNvCxnSpPr>
            <a:cxnSpLocks/>
          </p:cNvCxnSpPr>
          <p:nvPr/>
        </p:nvCxnSpPr>
        <p:spPr>
          <a:xfrm flipH="1">
            <a:off x="3265286" y="4928130"/>
            <a:ext cx="180036" cy="380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E0E48186-441D-2D94-A600-D589E3B0B770}"/>
              </a:ext>
            </a:extLst>
          </p:cNvPr>
          <p:cNvCxnSpPr>
            <a:cxnSpLocks/>
          </p:cNvCxnSpPr>
          <p:nvPr/>
        </p:nvCxnSpPr>
        <p:spPr>
          <a:xfrm flipV="1">
            <a:off x="4483433" y="4799494"/>
            <a:ext cx="992560" cy="84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9DE83E5-6547-D6F9-A494-8EAA4A5EF7C5}"/>
              </a:ext>
            </a:extLst>
          </p:cNvPr>
          <p:cNvSpPr/>
          <p:nvPr/>
        </p:nvSpPr>
        <p:spPr>
          <a:xfrm>
            <a:off x="469331" y="1782137"/>
            <a:ext cx="461212" cy="95501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5E391D26-5429-9C19-76C2-C797459A9059}"/>
              </a:ext>
            </a:extLst>
          </p:cNvPr>
          <p:cNvSpPr>
            <a:spLocks/>
          </p:cNvSpPr>
          <p:nvPr/>
        </p:nvSpPr>
        <p:spPr>
          <a:xfrm>
            <a:off x="842048" y="1977865"/>
            <a:ext cx="230055" cy="139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GAS</a:t>
            </a:r>
          </a:p>
        </p:txBody>
      </p:sp>
      <p:pic>
        <p:nvPicPr>
          <p:cNvPr id="176" name="Picture 175">
            <a:extLst>
              <a:ext uri="{FF2B5EF4-FFF2-40B4-BE49-F238E27FC236}">
                <a16:creationId xmlns:a16="http://schemas.microsoft.com/office/drawing/2014/main" id="{3FB870D0-404D-EF44-19AD-5F67653B9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4842" y="270541"/>
            <a:ext cx="435936" cy="313874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CFB524A7-A4A8-D7A3-9C5E-5A40E8E654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3000" y="522158"/>
            <a:ext cx="659621" cy="346724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28E59338-CFE5-D874-F695-F3BD6E4BD0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4722" y="816630"/>
            <a:ext cx="169576" cy="183707"/>
          </a:xfrm>
          <a:prstGeom prst="rect">
            <a:avLst/>
          </a:prstGeom>
        </p:spPr>
      </p:pic>
      <p:pic>
        <p:nvPicPr>
          <p:cNvPr id="179" name="Picture 178">
            <a:extLst>
              <a:ext uri="{FF2B5EF4-FFF2-40B4-BE49-F238E27FC236}">
                <a16:creationId xmlns:a16="http://schemas.microsoft.com/office/drawing/2014/main" id="{032F487E-71D5-73B6-4780-70EA0F196C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030214">
            <a:off x="11130630" y="-35375"/>
            <a:ext cx="1054699" cy="1054699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96D25B5F-220E-3739-0222-7CF6C2F616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69854" y="43330"/>
            <a:ext cx="438950" cy="499915"/>
          </a:xfrm>
          <a:prstGeom prst="rect">
            <a:avLst/>
          </a:prstGeom>
        </p:spPr>
      </p:pic>
      <p:pic>
        <p:nvPicPr>
          <p:cNvPr id="182" name="Picture 181">
            <a:extLst>
              <a:ext uri="{FF2B5EF4-FFF2-40B4-BE49-F238E27FC236}">
                <a16:creationId xmlns:a16="http://schemas.microsoft.com/office/drawing/2014/main" id="{C3B706DB-978F-6A51-9E0E-007CA3B19D7C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5811" t="16039" r="45823" b="22100"/>
          <a:stretch/>
        </p:blipFill>
        <p:spPr>
          <a:xfrm>
            <a:off x="11885711" y="543245"/>
            <a:ext cx="236525" cy="329184"/>
          </a:xfrm>
          <a:prstGeom prst="rect">
            <a:avLst/>
          </a:prstGeom>
        </p:spPr>
      </p:pic>
      <p:pic>
        <p:nvPicPr>
          <p:cNvPr id="183" name="Picture 182">
            <a:extLst>
              <a:ext uri="{FF2B5EF4-FFF2-40B4-BE49-F238E27FC236}">
                <a16:creationId xmlns:a16="http://schemas.microsoft.com/office/drawing/2014/main" id="{49E3B4BD-1066-DC6D-952A-C1E95F57DCFD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l="16987" t="15246" r="44584" b="17443"/>
          <a:stretch/>
        </p:blipFill>
        <p:spPr>
          <a:xfrm>
            <a:off x="11779058" y="-22689"/>
            <a:ext cx="224915" cy="336499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E95309BC-AEBF-E2FB-3A16-45F0FA0E2C42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l="16639" t="14818" r="32317" b="23952"/>
          <a:stretch/>
        </p:blipFill>
        <p:spPr>
          <a:xfrm>
            <a:off x="11237538" y="733924"/>
            <a:ext cx="295628" cy="302363"/>
          </a:xfrm>
          <a:prstGeom prst="rect">
            <a:avLst/>
          </a:prstGeom>
        </p:spPr>
      </p:pic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D441406A-518F-6545-4761-33C2CF6E38FA}"/>
              </a:ext>
            </a:extLst>
          </p:cNvPr>
          <p:cNvCxnSpPr>
            <a:cxnSpLocks/>
            <a:stCxn id="63" idx="1"/>
            <a:endCxn id="63" idx="3"/>
          </p:cNvCxnSpPr>
          <p:nvPr/>
        </p:nvCxnSpPr>
        <p:spPr>
          <a:xfrm>
            <a:off x="481987" y="4104960"/>
            <a:ext cx="13281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BAE476BC-0D26-4A0E-4D48-DF7F5D3AD968}"/>
              </a:ext>
            </a:extLst>
          </p:cNvPr>
          <p:cNvCxnSpPr/>
          <p:nvPr/>
        </p:nvCxnSpPr>
        <p:spPr>
          <a:xfrm flipV="1">
            <a:off x="4023088" y="273813"/>
            <a:ext cx="0" cy="1630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30CC00B0-5C08-419D-C70F-4360162C2753}"/>
              </a:ext>
            </a:extLst>
          </p:cNvPr>
          <p:cNvCxnSpPr>
            <a:cxnSpLocks/>
          </p:cNvCxnSpPr>
          <p:nvPr/>
        </p:nvCxnSpPr>
        <p:spPr>
          <a:xfrm flipH="1">
            <a:off x="3906317" y="1623646"/>
            <a:ext cx="116771" cy="11572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DAA03F76-A52D-3868-3C48-F71DAC3B0C42}"/>
              </a:ext>
            </a:extLst>
          </p:cNvPr>
          <p:cNvCxnSpPr>
            <a:cxnSpLocks/>
          </p:cNvCxnSpPr>
          <p:nvPr/>
        </p:nvCxnSpPr>
        <p:spPr>
          <a:xfrm flipH="1" flipV="1">
            <a:off x="5176615" y="1135818"/>
            <a:ext cx="144243" cy="14007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73AB843E-CC27-7F8E-5C7D-CC1EF1B28ADC}"/>
              </a:ext>
            </a:extLst>
          </p:cNvPr>
          <p:cNvCxnSpPr>
            <a:cxnSpLocks/>
          </p:cNvCxnSpPr>
          <p:nvPr/>
        </p:nvCxnSpPr>
        <p:spPr>
          <a:xfrm flipH="1">
            <a:off x="2889927" y="195462"/>
            <a:ext cx="83105" cy="6582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92F5A198-0CAD-8BC8-EF55-1AADCC62A8B8}"/>
              </a:ext>
            </a:extLst>
          </p:cNvPr>
          <p:cNvCxnSpPr>
            <a:cxnSpLocks/>
          </p:cNvCxnSpPr>
          <p:nvPr/>
        </p:nvCxnSpPr>
        <p:spPr>
          <a:xfrm flipH="1">
            <a:off x="1731956" y="195462"/>
            <a:ext cx="115132" cy="7802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B71C9E1-5AC3-FBAD-5EBB-CBCD0E2708C0}"/>
              </a:ext>
            </a:extLst>
          </p:cNvPr>
          <p:cNvCxnSpPr>
            <a:cxnSpLocks/>
          </p:cNvCxnSpPr>
          <p:nvPr/>
        </p:nvCxnSpPr>
        <p:spPr>
          <a:xfrm flipH="1" flipV="1">
            <a:off x="1742929" y="1951710"/>
            <a:ext cx="104159" cy="8651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564A8EE7-8115-99F7-68D1-D1E25BA5BC36}"/>
              </a:ext>
            </a:extLst>
          </p:cNvPr>
          <p:cNvCxnSpPr>
            <a:cxnSpLocks/>
          </p:cNvCxnSpPr>
          <p:nvPr/>
        </p:nvCxnSpPr>
        <p:spPr>
          <a:xfrm>
            <a:off x="4901052" y="5007982"/>
            <a:ext cx="0" cy="2845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4D828EB6-8235-A7DF-809C-9AF75A6E4C60}"/>
              </a:ext>
            </a:extLst>
          </p:cNvPr>
          <p:cNvCxnSpPr>
            <a:cxnSpLocks/>
          </p:cNvCxnSpPr>
          <p:nvPr/>
        </p:nvCxnSpPr>
        <p:spPr>
          <a:xfrm flipH="1">
            <a:off x="4897754" y="4905625"/>
            <a:ext cx="79989" cy="1052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62E11B4D-4589-DB97-A2FB-FB964BAFB0F2}"/>
              </a:ext>
            </a:extLst>
          </p:cNvPr>
          <p:cNvCxnSpPr>
            <a:cxnSpLocks/>
          </p:cNvCxnSpPr>
          <p:nvPr/>
        </p:nvCxnSpPr>
        <p:spPr>
          <a:xfrm>
            <a:off x="5038594" y="5007983"/>
            <a:ext cx="0" cy="2845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4317C5C4-74E2-2D58-39FE-E313FE02FFE8}"/>
              </a:ext>
            </a:extLst>
          </p:cNvPr>
          <p:cNvCxnSpPr>
            <a:cxnSpLocks/>
          </p:cNvCxnSpPr>
          <p:nvPr/>
        </p:nvCxnSpPr>
        <p:spPr>
          <a:xfrm flipH="1">
            <a:off x="5042368" y="5041234"/>
            <a:ext cx="55077" cy="52177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C9422B47-65B8-A448-7BA6-2927580910AA}"/>
              </a:ext>
            </a:extLst>
          </p:cNvPr>
          <p:cNvCxnSpPr>
            <a:cxnSpLocks/>
          </p:cNvCxnSpPr>
          <p:nvPr/>
        </p:nvCxnSpPr>
        <p:spPr>
          <a:xfrm flipH="1">
            <a:off x="4904351" y="5205380"/>
            <a:ext cx="55077" cy="52177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E6572148-08A5-2B1D-019C-CB8093B455A4}"/>
              </a:ext>
            </a:extLst>
          </p:cNvPr>
          <p:cNvCxnSpPr>
            <a:cxnSpLocks/>
          </p:cNvCxnSpPr>
          <p:nvPr/>
        </p:nvCxnSpPr>
        <p:spPr>
          <a:xfrm>
            <a:off x="0" y="5560391"/>
            <a:ext cx="2819033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C535AA3B-76A7-45DB-DB25-EEB0830664CF}"/>
              </a:ext>
            </a:extLst>
          </p:cNvPr>
          <p:cNvCxnSpPr>
            <a:cxnSpLocks/>
          </p:cNvCxnSpPr>
          <p:nvPr/>
        </p:nvCxnSpPr>
        <p:spPr>
          <a:xfrm>
            <a:off x="4023088" y="5560391"/>
            <a:ext cx="55321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3D1541C8-5292-45CC-DD56-637AC8C32317}"/>
              </a:ext>
            </a:extLst>
          </p:cNvPr>
          <p:cNvCxnSpPr>
            <a:cxnSpLocks/>
          </p:cNvCxnSpPr>
          <p:nvPr/>
        </p:nvCxnSpPr>
        <p:spPr>
          <a:xfrm flipV="1">
            <a:off x="2819033" y="5311118"/>
            <a:ext cx="433229" cy="24927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697B982C-F264-0AE7-1A26-67F3CA2A5359}"/>
              </a:ext>
            </a:extLst>
          </p:cNvPr>
          <p:cNvCxnSpPr/>
          <p:nvPr/>
        </p:nvCxnSpPr>
        <p:spPr>
          <a:xfrm>
            <a:off x="4023088" y="5301832"/>
            <a:ext cx="0" cy="2678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3CD28CA3-3DDE-3C24-A4DE-6DD238372C90}"/>
              </a:ext>
            </a:extLst>
          </p:cNvPr>
          <p:cNvCxnSpPr>
            <a:cxnSpLocks/>
          </p:cNvCxnSpPr>
          <p:nvPr/>
        </p:nvCxnSpPr>
        <p:spPr>
          <a:xfrm>
            <a:off x="0" y="6201508"/>
            <a:ext cx="27747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E1314894-5627-327F-B99F-9E00E81392DF}"/>
              </a:ext>
            </a:extLst>
          </p:cNvPr>
          <p:cNvCxnSpPr>
            <a:cxnSpLocks/>
            <a:stCxn id="237" idx="0"/>
          </p:cNvCxnSpPr>
          <p:nvPr/>
        </p:nvCxnSpPr>
        <p:spPr>
          <a:xfrm>
            <a:off x="5403196" y="6208607"/>
            <a:ext cx="4152083" cy="104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 235">
            <a:extLst>
              <a:ext uri="{FF2B5EF4-FFF2-40B4-BE49-F238E27FC236}">
                <a16:creationId xmlns:a16="http://schemas.microsoft.com/office/drawing/2014/main" id="{EE93E286-11C5-BD7B-167E-48A206472E0A}"/>
              </a:ext>
            </a:extLst>
          </p:cNvPr>
          <p:cNvSpPr/>
          <p:nvPr/>
        </p:nvSpPr>
        <p:spPr>
          <a:xfrm>
            <a:off x="2074207" y="6201507"/>
            <a:ext cx="1269874" cy="92026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Arc 236">
            <a:extLst>
              <a:ext uri="{FF2B5EF4-FFF2-40B4-BE49-F238E27FC236}">
                <a16:creationId xmlns:a16="http://schemas.microsoft.com/office/drawing/2014/main" id="{1AA3A7EF-18A4-6638-C722-BD7E2D48E4A8}"/>
              </a:ext>
            </a:extLst>
          </p:cNvPr>
          <p:cNvSpPr/>
          <p:nvPr/>
        </p:nvSpPr>
        <p:spPr>
          <a:xfrm flipH="1">
            <a:off x="4768259" y="6208607"/>
            <a:ext cx="1269874" cy="920261"/>
          </a:xfrm>
          <a:prstGeom prst="arc">
            <a:avLst>
              <a:gd name="adj1" fmla="val 16200000"/>
              <a:gd name="adj2" fmla="val 4692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8BD370A7-3284-0FB5-F76C-B0532CBE7118}"/>
              </a:ext>
            </a:extLst>
          </p:cNvPr>
          <p:cNvSpPr txBox="1"/>
          <p:nvPr/>
        </p:nvSpPr>
        <p:spPr>
          <a:xfrm>
            <a:off x="166935" y="5677314"/>
            <a:ext cx="213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Enterprise Close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58A27480-C469-B80D-8A6B-A35AEF1EC229}"/>
              </a:ext>
            </a:extLst>
          </p:cNvPr>
          <p:cNvSpPr/>
          <p:nvPr/>
        </p:nvSpPr>
        <p:spPr>
          <a:xfrm>
            <a:off x="517722" y="775411"/>
            <a:ext cx="310724" cy="2993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78AE0442-F276-E84F-3269-812CEB6B7416}"/>
              </a:ext>
            </a:extLst>
          </p:cNvPr>
          <p:cNvCxnSpPr/>
          <p:nvPr/>
        </p:nvCxnSpPr>
        <p:spPr>
          <a:xfrm>
            <a:off x="994867" y="273482"/>
            <a:ext cx="0" cy="13501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EEEE2358-2012-A362-D5EA-5BB444586805}"/>
              </a:ext>
            </a:extLst>
          </p:cNvPr>
          <p:cNvCxnSpPr/>
          <p:nvPr/>
        </p:nvCxnSpPr>
        <p:spPr>
          <a:xfrm flipH="1">
            <a:off x="399898" y="1623646"/>
            <a:ext cx="5949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5AF6F246-6A4A-A17E-ACA8-57559DC783C2}"/>
              </a:ext>
            </a:extLst>
          </p:cNvPr>
          <p:cNvGrpSpPr/>
          <p:nvPr/>
        </p:nvGrpSpPr>
        <p:grpSpPr>
          <a:xfrm>
            <a:off x="3243906" y="5262953"/>
            <a:ext cx="805434" cy="96861"/>
            <a:chOff x="3039066" y="5812869"/>
            <a:chExt cx="925636" cy="98223"/>
          </a:xfrm>
        </p:grpSpPr>
        <p:sp>
          <p:nvSpPr>
            <p:cNvPr id="248" name="Isosceles Triangle 247">
              <a:extLst>
                <a:ext uri="{FF2B5EF4-FFF2-40B4-BE49-F238E27FC236}">
                  <a16:creationId xmlns:a16="http://schemas.microsoft.com/office/drawing/2014/main" id="{DF2F5453-7588-6D67-E3B5-6CEC037BB05B}"/>
                </a:ext>
              </a:extLst>
            </p:cNvPr>
            <p:cNvSpPr/>
            <p:nvPr/>
          </p:nvSpPr>
          <p:spPr>
            <a:xfrm rot="5400000">
              <a:off x="3227698" y="5624237"/>
              <a:ext cx="98223" cy="47548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Isosceles Triangle 248">
              <a:extLst>
                <a:ext uri="{FF2B5EF4-FFF2-40B4-BE49-F238E27FC236}">
                  <a16:creationId xmlns:a16="http://schemas.microsoft.com/office/drawing/2014/main" id="{41443F1D-2792-7A63-3678-A104C6EC63BA}"/>
                </a:ext>
              </a:extLst>
            </p:cNvPr>
            <p:cNvSpPr/>
            <p:nvPr/>
          </p:nvSpPr>
          <p:spPr>
            <a:xfrm rot="16200000" flipH="1">
              <a:off x="3677847" y="5624237"/>
              <a:ext cx="98223" cy="47548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FD4CE4DA-AECF-6384-F719-D2BBE23447A9}"/>
              </a:ext>
            </a:extLst>
          </p:cNvPr>
          <p:cNvSpPr txBox="1"/>
          <p:nvPr/>
        </p:nvSpPr>
        <p:spPr>
          <a:xfrm>
            <a:off x="10019640" y="239666"/>
            <a:ext cx="1088580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Gas Main (capped)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1FEF90FD-FB32-1D3B-9EBE-27753BE74219}"/>
              </a:ext>
            </a:extLst>
          </p:cNvPr>
          <p:cNvSpPr txBox="1"/>
          <p:nvPr/>
        </p:nvSpPr>
        <p:spPr>
          <a:xfrm>
            <a:off x="10034157" y="549760"/>
            <a:ext cx="1199380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Main Electric Pannel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F3F0D7FB-1232-DBB2-4B43-6E98CA46E89E}"/>
              </a:ext>
            </a:extLst>
          </p:cNvPr>
          <p:cNvSpPr txBox="1"/>
          <p:nvPr/>
        </p:nvSpPr>
        <p:spPr>
          <a:xfrm>
            <a:off x="9879608" y="816630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Substation/Transformer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1D28C6DC-CDE3-FB55-75C9-D3606DCCF8A3}"/>
              </a:ext>
            </a:extLst>
          </p:cNvPr>
          <p:cNvSpPr txBox="1"/>
          <p:nvPr/>
        </p:nvSpPr>
        <p:spPr>
          <a:xfrm>
            <a:off x="9574722" y="6264293"/>
            <a:ext cx="23652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ROCHESTER SITE PLAN </a:t>
            </a:r>
          </a:p>
          <a:p>
            <a:pPr algn="ctr"/>
            <a:r>
              <a:rPr lang="en-GB" dirty="0"/>
              <a:t>REF SPROC003B (V1) 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AD3AB536-B5E3-9A89-BC5C-301F3FB42C42}"/>
              </a:ext>
            </a:extLst>
          </p:cNvPr>
          <p:cNvSpPr txBox="1"/>
          <p:nvPr/>
        </p:nvSpPr>
        <p:spPr>
          <a:xfrm>
            <a:off x="448972" y="796024"/>
            <a:ext cx="4603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Stack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62D5581-8D29-5D37-DA4E-2BB4CDCE5EBB}"/>
              </a:ext>
            </a:extLst>
          </p:cNvPr>
          <p:cNvSpPr txBox="1"/>
          <p:nvPr/>
        </p:nvSpPr>
        <p:spPr>
          <a:xfrm>
            <a:off x="1167916" y="3432190"/>
            <a:ext cx="6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Inspection Bay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0A7760E-08CF-9334-DF25-BFEAE57B5C10}"/>
              </a:ext>
            </a:extLst>
          </p:cNvPr>
          <p:cNvSpPr txBox="1"/>
          <p:nvPr/>
        </p:nvSpPr>
        <p:spPr>
          <a:xfrm>
            <a:off x="1206299" y="4421621"/>
            <a:ext cx="63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Dispatch Bay</a:t>
            </a:r>
          </a:p>
        </p:txBody>
      </p:sp>
      <p:grpSp>
        <p:nvGrpSpPr>
          <p:cNvPr id="368" name="Group 367">
            <a:extLst>
              <a:ext uri="{FF2B5EF4-FFF2-40B4-BE49-F238E27FC236}">
                <a16:creationId xmlns:a16="http://schemas.microsoft.com/office/drawing/2014/main" id="{CC78868A-988A-53E4-07D5-02CB175C2CD1}"/>
              </a:ext>
            </a:extLst>
          </p:cNvPr>
          <p:cNvGrpSpPr/>
          <p:nvPr/>
        </p:nvGrpSpPr>
        <p:grpSpPr>
          <a:xfrm>
            <a:off x="9552020" y="1019956"/>
            <a:ext cx="231668" cy="286537"/>
            <a:chOff x="7753426" y="3330235"/>
            <a:chExt cx="231668" cy="286537"/>
          </a:xfrm>
        </p:grpSpPr>
        <p:sp>
          <p:nvSpPr>
            <p:cNvPr id="367" name="Rectangle 366">
              <a:extLst>
                <a:ext uri="{FF2B5EF4-FFF2-40B4-BE49-F238E27FC236}">
                  <a16:creationId xmlns:a16="http://schemas.microsoft.com/office/drawing/2014/main" id="{65C76F6F-7C52-75B4-0A3D-A1F586C3EBF1}"/>
                </a:ext>
              </a:extLst>
            </p:cNvPr>
            <p:cNvSpPr/>
            <p:nvPr/>
          </p:nvSpPr>
          <p:spPr>
            <a:xfrm>
              <a:off x="7781340" y="3383071"/>
              <a:ext cx="175841" cy="1500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4" name="Picture 293">
              <a:extLst>
                <a:ext uri="{FF2B5EF4-FFF2-40B4-BE49-F238E27FC236}">
                  <a16:creationId xmlns:a16="http://schemas.microsoft.com/office/drawing/2014/main" id="{897F1A41-A98F-BA2A-E93B-8EE523615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53426" y="3330235"/>
              <a:ext cx="231668" cy="286537"/>
            </a:xfrm>
            <a:prstGeom prst="rect">
              <a:avLst/>
            </a:prstGeom>
          </p:spPr>
        </p:pic>
      </p:grpSp>
      <p:pic>
        <p:nvPicPr>
          <p:cNvPr id="299" name="Picture 298">
            <a:extLst>
              <a:ext uri="{FF2B5EF4-FFF2-40B4-BE49-F238E27FC236}">
                <a16:creationId xmlns:a16="http://schemas.microsoft.com/office/drawing/2014/main" id="{96C9210C-9613-0AA6-2F79-C55CA81FE6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86031" y="5039216"/>
            <a:ext cx="97544" cy="97544"/>
          </a:xfrm>
          <a:prstGeom prst="rect">
            <a:avLst/>
          </a:prstGeom>
        </p:spPr>
      </p:pic>
      <p:pic>
        <p:nvPicPr>
          <p:cNvPr id="300" name="Picture 299">
            <a:extLst>
              <a:ext uri="{FF2B5EF4-FFF2-40B4-BE49-F238E27FC236}">
                <a16:creationId xmlns:a16="http://schemas.microsoft.com/office/drawing/2014/main" id="{35718B6B-AF5C-93D0-33EF-4025D33A81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01864" y="1739914"/>
            <a:ext cx="97544" cy="97544"/>
          </a:xfrm>
          <a:prstGeom prst="rect">
            <a:avLst/>
          </a:prstGeom>
        </p:spPr>
      </p:pic>
      <p:pic>
        <p:nvPicPr>
          <p:cNvPr id="301" name="Picture 300">
            <a:extLst>
              <a:ext uri="{FF2B5EF4-FFF2-40B4-BE49-F238E27FC236}">
                <a16:creationId xmlns:a16="http://schemas.microsoft.com/office/drawing/2014/main" id="{F749257F-E5A3-71DB-EC3B-AEAC2658253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06655" y="4868507"/>
            <a:ext cx="97544" cy="97544"/>
          </a:xfrm>
          <a:prstGeom prst="rect">
            <a:avLst/>
          </a:prstGeom>
        </p:spPr>
      </p:pic>
      <p:pic>
        <p:nvPicPr>
          <p:cNvPr id="302" name="Picture 301">
            <a:extLst>
              <a:ext uri="{FF2B5EF4-FFF2-40B4-BE49-F238E27FC236}">
                <a16:creationId xmlns:a16="http://schemas.microsoft.com/office/drawing/2014/main" id="{101FBAE9-BCC2-A074-1D57-89586A4001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34247" y="3076912"/>
            <a:ext cx="97544" cy="97544"/>
          </a:xfrm>
          <a:prstGeom prst="rect">
            <a:avLst/>
          </a:prstGeom>
        </p:spPr>
      </p:pic>
      <p:pic>
        <p:nvPicPr>
          <p:cNvPr id="303" name="Picture 302">
            <a:extLst>
              <a:ext uri="{FF2B5EF4-FFF2-40B4-BE49-F238E27FC236}">
                <a16:creationId xmlns:a16="http://schemas.microsoft.com/office/drawing/2014/main" id="{C9707602-2AFF-8E21-C49A-35C1E9930A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36296" y="5020874"/>
            <a:ext cx="97544" cy="97544"/>
          </a:xfrm>
          <a:prstGeom prst="rect">
            <a:avLst/>
          </a:prstGeom>
        </p:spPr>
      </p:pic>
      <p:pic>
        <p:nvPicPr>
          <p:cNvPr id="304" name="Picture 303">
            <a:extLst>
              <a:ext uri="{FF2B5EF4-FFF2-40B4-BE49-F238E27FC236}">
                <a16:creationId xmlns:a16="http://schemas.microsoft.com/office/drawing/2014/main" id="{BFFB4903-9928-8F03-D060-ED7F78AF3A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27683" y="1946193"/>
            <a:ext cx="97544" cy="97544"/>
          </a:xfrm>
          <a:prstGeom prst="rect">
            <a:avLst/>
          </a:prstGeom>
        </p:spPr>
      </p:pic>
      <p:pic>
        <p:nvPicPr>
          <p:cNvPr id="305" name="Picture 304">
            <a:extLst>
              <a:ext uri="{FF2B5EF4-FFF2-40B4-BE49-F238E27FC236}">
                <a16:creationId xmlns:a16="http://schemas.microsoft.com/office/drawing/2014/main" id="{7DEDED4E-35BF-450D-D8C9-27D1D6AE39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23088" y="1722592"/>
            <a:ext cx="97544" cy="97544"/>
          </a:xfrm>
          <a:prstGeom prst="rect">
            <a:avLst/>
          </a:prstGeom>
        </p:spPr>
      </p:pic>
      <p:pic>
        <p:nvPicPr>
          <p:cNvPr id="306" name="Picture 305">
            <a:extLst>
              <a:ext uri="{FF2B5EF4-FFF2-40B4-BE49-F238E27FC236}">
                <a16:creationId xmlns:a16="http://schemas.microsoft.com/office/drawing/2014/main" id="{533F6807-A0A2-0284-7CD2-B5F3374DE40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69149" y="293287"/>
            <a:ext cx="97544" cy="97544"/>
          </a:xfrm>
          <a:prstGeom prst="rect">
            <a:avLst/>
          </a:prstGeom>
        </p:spPr>
      </p:pic>
      <p:pic>
        <p:nvPicPr>
          <p:cNvPr id="307" name="Picture 306">
            <a:extLst>
              <a:ext uri="{FF2B5EF4-FFF2-40B4-BE49-F238E27FC236}">
                <a16:creationId xmlns:a16="http://schemas.microsoft.com/office/drawing/2014/main" id="{DD7834EE-AF21-CEA7-B4B7-0CB4CE76F4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47088" y="320036"/>
            <a:ext cx="97544" cy="97544"/>
          </a:xfrm>
          <a:prstGeom prst="rect">
            <a:avLst/>
          </a:prstGeom>
        </p:spPr>
      </p:pic>
      <p:pic>
        <p:nvPicPr>
          <p:cNvPr id="308" name="Picture 307">
            <a:extLst>
              <a:ext uri="{FF2B5EF4-FFF2-40B4-BE49-F238E27FC236}">
                <a16:creationId xmlns:a16="http://schemas.microsoft.com/office/drawing/2014/main" id="{8739520D-1317-AC70-16D6-D4564BD833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79860" y="1291438"/>
            <a:ext cx="97544" cy="97544"/>
          </a:xfrm>
          <a:prstGeom prst="rect">
            <a:avLst/>
          </a:prstGeom>
        </p:spPr>
      </p:pic>
      <p:pic>
        <p:nvPicPr>
          <p:cNvPr id="309" name="Picture 308">
            <a:extLst>
              <a:ext uri="{FF2B5EF4-FFF2-40B4-BE49-F238E27FC236}">
                <a16:creationId xmlns:a16="http://schemas.microsoft.com/office/drawing/2014/main" id="{F1A97FF9-1CD3-401D-2C56-172C2130B1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83575" y="1304097"/>
            <a:ext cx="91448" cy="85351"/>
          </a:xfrm>
          <a:prstGeom prst="rect">
            <a:avLst/>
          </a:prstGeom>
        </p:spPr>
      </p:pic>
      <p:pic>
        <p:nvPicPr>
          <p:cNvPr id="310" name="Picture 309">
            <a:extLst>
              <a:ext uri="{FF2B5EF4-FFF2-40B4-BE49-F238E27FC236}">
                <a16:creationId xmlns:a16="http://schemas.microsoft.com/office/drawing/2014/main" id="{7A171AE5-DEDB-1F9E-D774-FC86B0C436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144865" y="1734379"/>
            <a:ext cx="91448" cy="85351"/>
          </a:xfrm>
          <a:prstGeom prst="rect">
            <a:avLst/>
          </a:prstGeom>
        </p:spPr>
      </p:pic>
      <p:pic>
        <p:nvPicPr>
          <p:cNvPr id="311" name="Picture 310">
            <a:extLst>
              <a:ext uri="{FF2B5EF4-FFF2-40B4-BE49-F238E27FC236}">
                <a16:creationId xmlns:a16="http://schemas.microsoft.com/office/drawing/2014/main" id="{FD4EE837-6AC5-A43C-8473-560A566F872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92952" y="301971"/>
            <a:ext cx="91448" cy="85351"/>
          </a:xfrm>
          <a:prstGeom prst="rect">
            <a:avLst/>
          </a:prstGeom>
        </p:spPr>
      </p:pic>
      <p:pic>
        <p:nvPicPr>
          <p:cNvPr id="312" name="Picture 311">
            <a:extLst>
              <a:ext uri="{FF2B5EF4-FFF2-40B4-BE49-F238E27FC236}">
                <a16:creationId xmlns:a16="http://schemas.microsoft.com/office/drawing/2014/main" id="{803C74A7-819F-85FD-E8E6-A8BD18EA895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58925" y="324426"/>
            <a:ext cx="91448" cy="85351"/>
          </a:xfrm>
          <a:prstGeom prst="rect">
            <a:avLst/>
          </a:prstGeom>
        </p:spPr>
      </p:pic>
      <p:pic>
        <p:nvPicPr>
          <p:cNvPr id="313" name="Picture 312">
            <a:extLst>
              <a:ext uri="{FF2B5EF4-FFF2-40B4-BE49-F238E27FC236}">
                <a16:creationId xmlns:a16="http://schemas.microsoft.com/office/drawing/2014/main" id="{EE7572B2-A412-D8D1-DB7F-31154993FB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44315" y="1781527"/>
            <a:ext cx="91448" cy="85351"/>
          </a:xfrm>
          <a:prstGeom prst="rect">
            <a:avLst/>
          </a:prstGeom>
        </p:spPr>
      </p:pic>
      <p:pic>
        <p:nvPicPr>
          <p:cNvPr id="314" name="Picture 313">
            <a:extLst>
              <a:ext uri="{FF2B5EF4-FFF2-40B4-BE49-F238E27FC236}">
                <a16:creationId xmlns:a16="http://schemas.microsoft.com/office/drawing/2014/main" id="{1F2DF970-2473-017B-7D80-7FF8FE849F3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47088" y="1773881"/>
            <a:ext cx="97544" cy="103641"/>
          </a:xfrm>
          <a:prstGeom prst="rect">
            <a:avLst/>
          </a:prstGeom>
        </p:spPr>
      </p:pic>
      <p:pic>
        <p:nvPicPr>
          <p:cNvPr id="316" name="Picture 315">
            <a:extLst>
              <a:ext uri="{FF2B5EF4-FFF2-40B4-BE49-F238E27FC236}">
                <a16:creationId xmlns:a16="http://schemas.microsoft.com/office/drawing/2014/main" id="{90C51CF6-230D-99B6-86AB-06D31FC4CD0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53820" y="1947844"/>
            <a:ext cx="139731" cy="139731"/>
          </a:xfrm>
          <a:prstGeom prst="rect">
            <a:avLst/>
          </a:prstGeom>
        </p:spPr>
      </p:pic>
      <p:sp>
        <p:nvSpPr>
          <p:cNvPr id="317" name="Isosceles Triangle 316">
            <a:extLst>
              <a:ext uri="{FF2B5EF4-FFF2-40B4-BE49-F238E27FC236}">
                <a16:creationId xmlns:a16="http://schemas.microsoft.com/office/drawing/2014/main" id="{7137911A-BA5F-CC07-AC34-006242D0C394}"/>
              </a:ext>
            </a:extLst>
          </p:cNvPr>
          <p:cNvSpPr/>
          <p:nvPr/>
        </p:nvSpPr>
        <p:spPr>
          <a:xfrm>
            <a:off x="2437632" y="4876512"/>
            <a:ext cx="105384" cy="115457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8" name="Picture 317">
            <a:extLst>
              <a:ext uri="{FF2B5EF4-FFF2-40B4-BE49-F238E27FC236}">
                <a16:creationId xmlns:a16="http://schemas.microsoft.com/office/drawing/2014/main" id="{B3A9518F-6CA8-62E7-3F37-B33935CF620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390358" y="1954290"/>
            <a:ext cx="134124" cy="140220"/>
          </a:xfrm>
          <a:prstGeom prst="rect">
            <a:avLst/>
          </a:prstGeom>
        </p:spPr>
      </p:pic>
      <p:pic>
        <p:nvPicPr>
          <p:cNvPr id="322" name="Picture 321">
            <a:extLst>
              <a:ext uri="{FF2B5EF4-FFF2-40B4-BE49-F238E27FC236}">
                <a16:creationId xmlns:a16="http://schemas.microsoft.com/office/drawing/2014/main" id="{0667EBCC-0652-5670-4568-3B5A0034B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5247584">
            <a:off x="4944012" y="1130319"/>
            <a:ext cx="158510" cy="146317"/>
          </a:xfrm>
          <a:prstGeom prst="rect">
            <a:avLst/>
          </a:prstGeom>
        </p:spPr>
      </p:pic>
      <p:pic>
        <p:nvPicPr>
          <p:cNvPr id="323" name="Picture 322">
            <a:extLst>
              <a:ext uri="{FF2B5EF4-FFF2-40B4-BE49-F238E27FC236}">
                <a16:creationId xmlns:a16="http://schemas.microsoft.com/office/drawing/2014/main" id="{4EE3EF80-9214-524A-A677-E7B65EA79E7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16200000">
            <a:off x="4107101" y="1555389"/>
            <a:ext cx="158510" cy="146317"/>
          </a:xfrm>
          <a:prstGeom prst="rect">
            <a:avLst/>
          </a:prstGeom>
        </p:spPr>
      </p:pic>
      <p:pic>
        <p:nvPicPr>
          <p:cNvPr id="324" name="Picture 323">
            <a:extLst>
              <a:ext uri="{FF2B5EF4-FFF2-40B4-BE49-F238E27FC236}">
                <a16:creationId xmlns:a16="http://schemas.microsoft.com/office/drawing/2014/main" id="{B52005F9-8200-3A45-287F-BAE3BFBF203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835248" y="379981"/>
            <a:ext cx="158510" cy="146317"/>
          </a:xfrm>
          <a:prstGeom prst="rect">
            <a:avLst/>
          </a:prstGeom>
        </p:spPr>
      </p:pic>
      <p:pic>
        <p:nvPicPr>
          <p:cNvPr id="325" name="Picture 324">
            <a:extLst>
              <a:ext uri="{FF2B5EF4-FFF2-40B4-BE49-F238E27FC236}">
                <a16:creationId xmlns:a16="http://schemas.microsoft.com/office/drawing/2014/main" id="{EF5DD779-12B7-DF6E-6D99-B72C40EBB79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705898" y="389606"/>
            <a:ext cx="158510" cy="146317"/>
          </a:xfrm>
          <a:prstGeom prst="rect">
            <a:avLst/>
          </a:prstGeom>
        </p:spPr>
      </p:pic>
      <p:pic>
        <p:nvPicPr>
          <p:cNvPr id="326" name="Picture 325">
            <a:extLst>
              <a:ext uri="{FF2B5EF4-FFF2-40B4-BE49-F238E27FC236}">
                <a16:creationId xmlns:a16="http://schemas.microsoft.com/office/drawing/2014/main" id="{73DD73EE-3131-7362-A6B4-FFE029FF9E8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10800000">
            <a:off x="1710267" y="1656634"/>
            <a:ext cx="158510" cy="146317"/>
          </a:xfrm>
          <a:prstGeom prst="rect">
            <a:avLst/>
          </a:prstGeom>
        </p:spPr>
      </p:pic>
      <p:pic>
        <p:nvPicPr>
          <p:cNvPr id="329" name="Picture 328">
            <a:extLst>
              <a:ext uri="{FF2B5EF4-FFF2-40B4-BE49-F238E27FC236}">
                <a16:creationId xmlns:a16="http://schemas.microsoft.com/office/drawing/2014/main" id="{45A100FC-1CC0-2F2E-2DC5-125767AEAE7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635530" y="4013698"/>
            <a:ext cx="140220" cy="17070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49CB289-A809-8F51-E9EF-B419FA5A855C}"/>
              </a:ext>
            </a:extLst>
          </p:cNvPr>
          <p:cNvGrpSpPr/>
          <p:nvPr/>
        </p:nvGrpSpPr>
        <p:grpSpPr>
          <a:xfrm>
            <a:off x="3413731" y="5667029"/>
            <a:ext cx="1334138" cy="812459"/>
            <a:chOff x="4305199" y="3808412"/>
            <a:chExt cx="1334138" cy="812459"/>
          </a:xfrm>
        </p:grpSpPr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447DF558-1043-EC56-A671-325A27A6B752}"/>
                </a:ext>
              </a:extLst>
            </p:cNvPr>
            <p:cNvSpPr/>
            <p:nvPr/>
          </p:nvSpPr>
          <p:spPr>
            <a:xfrm>
              <a:off x="4305199" y="3808412"/>
              <a:ext cx="1334138" cy="812459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EE215C6B-C1F2-5B61-90C7-C897D29AF7CB}"/>
                </a:ext>
              </a:extLst>
            </p:cNvPr>
            <p:cNvGrpSpPr/>
            <p:nvPr/>
          </p:nvGrpSpPr>
          <p:grpSpPr>
            <a:xfrm>
              <a:off x="4483513" y="4152120"/>
              <a:ext cx="992560" cy="386247"/>
              <a:chOff x="4472210" y="4455521"/>
              <a:chExt cx="992560" cy="386247"/>
            </a:xfrm>
          </p:grpSpPr>
          <p:sp>
            <p:nvSpPr>
              <p:cNvPr id="260" name="Rectangle 259">
                <a:extLst>
                  <a:ext uri="{FF2B5EF4-FFF2-40B4-BE49-F238E27FC236}">
                    <a16:creationId xmlns:a16="http://schemas.microsoft.com/office/drawing/2014/main" id="{28516B45-B267-6158-EB8E-8AB594EA8ACC}"/>
                  </a:ext>
                </a:extLst>
              </p:cNvPr>
              <p:cNvSpPr/>
              <p:nvPr/>
            </p:nvSpPr>
            <p:spPr>
              <a:xfrm>
                <a:off x="4472210" y="4557203"/>
                <a:ext cx="992560" cy="284565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30D655B0-2C17-5F92-506B-BAA8636592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9985" y="4557203"/>
                <a:ext cx="0" cy="28456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159497F1-8AD5-E739-760F-7571E9C34D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95650" y="4455521"/>
                <a:ext cx="79989" cy="1052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8B7B87A3-F844-9218-53B2-859F27489B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44558" y="4594480"/>
                <a:ext cx="55077" cy="52177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742297AD-027B-0E37-8714-4863855C4945}"/>
                </a:ext>
              </a:extLst>
            </p:cNvPr>
            <p:cNvSpPr txBox="1"/>
            <p:nvPr/>
          </p:nvSpPr>
          <p:spPr>
            <a:xfrm>
              <a:off x="4481907" y="3820734"/>
              <a:ext cx="1014357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100" dirty="0"/>
                <a:t>First Floor</a:t>
              </a:r>
            </a:p>
            <a:p>
              <a:pPr algn="ctr"/>
              <a:r>
                <a:rPr lang="en-GB" sz="1100" dirty="0"/>
                <a:t>Reception/Office</a:t>
              </a:r>
            </a:p>
          </p:txBody>
        </p:sp>
        <p:pic>
          <p:nvPicPr>
            <p:cNvPr id="292" name="Picture 291">
              <a:extLst>
                <a:ext uri="{FF2B5EF4-FFF2-40B4-BE49-F238E27FC236}">
                  <a16:creationId xmlns:a16="http://schemas.microsoft.com/office/drawing/2014/main" id="{66E3DFA4-A88F-5026-1552-DAB014506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546971" y="4271079"/>
              <a:ext cx="232511" cy="189805"/>
            </a:xfrm>
            <a:prstGeom prst="rect">
              <a:avLst/>
            </a:prstGeom>
          </p:spPr>
        </p:pic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12366B17-DB89-49F1-6E98-A8711FA275D0}"/>
                </a:ext>
              </a:extLst>
            </p:cNvPr>
            <p:cNvSpPr/>
            <p:nvPr/>
          </p:nvSpPr>
          <p:spPr>
            <a:xfrm>
              <a:off x="4955902" y="4365992"/>
              <a:ext cx="82620" cy="11023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id="{39EBF741-18E6-6933-8ACF-CA5C667B9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822622" y="4251094"/>
              <a:ext cx="97544" cy="97544"/>
            </a:xfrm>
            <a:prstGeom prst="rect">
              <a:avLst/>
            </a:prstGeom>
          </p:spPr>
        </p:pic>
        <p:pic>
          <p:nvPicPr>
            <p:cNvPr id="330" name="Picture 329">
              <a:extLst>
                <a:ext uri="{FF2B5EF4-FFF2-40B4-BE49-F238E27FC236}">
                  <a16:creationId xmlns:a16="http://schemas.microsoft.com/office/drawing/2014/main" id="{150FBD1C-C6E1-6413-AE8B-232F7E23C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800326" y="4345368"/>
              <a:ext cx="121838" cy="148325"/>
            </a:xfrm>
            <a:prstGeom prst="rect">
              <a:avLst/>
            </a:prstGeom>
          </p:spPr>
        </p:pic>
      </p:grpSp>
      <p:pic>
        <p:nvPicPr>
          <p:cNvPr id="333" name="Picture 332">
            <a:extLst>
              <a:ext uri="{FF2B5EF4-FFF2-40B4-BE49-F238E27FC236}">
                <a16:creationId xmlns:a16="http://schemas.microsoft.com/office/drawing/2014/main" id="{99AC5275-5D39-8771-E505-08F76293FF46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86110" y="276634"/>
            <a:ext cx="121931" cy="146317"/>
          </a:xfrm>
          <a:prstGeom prst="rect">
            <a:avLst/>
          </a:prstGeom>
        </p:spPr>
      </p:pic>
      <p:pic>
        <p:nvPicPr>
          <p:cNvPr id="334" name="Picture 333">
            <a:extLst>
              <a:ext uri="{FF2B5EF4-FFF2-40B4-BE49-F238E27FC236}">
                <a16:creationId xmlns:a16="http://schemas.microsoft.com/office/drawing/2014/main" id="{945E20FB-46EB-9997-7939-A4D10A81DB4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211732" y="299669"/>
            <a:ext cx="97544" cy="121931"/>
          </a:xfrm>
          <a:prstGeom prst="rect">
            <a:avLst/>
          </a:prstGeom>
        </p:spPr>
      </p:pic>
      <p:pic>
        <p:nvPicPr>
          <p:cNvPr id="335" name="Picture 334">
            <a:extLst>
              <a:ext uri="{FF2B5EF4-FFF2-40B4-BE49-F238E27FC236}">
                <a16:creationId xmlns:a16="http://schemas.microsoft.com/office/drawing/2014/main" id="{D2A450F2-D727-0B9B-AEFD-65F9423667D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617769" y="1731321"/>
            <a:ext cx="121931" cy="146317"/>
          </a:xfrm>
          <a:prstGeom prst="rect">
            <a:avLst/>
          </a:prstGeom>
        </p:spPr>
      </p:pic>
      <p:pic>
        <p:nvPicPr>
          <p:cNvPr id="339" name="Picture 338">
            <a:extLst>
              <a:ext uri="{FF2B5EF4-FFF2-40B4-BE49-F238E27FC236}">
                <a16:creationId xmlns:a16="http://schemas.microsoft.com/office/drawing/2014/main" id="{C2F3026B-A058-6490-50C6-FB6FF20C2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881" y="284729"/>
            <a:ext cx="728861" cy="165136"/>
          </a:xfrm>
          <a:prstGeom prst="rect">
            <a:avLst/>
          </a:prstGeom>
        </p:spPr>
      </p:pic>
      <p:sp>
        <p:nvSpPr>
          <p:cNvPr id="341" name="Rectangle 340">
            <a:extLst>
              <a:ext uri="{FF2B5EF4-FFF2-40B4-BE49-F238E27FC236}">
                <a16:creationId xmlns:a16="http://schemas.microsoft.com/office/drawing/2014/main" id="{145F823F-118E-345E-2A2B-995CFD9E8455}"/>
              </a:ext>
            </a:extLst>
          </p:cNvPr>
          <p:cNvSpPr/>
          <p:nvPr/>
        </p:nvSpPr>
        <p:spPr>
          <a:xfrm>
            <a:off x="1917377" y="1009868"/>
            <a:ext cx="1555469" cy="2765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56A7D2C5-999C-89BD-D588-4B0F8C13C1DF}"/>
              </a:ext>
            </a:extLst>
          </p:cNvPr>
          <p:cNvSpPr/>
          <p:nvPr/>
        </p:nvSpPr>
        <p:spPr>
          <a:xfrm rot="16200000">
            <a:off x="3597679" y="931409"/>
            <a:ext cx="1063406" cy="189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4" name="Picture 343">
            <a:extLst>
              <a:ext uri="{FF2B5EF4-FFF2-40B4-BE49-F238E27FC236}">
                <a16:creationId xmlns:a16="http://schemas.microsoft.com/office/drawing/2014/main" id="{E34E2548-1E12-C087-2189-E1EFB046A42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995031" y="524381"/>
            <a:ext cx="199853" cy="590536"/>
          </a:xfrm>
          <a:prstGeom prst="rect">
            <a:avLst/>
          </a:prstGeom>
        </p:spPr>
      </p:pic>
      <p:sp>
        <p:nvSpPr>
          <p:cNvPr id="346" name="Rectangle 345">
            <a:extLst>
              <a:ext uri="{FF2B5EF4-FFF2-40B4-BE49-F238E27FC236}">
                <a16:creationId xmlns:a16="http://schemas.microsoft.com/office/drawing/2014/main" id="{2B21CE90-B150-379B-1F5B-F2618BBB9AA8}"/>
              </a:ext>
            </a:extLst>
          </p:cNvPr>
          <p:cNvSpPr/>
          <p:nvPr/>
        </p:nvSpPr>
        <p:spPr>
          <a:xfrm rot="16200000">
            <a:off x="3380361" y="927723"/>
            <a:ext cx="1063406" cy="1797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2" name="Picture 281">
            <a:extLst>
              <a:ext uri="{FF2B5EF4-FFF2-40B4-BE49-F238E27FC236}">
                <a16:creationId xmlns:a16="http://schemas.microsoft.com/office/drawing/2014/main" id="{DE4F74EA-645E-0D7E-F2B4-A54DC9B6F1A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687300" y="4657571"/>
            <a:ext cx="85351" cy="97544"/>
          </a:xfrm>
          <a:prstGeom prst="rect">
            <a:avLst/>
          </a:prstGeom>
        </p:spPr>
      </p:pic>
      <p:pic>
        <p:nvPicPr>
          <p:cNvPr id="285" name="Picture 284">
            <a:extLst>
              <a:ext uri="{FF2B5EF4-FFF2-40B4-BE49-F238E27FC236}">
                <a16:creationId xmlns:a16="http://schemas.microsoft.com/office/drawing/2014/main" id="{74537BA5-88B0-7CB3-974E-D38E8A4C224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32576" y="2259105"/>
            <a:ext cx="91448" cy="85351"/>
          </a:xfrm>
          <a:prstGeom prst="rect">
            <a:avLst/>
          </a:prstGeom>
        </p:spPr>
      </p:pic>
      <p:pic>
        <p:nvPicPr>
          <p:cNvPr id="287" name="Picture 286">
            <a:extLst>
              <a:ext uri="{FF2B5EF4-FFF2-40B4-BE49-F238E27FC236}">
                <a16:creationId xmlns:a16="http://schemas.microsoft.com/office/drawing/2014/main" id="{DB2AE024-9ED9-2302-82DD-A5386BBF13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04180" y="2013244"/>
            <a:ext cx="148806" cy="148806"/>
          </a:xfrm>
          <a:prstGeom prst="rect">
            <a:avLst/>
          </a:prstGeom>
        </p:spPr>
      </p:pic>
      <p:pic>
        <p:nvPicPr>
          <p:cNvPr id="290" name="Picture 289">
            <a:extLst>
              <a:ext uri="{FF2B5EF4-FFF2-40B4-BE49-F238E27FC236}">
                <a16:creationId xmlns:a16="http://schemas.microsoft.com/office/drawing/2014/main" id="{6A097E86-21B0-CD23-EA2B-A799D0E3D32B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9621789" y="2795539"/>
            <a:ext cx="151856" cy="151856"/>
          </a:xfrm>
          <a:prstGeom prst="rect">
            <a:avLst/>
          </a:prstGeom>
        </p:spPr>
      </p:pic>
      <p:sp>
        <p:nvSpPr>
          <p:cNvPr id="296" name="Oval 295">
            <a:extLst>
              <a:ext uri="{FF2B5EF4-FFF2-40B4-BE49-F238E27FC236}">
                <a16:creationId xmlns:a16="http://schemas.microsoft.com/office/drawing/2014/main" id="{64B506B8-F6D6-A2AE-6473-DA5B779ECEE9}"/>
              </a:ext>
            </a:extLst>
          </p:cNvPr>
          <p:cNvSpPr/>
          <p:nvPr/>
        </p:nvSpPr>
        <p:spPr>
          <a:xfrm>
            <a:off x="9619541" y="1272537"/>
            <a:ext cx="106625" cy="12101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5" name="Picture 314">
            <a:extLst>
              <a:ext uri="{FF2B5EF4-FFF2-40B4-BE49-F238E27FC236}">
                <a16:creationId xmlns:a16="http://schemas.microsoft.com/office/drawing/2014/main" id="{CFEF0DB0-3511-6D7A-6EFB-7C039C4BB70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640738" y="2426605"/>
            <a:ext cx="85351" cy="85351"/>
          </a:xfrm>
          <a:prstGeom prst="rect">
            <a:avLst/>
          </a:prstGeom>
        </p:spPr>
      </p:pic>
      <p:pic>
        <p:nvPicPr>
          <p:cNvPr id="320" name="Picture 319">
            <a:extLst>
              <a:ext uri="{FF2B5EF4-FFF2-40B4-BE49-F238E27FC236}">
                <a16:creationId xmlns:a16="http://schemas.microsoft.com/office/drawing/2014/main" id="{D2FFF3EB-678D-F2A3-C8A3-0225C225DC7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17114" y="2593262"/>
            <a:ext cx="134124" cy="140220"/>
          </a:xfrm>
          <a:prstGeom prst="rect">
            <a:avLst/>
          </a:prstGeom>
        </p:spPr>
      </p:pic>
      <p:pic>
        <p:nvPicPr>
          <p:cNvPr id="321" name="Picture 320">
            <a:extLst>
              <a:ext uri="{FF2B5EF4-FFF2-40B4-BE49-F238E27FC236}">
                <a16:creationId xmlns:a16="http://schemas.microsoft.com/office/drawing/2014/main" id="{0FF69036-9B9D-4658-3FDE-D55785ABAB7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598813" y="1822885"/>
            <a:ext cx="158510" cy="146317"/>
          </a:xfrm>
          <a:prstGeom prst="rect">
            <a:avLst/>
          </a:prstGeom>
        </p:spPr>
      </p:pic>
      <p:pic>
        <p:nvPicPr>
          <p:cNvPr id="332" name="Picture 331">
            <a:extLst>
              <a:ext uri="{FF2B5EF4-FFF2-40B4-BE49-F238E27FC236}">
                <a16:creationId xmlns:a16="http://schemas.microsoft.com/office/drawing/2014/main" id="{CAA4C1C7-6274-4F86-E0EA-591B7CA5D24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631636" y="1458755"/>
            <a:ext cx="112494" cy="136950"/>
          </a:xfrm>
          <a:prstGeom prst="rect">
            <a:avLst/>
          </a:prstGeom>
        </p:spPr>
      </p:pic>
      <p:sp>
        <p:nvSpPr>
          <p:cNvPr id="349" name="TextBox 348">
            <a:extLst>
              <a:ext uri="{FF2B5EF4-FFF2-40B4-BE49-F238E27FC236}">
                <a16:creationId xmlns:a16="http://schemas.microsoft.com/office/drawing/2014/main" id="{7F27AF50-BCF7-6FE5-BFE9-4D1345220CAE}"/>
              </a:ext>
            </a:extLst>
          </p:cNvPr>
          <p:cNvSpPr txBox="1"/>
          <p:nvPr/>
        </p:nvSpPr>
        <p:spPr>
          <a:xfrm>
            <a:off x="9789095" y="1792000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Fire Exit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BD92EC91-6A59-1B9B-5E7A-193A000C74F9}"/>
              </a:ext>
            </a:extLst>
          </p:cNvPr>
          <p:cNvSpPr txBox="1"/>
          <p:nvPr/>
        </p:nvSpPr>
        <p:spPr>
          <a:xfrm>
            <a:off x="9784942" y="1973892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Fire Extinguisher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7FED965C-E7CE-1D4B-7E64-F95EBB54C660}"/>
              </a:ext>
            </a:extLst>
          </p:cNvPr>
          <p:cNvSpPr txBox="1"/>
          <p:nvPr/>
        </p:nvSpPr>
        <p:spPr>
          <a:xfrm>
            <a:off x="9784942" y="2166682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Fire Call Point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C4BF9738-DD1A-D03A-9AC6-4FAFCDEBFF01}"/>
              </a:ext>
            </a:extLst>
          </p:cNvPr>
          <p:cNvSpPr txBox="1"/>
          <p:nvPr/>
        </p:nvSpPr>
        <p:spPr>
          <a:xfrm>
            <a:off x="9785860" y="2341324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Emergency Shower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E57E2F09-F0C7-56F9-87F0-01F25F4043AA}"/>
              </a:ext>
            </a:extLst>
          </p:cNvPr>
          <p:cNvSpPr txBox="1"/>
          <p:nvPr/>
        </p:nvSpPr>
        <p:spPr>
          <a:xfrm>
            <a:off x="9795530" y="2552609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Spill Kit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858F7582-5DCC-A7AC-C78B-FDC9A2645439}"/>
              </a:ext>
            </a:extLst>
          </p:cNvPr>
          <p:cNvSpPr txBox="1"/>
          <p:nvPr/>
        </p:nvSpPr>
        <p:spPr>
          <a:xfrm>
            <a:off x="9781397" y="1205853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First Aid Kit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C30F3ECD-9CB0-D8BC-5D03-C5D86B79C9C0}"/>
              </a:ext>
            </a:extLst>
          </p:cNvPr>
          <p:cNvSpPr txBox="1"/>
          <p:nvPr/>
        </p:nvSpPr>
        <p:spPr>
          <a:xfrm>
            <a:off x="9874098" y="4565327"/>
            <a:ext cx="1781027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Surface Drain (see drainage plan)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C560FF66-3D68-837D-402C-8C16DCBE8DA8}"/>
              </a:ext>
            </a:extLst>
          </p:cNvPr>
          <p:cNvSpPr txBox="1"/>
          <p:nvPr/>
        </p:nvSpPr>
        <p:spPr>
          <a:xfrm>
            <a:off x="9781397" y="1403521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Eye Wash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04E98FDD-6E90-F80B-1DD6-0EC602F08A1F}"/>
              </a:ext>
            </a:extLst>
          </p:cNvPr>
          <p:cNvSpPr txBox="1"/>
          <p:nvPr/>
        </p:nvSpPr>
        <p:spPr>
          <a:xfrm>
            <a:off x="9791523" y="2739731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Car Charger</a:t>
            </a:r>
          </a:p>
        </p:txBody>
      </p: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A0F5E78A-9BF5-3F6A-9CA4-CA175BA126FF}"/>
              </a:ext>
            </a:extLst>
          </p:cNvPr>
          <p:cNvCxnSpPr>
            <a:cxnSpLocks/>
          </p:cNvCxnSpPr>
          <p:nvPr/>
        </p:nvCxnSpPr>
        <p:spPr>
          <a:xfrm>
            <a:off x="9474842" y="3071590"/>
            <a:ext cx="46398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4" name="TextBox 253">
            <a:extLst>
              <a:ext uri="{FF2B5EF4-FFF2-40B4-BE49-F238E27FC236}">
                <a16:creationId xmlns:a16="http://schemas.microsoft.com/office/drawing/2014/main" id="{720B23B8-85C0-B48D-90DC-101895F98D1E}"/>
              </a:ext>
            </a:extLst>
          </p:cNvPr>
          <p:cNvSpPr txBox="1"/>
          <p:nvPr/>
        </p:nvSpPr>
        <p:spPr>
          <a:xfrm>
            <a:off x="9943967" y="2929292"/>
            <a:ext cx="1564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Pedestrian Barrier</a:t>
            </a: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584AFEC1-0279-1048-74D7-9E09F3B656C7}"/>
              </a:ext>
            </a:extLst>
          </p:cNvPr>
          <p:cNvSpPr/>
          <p:nvPr/>
        </p:nvSpPr>
        <p:spPr>
          <a:xfrm>
            <a:off x="9547762" y="3158174"/>
            <a:ext cx="324119" cy="1724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8C2856C3-E273-0ECD-242D-53B592BA1CE9}"/>
              </a:ext>
            </a:extLst>
          </p:cNvPr>
          <p:cNvSpPr txBox="1"/>
          <p:nvPr/>
        </p:nvSpPr>
        <p:spPr>
          <a:xfrm>
            <a:off x="9937664" y="3114413"/>
            <a:ext cx="2184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Racking (See Storage map Haz Classes)</a:t>
            </a:r>
          </a:p>
        </p:txBody>
      </p: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80E676-DFB9-C85A-CD6C-2324B48BBD4D}"/>
              </a:ext>
            </a:extLst>
          </p:cNvPr>
          <p:cNvCxnSpPr>
            <a:cxnSpLocks/>
          </p:cNvCxnSpPr>
          <p:nvPr/>
        </p:nvCxnSpPr>
        <p:spPr>
          <a:xfrm>
            <a:off x="9460820" y="4104960"/>
            <a:ext cx="46398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1" name="TextBox 360">
            <a:extLst>
              <a:ext uri="{FF2B5EF4-FFF2-40B4-BE49-F238E27FC236}">
                <a16:creationId xmlns:a16="http://schemas.microsoft.com/office/drawing/2014/main" id="{5E2B0D6C-CC3B-002B-C25F-13FFF88C8E0E}"/>
              </a:ext>
            </a:extLst>
          </p:cNvPr>
          <p:cNvSpPr txBox="1"/>
          <p:nvPr/>
        </p:nvSpPr>
        <p:spPr>
          <a:xfrm>
            <a:off x="9942752" y="3974536"/>
            <a:ext cx="978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Escape Route</a:t>
            </a:r>
          </a:p>
        </p:txBody>
      </p: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168FA9B8-3F97-E62C-8366-13E047CD6B76}"/>
              </a:ext>
            </a:extLst>
          </p:cNvPr>
          <p:cNvGrpSpPr/>
          <p:nvPr/>
        </p:nvGrpSpPr>
        <p:grpSpPr>
          <a:xfrm>
            <a:off x="4303146" y="5028677"/>
            <a:ext cx="161686" cy="228880"/>
            <a:chOff x="7753426" y="3330235"/>
            <a:chExt cx="231668" cy="286537"/>
          </a:xfrm>
        </p:grpSpPr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45FE849B-4C9E-E8D5-3232-4330853F74CE}"/>
                </a:ext>
              </a:extLst>
            </p:cNvPr>
            <p:cNvSpPr/>
            <p:nvPr/>
          </p:nvSpPr>
          <p:spPr>
            <a:xfrm>
              <a:off x="7781340" y="3383071"/>
              <a:ext cx="175841" cy="1500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73" name="Picture 372">
              <a:extLst>
                <a:ext uri="{FF2B5EF4-FFF2-40B4-BE49-F238E27FC236}">
                  <a16:creationId xmlns:a16="http://schemas.microsoft.com/office/drawing/2014/main" id="{C7449098-3382-C469-58E7-008ACBD1F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53426" y="3330235"/>
              <a:ext cx="231668" cy="286537"/>
            </a:xfrm>
            <a:prstGeom prst="rect">
              <a:avLst/>
            </a:prstGeom>
          </p:spPr>
        </p:pic>
      </p:grpSp>
      <p:sp>
        <p:nvSpPr>
          <p:cNvPr id="377" name="TextBox 376">
            <a:extLst>
              <a:ext uri="{FF2B5EF4-FFF2-40B4-BE49-F238E27FC236}">
                <a16:creationId xmlns:a16="http://schemas.microsoft.com/office/drawing/2014/main" id="{035543EF-AE3C-2E8D-0A3E-535DA6DAD593}"/>
              </a:ext>
            </a:extLst>
          </p:cNvPr>
          <p:cNvSpPr txBox="1"/>
          <p:nvPr/>
        </p:nvSpPr>
        <p:spPr>
          <a:xfrm>
            <a:off x="4504525" y="5035070"/>
            <a:ext cx="3754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W/C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5F70DD5-B139-18B7-1463-9B36B327356D}"/>
              </a:ext>
            </a:extLst>
          </p:cNvPr>
          <p:cNvSpPr txBox="1"/>
          <p:nvPr/>
        </p:nvSpPr>
        <p:spPr>
          <a:xfrm>
            <a:off x="5023703" y="5067800"/>
            <a:ext cx="530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Canteen</a:t>
            </a: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4359FD3A-9AD2-4C94-DFB1-63101BB844CD}"/>
              </a:ext>
            </a:extLst>
          </p:cNvPr>
          <p:cNvSpPr/>
          <p:nvPr/>
        </p:nvSpPr>
        <p:spPr>
          <a:xfrm>
            <a:off x="5517383" y="4679890"/>
            <a:ext cx="1110619" cy="592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1CE58D8E-E101-824C-A5C4-EB113F68AC55}"/>
              </a:ext>
            </a:extLst>
          </p:cNvPr>
          <p:cNvSpPr txBox="1"/>
          <p:nvPr/>
        </p:nvSpPr>
        <p:spPr>
          <a:xfrm>
            <a:off x="5596927" y="4712974"/>
            <a:ext cx="99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 Park</a:t>
            </a:r>
          </a:p>
        </p:txBody>
      </p:sp>
      <p:pic>
        <p:nvPicPr>
          <p:cNvPr id="381" name="Picture 380">
            <a:extLst>
              <a:ext uri="{FF2B5EF4-FFF2-40B4-BE49-F238E27FC236}">
                <a16:creationId xmlns:a16="http://schemas.microsoft.com/office/drawing/2014/main" id="{D6ADBE94-4C3A-EF29-2789-07C376D62A7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357323" y="5093411"/>
            <a:ext cx="151856" cy="151856"/>
          </a:xfrm>
          <a:prstGeom prst="rect">
            <a:avLst/>
          </a:prstGeom>
        </p:spPr>
      </p:pic>
      <p:pic>
        <p:nvPicPr>
          <p:cNvPr id="384" name="Picture 383">
            <a:extLst>
              <a:ext uri="{FF2B5EF4-FFF2-40B4-BE49-F238E27FC236}">
                <a16:creationId xmlns:a16="http://schemas.microsoft.com/office/drawing/2014/main" id="{5C6FAFBC-E5D9-D2F5-B394-7BA2890621FC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911945" y="5281418"/>
            <a:ext cx="371888" cy="377985"/>
          </a:xfrm>
          <a:prstGeom prst="rect">
            <a:avLst/>
          </a:prstGeom>
        </p:spPr>
      </p:pic>
      <p:pic>
        <p:nvPicPr>
          <p:cNvPr id="291" name="Picture 290">
            <a:extLst>
              <a:ext uri="{FF2B5EF4-FFF2-40B4-BE49-F238E27FC236}">
                <a16:creationId xmlns:a16="http://schemas.microsoft.com/office/drawing/2014/main" id="{B8155863-49A2-3AC0-30DD-F28805A1023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565115" y="5735449"/>
            <a:ext cx="323116" cy="323116"/>
          </a:xfrm>
          <a:prstGeom prst="rect">
            <a:avLst/>
          </a:prstGeom>
        </p:spPr>
      </p:pic>
      <p:grpSp>
        <p:nvGrpSpPr>
          <p:cNvPr id="383" name="Group 382">
            <a:extLst>
              <a:ext uri="{FF2B5EF4-FFF2-40B4-BE49-F238E27FC236}">
                <a16:creationId xmlns:a16="http://schemas.microsoft.com/office/drawing/2014/main" id="{EA15265A-A5D6-DD47-FAD9-B20C0ABF3D5F}"/>
              </a:ext>
            </a:extLst>
          </p:cNvPr>
          <p:cNvGrpSpPr/>
          <p:nvPr/>
        </p:nvGrpSpPr>
        <p:grpSpPr>
          <a:xfrm>
            <a:off x="9579503" y="5209465"/>
            <a:ext cx="249861" cy="307777"/>
            <a:chOff x="7384769" y="3275111"/>
            <a:chExt cx="249861" cy="307777"/>
          </a:xfrm>
        </p:grpSpPr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5680ACEB-A672-B30D-0424-44CAFB2970B9}"/>
                </a:ext>
              </a:extLst>
            </p:cNvPr>
            <p:cNvSpPr/>
            <p:nvPr/>
          </p:nvSpPr>
          <p:spPr>
            <a:xfrm>
              <a:off x="7410127" y="3320922"/>
              <a:ext cx="224503" cy="205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TextBox 362">
              <a:extLst>
                <a:ext uri="{FF2B5EF4-FFF2-40B4-BE49-F238E27FC236}">
                  <a16:creationId xmlns:a16="http://schemas.microsoft.com/office/drawing/2014/main" id="{A53AD7B9-C53B-99D2-431A-8F601145E91F}"/>
                </a:ext>
              </a:extLst>
            </p:cNvPr>
            <p:cNvSpPr txBox="1"/>
            <p:nvPr/>
          </p:nvSpPr>
          <p:spPr>
            <a:xfrm>
              <a:off x="7384769" y="3275111"/>
              <a:ext cx="1239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M</a:t>
              </a:r>
            </a:p>
          </p:txBody>
        </p:sp>
      </p:grpSp>
      <p:sp>
        <p:nvSpPr>
          <p:cNvPr id="365" name="TextBox 364">
            <a:extLst>
              <a:ext uri="{FF2B5EF4-FFF2-40B4-BE49-F238E27FC236}">
                <a16:creationId xmlns:a16="http://schemas.microsoft.com/office/drawing/2014/main" id="{C8D49221-A7A1-99E1-D45F-3A6BA969E10E}"/>
              </a:ext>
            </a:extLst>
          </p:cNvPr>
          <p:cNvSpPr txBox="1"/>
          <p:nvPr/>
        </p:nvSpPr>
        <p:spPr>
          <a:xfrm>
            <a:off x="9898430" y="5240060"/>
            <a:ext cx="978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Muster point</a:t>
            </a:r>
          </a:p>
        </p:txBody>
      </p:sp>
      <p:pic>
        <p:nvPicPr>
          <p:cNvPr id="366" name="Picture 365">
            <a:extLst>
              <a:ext uri="{FF2B5EF4-FFF2-40B4-BE49-F238E27FC236}">
                <a16:creationId xmlns:a16="http://schemas.microsoft.com/office/drawing/2014/main" id="{3BE44990-2C45-264D-15B0-8987611CC6A7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9581503" y="5508604"/>
            <a:ext cx="268247" cy="219475"/>
          </a:xfrm>
          <a:prstGeom prst="rect">
            <a:avLst/>
          </a:prstGeom>
        </p:spPr>
      </p:pic>
      <p:sp>
        <p:nvSpPr>
          <p:cNvPr id="386" name="TextBox 385">
            <a:extLst>
              <a:ext uri="{FF2B5EF4-FFF2-40B4-BE49-F238E27FC236}">
                <a16:creationId xmlns:a16="http://schemas.microsoft.com/office/drawing/2014/main" id="{CB88F680-2D73-FAE7-A401-0C25CE8A8385}"/>
              </a:ext>
            </a:extLst>
          </p:cNvPr>
          <p:cNvSpPr txBox="1"/>
          <p:nvPr/>
        </p:nvSpPr>
        <p:spPr>
          <a:xfrm>
            <a:off x="9890306" y="5481676"/>
            <a:ext cx="1051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Main Fire Panel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1BA23808-34F8-E087-C9A1-F4026B8F5462}"/>
              </a:ext>
            </a:extLst>
          </p:cNvPr>
          <p:cNvSpPr txBox="1"/>
          <p:nvPr/>
        </p:nvSpPr>
        <p:spPr>
          <a:xfrm>
            <a:off x="9877841" y="5740190"/>
            <a:ext cx="10929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Water Stopcock</a:t>
            </a:r>
          </a:p>
        </p:txBody>
      </p:sp>
      <p:cxnSp>
        <p:nvCxnSpPr>
          <p:cNvPr id="390" name="Straight Arrow Connector 389">
            <a:extLst>
              <a:ext uri="{FF2B5EF4-FFF2-40B4-BE49-F238E27FC236}">
                <a16:creationId xmlns:a16="http://schemas.microsoft.com/office/drawing/2014/main" id="{DADA4D56-A162-7D65-6601-F47C68DD9BFE}"/>
              </a:ext>
            </a:extLst>
          </p:cNvPr>
          <p:cNvCxnSpPr/>
          <p:nvPr/>
        </p:nvCxnSpPr>
        <p:spPr>
          <a:xfrm>
            <a:off x="9474842" y="4268650"/>
            <a:ext cx="4645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TextBox 390">
            <a:extLst>
              <a:ext uri="{FF2B5EF4-FFF2-40B4-BE49-F238E27FC236}">
                <a16:creationId xmlns:a16="http://schemas.microsoft.com/office/drawing/2014/main" id="{91984BEB-F500-B2AB-E16B-D0E45F612E9B}"/>
              </a:ext>
            </a:extLst>
          </p:cNvPr>
          <p:cNvSpPr txBox="1"/>
          <p:nvPr/>
        </p:nvSpPr>
        <p:spPr>
          <a:xfrm>
            <a:off x="9921087" y="4136659"/>
            <a:ext cx="1736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Drainage Gradient Direction</a:t>
            </a:r>
          </a:p>
        </p:txBody>
      </p:sp>
      <p:pic>
        <p:nvPicPr>
          <p:cNvPr id="392" name="Picture 391">
            <a:extLst>
              <a:ext uri="{FF2B5EF4-FFF2-40B4-BE49-F238E27FC236}">
                <a16:creationId xmlns:a16="http://schemas.microsoft.com/office/drawing/2014/main" id="{715AB98E-011E-8A24-2201-0FC4627BA42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92429" y="293287"/>
            <a:ext cx="97544" cy="97544"/>
          </a:xfrm>
          <a:prstGeom prst="rect">
            <a:avLst/>
          </a:prstGeom>
        </p:spPr>
      </p:pic>
      <p:pic>
        <p:nvPicPr>
          <p:cNvPr id="393" name="Picture 392">
            <a:extLst>
              <a:ext uri="{FF2B5EF4-FFF2-40B4-BE49-F238E27FC236}">
                <a16:creationId xmlns:a16="http://schemas.microsoft.com/office/drawing/2014/main" id="{69D68CE1-7C2B-19F1-259A-8222CD4FBC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8769" y="1470181"/>
            <a:ext cx="97544" cy="97544"/>
          </a:xfrm>
          <a:prstGeom prst="rect">
            <a:avLst/>
          </a:prstGeom>
        </p:spPr>
      </p:pic>
      <p:sp>
        <p:nvSpPr>
          <p:cNvPr id="394" name="TextBox 393">
            <a:extLst>
              <a:ext uri="{FF2B5EF4-FFF2-40B4-BE49-F238E27FC236}">
                <a16:creationId xmlns:a16="http://schemas.microsoft.com/office/drawing/2014/main" id="{F117D440-3BDF-143D-256D-12C23B7A1E63}"/>
              </a:ext>
            </a:extLst>
          </p:cNvPr>
          <p:cNvSpPr txBox="1"/>
          <p:nvPr/>
        </p:nvSpPr>
        <p:spPr>
          <a:xfrm>
            <a:off x="-889936" y="6431853"/>
            <a:ext cx="4282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AREA APPROX – 4960m</a:t>
            </a:r>
            <a:r>
              <a:rPr lang="en-GB" sz="1600" b="1" baseline="30000" dirty="0"/>
              <a:t>2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FF6F1A9-0AFD-114D-5077-BE4733D092EA}"/>
              </a:ext>
            </a:extLst>
          </p:cNvPr>
          <p:cNvSpPr txBox="1"/>
          <p:nvPr/>
        </p:nvSpPr>
        <p:spPr>
          <a:xfrm>
            <a:off x="-421025" y="6200376"/>
            <a:ext cx="3687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FIRE WATER CAPACITY  750 – m³</a:t>
            </a: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4EBF42F1-77D3-628F-06EB-F4B426BBF34A}"/>
              </a:ext>
            </a:extLst>
          </p:cNvPr>
          <p:cNvSpPr/>
          <p:nvPr/>
        </p:nvSpPr>
        <p:spPr>
          <a:xfrm>
            <a:off x="9641763" y="6041100"/>
            <a:ext cx="163160" cy="2045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381206AB-705E-F874-F437-D9A41597BBC9}"/>
              </a:ext>
            </a:extLst>
          </p:cNvPr>
          <p:cNvSpPr txBox="1"/>
          <p:nvPr/>
        </p:nvSpPr>
        <p:spPr>
          <a:xfrm>
            <a:off x="9877841" y="6023980"/>
            <a:ext cx="10929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Fire Hydrant</a:t>
            </a: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A109950F-56F3-D600-4B38-EEB7C47B9051}"/>
              </a:ext>
            </a:extLst>
          </p:cNvPr>
          <p:cNvSpPr/>
          <p:nvPr/>
        </p:nvSpPr>
        <p:spPr>
          <a:xfrm>
            <a:off x="5597275" y="6046646"/>
            <a:ext cx="163160" cy="2045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F995B7D-6F62-ECEE-27D2-DA3E62927296}"/>
              </a:ext>
            </a:extLst>
          </p:cNvPr>
          <p:cNvSpPr txBox="1"/>
          <p:nvPr/>
        </p:nvSpPr>
        <p:spPr>
          <a:xfrm>
            <a:off x="9879608" y="1056200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Electrical Panel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F31A38-8ED0-79AF-4C08-7EED0DD9802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681533" y="5308707"/>
            <a:ext cx="323116" cy="3231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FA08D9-FFE6-275D-84B3-96F318A4E6D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24376" y="1720879"/>
            <a:ext cx="230831" cy="23083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ECA761-390D-F7FD-FABB-84D3A8DFB87D}"/>
              </a:ext>
            </a:extLst>
          </p:cNvPr>
          <p:cNvSpPr/>
          <p:nvPr/>
        </p:nvSpPr>
        <p:spPr>
          <a:xfrm rot="16200000">
            <a:off x="3927089" y="3327738"/>
            <a:ext cx="2746360" cy="144245"/>
          </a:xfrm>
          <a:prstGeom prst="rect">
            <a:avLst/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BF962B-E08F-47EB-116C-BEE3D02E434E}"/>
              </a:ext>
            </a:extLst>
          </p:cNvPr>
          <p:cNvCxnSpPr>
            <a:cxnSpLocks/>
          </p:cNvCxnSpPr>
          <p:nvPr/>
        </p:nvCxnSpPr>
        <p:spPr>
          <a:xfrm>
            <a:off x="332109" y="175513"/>
            <a:ext cx="0" cy="508204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512344-68E8-FE1B-015C-C9723D16CBAA}"/>
              </a:ext>
            </a:extLst>
          </p:cNvPr>
          <p:cNvCxnSpPr>
            <a:cxnSpLocks/>
          </p:cNvCxnSpPr>
          <p:nvPr/>
        </p:nvCxnSpPr>
        <p:spPr>
          <a:xfrm>
            <a:off x="2655621" y="4868507"/>
            <a:ext cx="0" cy="4402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F00DA91-7F0A-BA1C-F6D6-171F91EA2664}"/>
              </a:ext>
            </a:extLst>
          </p:cNvPr>
          <p:cNvCxnSpPr>
            <a:cxnSpLocks/>
          </p:cNvCxnSpPr>
          <p:nvPr/>
        </p:nvCxnSpPr>
        <p:spPr>
          <a:xfrm flipH="1">
            <a:off x="4545866" y="2038221"/>
            <a:ext cx="760089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5EFFE85-EF30-323E-02FD-EBA8FD6EB988}"/>
              </a:ext>
            </a:extLst>
          </p:cNvPr>
          <p:cNvCxnSpPr>
            <a:cxnSpLocks/>
          </p:cNvCxnSpPr>
          <p:nvPr/>
        </p:nvCxnSpPr>
        <p:spPr>
          <a:xfrm>
            <a:off x="1015526" y="2184784"/>
            <a:ext cx="0" cy="18364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C0A1B527-322D-DB0D-45D6-61688A4F8998}"/>
              </a:ext>
            </a:extLst>
          </p:cNvPr>
          <p:cNvSpPr/>
          <p:nvPr/>
        </p:nvSpPr>
        <p:spPr>
          <a:xfrm>
            <a:off x="1041397" y="2131016"/>
            <a:ext cx="549842" cy="79834"/>
          </a:xfrm>
          <a:prstGeom prst="rect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9DD40E-C8E7-D031-AAFE-9B516E7E3B50}"/>
              </a:ext>
            </a:extLst>
          </p:cNvPr>
          <p:cNvSpPr/>
          <p:nvPr/>
        </p:nvSpPr>
        <p:spPr>
          <a:xfrm>
            <a:off x="3576792" y="2078491"/>
            <a:ext cx="1031776" cy="67144"/>
          </a:xfrm>
          <a:prstGeom prst="rect">
            <a:avLst/>
          </a:prstGeom>
          <a:pattFill prst="dkVert">
            <a:fgClr>
              <a:srgbClr val="FFFF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46DA6AF-357E-A2B7-EDFC-292839024BC8}"/>
              </a:ext>
            </a:extLst>
          </p:cNvPr>
          <p:cNvCxnSpPr>
            <a:cxnSpLocks/>
          </p:cNvCxnSpPr>
          <p:nvPr/>
        </p:nvCxnSpPr>
        <p:spPr>
          <a:xfrm>
            <a:off x="1626345" y="2038221"/>
            <a:ext cx="0" cy="18364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6" name="Picture 45">
            <a:extLst>
              <a:ext uri="{FF2B5EF4-FFF2-40B4-BE49-F238E27FC236}">
                <a16:creationId xmlns:a16="http://schemas.microsoft.com/office/drawing/2014/main" id="{9EC35A2A-82E6-C5D7-AA60-C4F9C0F46DAB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500049" y="1720858"/>
            <a:ext cx="201147" cy="164575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44E1977D-3954-CFFC-F188-0D4F6FF04E55}"/>
              </a:ext>
            </a:extLst>
          </p:cNvPr>
          <p:cNvGrpSpPr/>
          <p:nvPr/>
        </p:nvGrpSpPr>
        <p:grpSpPr>
          <a:xfrm>
            <a:off x="9579297" y="4365240"/>
            <a:ext cx="482695" cy="246221"/>
            <a:chOff x="6773373" y="2609957"/>
            <a:chExt cx="482695" cy="246221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B3EFAAC-F62F-D0FC-5583-391BB3152DB8}"/>
                </a:ext>
              </a:extLst>
            </p:cNvPr>
            <p:cNvSpPr/>
            <p:nvPr/>
          </p:nvSpPr>
          <p:spPr>
            <a:xfrm>
              <a:off x="6824195" y="2640001"/>
              <a:ext cx="194486" cy="1836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7E56093-E2CC-19DF-9894-F821A744EA97}"/>
                </a:ext>
              </a:extLst>
            </p:cNvPr>
            <p:cNvSpPr txBox="1"/>
            <p:nvPr/>
          </p:nvSpPr>
          <p:spPr>
            <a:xfrm>
              <a:off x="6773373" y="2609957"/>
              <a:ext cx="4826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</a:rPr>
                <a:t>PS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4F4F03E-1A62-9787-3C88-74789652104C}"/>
              </a:ext>
            </a:extLst>
          </p:cNvPr>
          <p:cNvGrpSpPr/>
          <p:nvPr/>
        </p:nvGrpSpPr>
        <p:grpSpPr>
          <a:xfrm>
            <a:off x="2888104" y="3394580"/>
            <a:ext cx="482695" cy="246221"/>
            <a:chOff x="6773373" y="2609957"/>
            <a:chExt cx="482695" cy="246221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EAA9AFF-20F0-C889-AD04-5AF40DB3651C}"/>
                </a:ext>
              </a:extLst>
            </p:cNvPr>
            <p:cNvSpPr/>
            <p:nvPr/>
          </p:nvSpPr>
          <p:spPr>
            <a:xfrm>
              <a:off x="6824195" y="2640001"/>
              <a:ext cx="194486" cy="1836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B20DA0F-87AA-D775-990E-2AAD4E1182DC}"/>
                </a:ext>
              </a:extLst>
            </p:cNvPr>
            <p:cNvSpPr txBox="1"/>
            <p:nvPr/>
          </p:nvSpPr>
          <p:spPr>
            <a:xfrm>
              <a:off x="6773373" y="2609957"/>
              <a:ext cx="4826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</a:rPr>
                <a:t>PS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4075319-D76F-8974-12FC-0CBF13BC9704}"/>
              </a:ext>
            </a:extLst>
          </p:cNvPr>
          <p:cNvGrpSpPr/>
          <p:nvPr/>
        </p:nvGrpSpPr>
        <p:grpSpPr>
          <a:xfrm>
            <a:off x="3969720" y="5000893"/>
            <a:ext cx="482695" cy="246221"/>
            <a:chOff x="6773373" y="2609957"/>
            <a:chExt cx="482695" cy="246221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1C144FD-D650-4791-622F-C461DC976D9F}"/>
                </a:ext>
              </a:extLst>
            </p:cNvPr>
            <p:cNvSpPr/>
            <p:nvPr/>
          </p:nvSpPr>
          <p:spPr>
            <a:xfrm>
              <a:off x="6824195" y="2640001"/>
              <a:ext cx="194486" cy="1836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C08342D-D38F-B652-F58D-B3794C0744FF}"/>
                </a:ext>
              </a:extLst>
            </p:cNvPr>
            <p:cNvSpPr txBox="1"/>
            <p:nvPr/>
          </p:nvSpPr>
          <p:spPr>
            <a:xfrm>
              <a:off x="6773373" y="2609957"/>
              <a:ext cx="4826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</a:rPr>
                <a:t>PS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B2762030-DDB1-D4C2-62F4-1E2B5E7530EE}"/>
              </a:ext>
            </a:extLst>
          </p:cNvPr>
          <p:cNvSpPr txBox="1"/>
          <p:nvPr/>
        </p:nvSpPr>
        <p:spPr>
          <a:xfrm>
            <a:off x="9860434" y="4358975"/>
            <a:ext cx="20086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Penstock valve to foul sewer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92DA0CEC-8812-C77B-D94C-8E9E3D1149B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232094" y="2659365"/>
            <a:ext cx="85351" cy="9754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5254E2F6-3A1D-D865-3291-D1EC7037FBB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862935" y="2636250"/>
            <a:ext cx="85351" cy="97544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A45F5EB1-A2EA-DC3E-69F3-65E4A3EDD094}"/>
              </a:ext>
            </a:extLst>
          </p:cNvPr>
          <p:cNvSpPr/>
          <p:nvPr/>
        </p:nvSpPr>
        <p:spPr>
          <a:xfrm>
            <a:off x="4567217" y="2217184"/>
            <a:ext cx="4141446" cy="4571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4C60561-C2CB-AAB7-E33E-77A72E39C0C5}"/>
              </a:ext>
            </a:extLst>
          </p:cNvPr>
          <p:cNvSpPr/>
          <p:nvPr/>
        </p:nvSpPr>
        <p:spPr>
          <a:xfrm>
            <a:off x="9569212" y="4857766"/>
            <a:ext cx="288330" cy="4571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3319997-DEF0-C2CE-EE70-9B507B468446}"/>
              </a:ext>
            </a:extLst>
          </p:cNvPr>
          <p:cNvSpPr txBox="1"/>
          <p:nvPr/>
        </p:nvSpPr>
        <p:spPr>
          <a:xfrm>
            <a:off x="9874098" y="4758767"/>
            <a:ext cx="2277504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Surface Drain channel (see drainage plan)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77830196-FC61-9DA0-A677-1EA78C0498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444301" y="4879357"/>
            <a:ext cx="85351" cy="97544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F70D63EA-731E-9F59-EB88-A503E0A2E9E3}"/>
              </a:ext>
            </a:extLst>
          </p:cNvPr>
          <p:cNvSpPr/>
          <p:nvPr/>
        </p:nvSpPr>
        <p:spPr>
          <a:xfrm>
            <a:off x="9569212" y="5062162"/>
            <a:ext cx="288330" cy="4571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F5E7F60-AC27-058B-B45A-8FC1A4853D2F}"/>
              </a:ext>
            </a:extLst>
          </p:cNvPr>
          <p:cNvSpPr txBox="1"/>
          <p:nvPr/>
        </p:nvSpPr>
        <p:spPr>
          <a:xfrm>
            <a:off x="9866673" y="4957275"/>
            <a:ext cx="2277504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Self contained bund channel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0D83C6B-D39C-FAA1-8691-01597E80C489}"/>
              </a:ext>
            </a:extLst>
          </p:cNvPr>
          <p:cNvSpPr/>
          <p:nvPr/>
        </p:nvSpPr>
        <p:spPr>
          <a:xfrm rot="16200000">
            <a:off x="668895" y="4598786"/>
            <a:ext cx="812520" cy="4571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E2DBCED-26E1-FA7B-FC00-A9A48AAE4BBE}"/>
              </a:ext>
            </a:extLst>
          </p:cNvPr>
          <p:cNvSpPr/>
          <p:nvPr/>
        </p:nvSpPr>
        <p:spPr>
          <a:xfrm rot="16200000">
            <a:off x="1668548" y="1122336"/>
            <a:ext cx="413572" cy="4837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52202D-1FC6-8014-650C-9567217860A6}"/>
              </a:ext>
            </a:extLst>
          </p:cNvPr>
          <p:cNvSpPr/>
          <p:nvPr/>
        </p:nvSpPr>
        <p:spPr>
          <a:xfrm>
            <a:off x="1847088" y="935441"/>
            <a:ext cx="1680966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7C28119-4B60-3AE7-8BFA-1B4DDAD75368}"/>
              </a:ext>
            </a:extLst>
          </p:cNvPr>
          <p:cNvSpPr/>
          <p:nvPr/>
        </p:nvSpPr>
        <p:spPr>
          <a:xfrm rot="16200000">
            <a:off x="3294921" y="1123328"/>
            <a:ext cx="426188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4D554CE-D3AB-B38A-49DC-337845B1037C}"/>
              </a:ext>
            </a:extLst>
          </p:cNvPr>
          <p:cNvSpPr/>
          <p:nvPr/>
        </p:nvSpPr>
        <p:spPr>
          <a:xfrm>
            <a:off x="1847114" y="1304442"/>
            <a:ext cx="1680966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A47054D-042F-A8BD-2CFF-8DE1B128FDE1}"/>
              </a:ext>
            </a:extLst>
          </p:cNvPr>
          <p:cNvSpPr/>
          <p:nvPr/>
        </p:nvSpPr>
        <p:spPr>
          <a:xfrm>
            <a:off x="1860405" y="531700"/>
            <a:ext cx="1003607" cy="5271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07D2F6E-8AB9-E05F-B11A-DAAEADEC3C5D}"/>
              </a:ext>
            </a:extLst>
          </p:cNvPr>
          <p:cNvSpPr/>
          <p:nvPr/>
        </p:nvSpPr>
        <p:spPr>
          <a:xfrm>
            <a:off x="3031388" y="536103"/>
            <a:ext cx="679854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717D536-CFBC-4A50-3416-C96CEB5662BD}"/>
              </a:ext>
            </a:extLst>
          </p:cNvPr>
          <p:cNvSpPr/>
          <p:nvPr/>
        </p:nvSpPr>
        <p:spPr>
          <a:xfrm>
            <a:off x="3763030" y="413980"/>
            <a:ext cx="241045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0D252EB-A2B6-8621-1865-764F7557AE0E}"/>
              </a:ext>
            </a:extLst>
          </p:cNvPr>
          <p:cNvSpPr/>
          <p:nvPr/>
        </p:nvSpPr>
        <p:spPr>
          <a:xfrm>
            <a:off x="3755146" y="1558476"/>
            <a:ext cx="248930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A70868D-CBCA-CCC0-34B1-0408FD6541E3}"/>
              </a:ext>
            </a:extLst>
          </p:cNvPr>
          <p:cNvSpPr/>
          <p:nvPr/>
        </p:nvSpPr>
        <p:spPr>
          <a:xfrm rot="16200000">
            <a:off x="3194364" y="989455"/>
            <a:ext cx="1169674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3E43210-88FE-CA42-971C-CCBF3C91D2B9}"/>
              </a:ext>
            </a:extLst>
          </p:cNvPr>
          <p:cNvSpPr/>
          <p:nvPr/>
        </p:nvSpPr>
        <p:spPr>
          <a:xfrm>
            <a:off x="1880460" y="1671374"/>
            <a:ext cx="1694233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A7542FE-E5AB-9639-F54B-CAEE2CDF4C4C}"/>
              </a:ext>
            </a:extLst>
          </p:cNvPr>
          <p:cNvSpPr/>
          <p:nvPr/>
        </p:nvSpPr>
        <p:spPr>
          <a:xfrm rot="16200000">
            <a:off x="3440086" y="1760745"/>
            <a:ext cx="241233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55F497C-6871-4EA7-8C09-ECA73A9FB584}"/>
              </a:ext>
            </a:extLst>
          </p:cNvPr>
          <p:cNvSpPr/>
          <p:nvPr/>
        </p:nvSpPr>
        <p:spPr>
          <a:xfrm rot="16200000">
            <a:off x="3658568" y="995641"/>
            <a:ext cx="1169674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9C248F01-6F69-08F3-B14A-5EC48D8008E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111173" y="4056188"/>
            <a:ext cx="85351" cy="97544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81236D83-05B2-F98B-9160-7D27324F30F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623356" y="4625721"/>
            <a:ext cx="85351" cy="97544"/>
          </a:xfrm>
          <a:prstGeom prst="rect">
            <a:avLst/>
          </a:prstGeom>
        </p:spPr>
      </p:pic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70AB8F5-A9C0-03AC-309E-A8F777CEA719}"/>
              </a:ext>
            </a:extLst>
          </p:cNvPr>
          <p:cNvCxnSpPr>
            <a:cxnSpLocks/>
          </p:cNvCxnSpPr>
          <p:nvPr/>
        </p:nvCxnSpPr>
        <p:spPr>
          <a:xfrm flipV="1">
            <a:off x="5961564" y="3485924"/>
            <a:ext cx="0" cy="5021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1275B01-C007-0BB3-CE8E-E9731BDFE13B}"/>
              </a:ext>
            </a:extLst>
          </p:cNvPr>
          <p:cNvCxnSpPr>
            <a:cxnSpLocks/>
          </p:cNvCxnSpPr>
          <p:nvPr/>
        </p:nvCxnSpPr>
        <p:spPr>
          <a:xfrm flipV="1">
            <a:off x="8381676" y="3492543"/>
            <a:ext cx="0" cy="4954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E904353-3E0D-3FCF-E397-82F0174DB737}"/>
              </a:ext>
            </a:extLst>
          </p:cNvPr>
          <p:cNvCxnSpPr>
            <a:cxnSpLocks/>
          </p:cNvCxnSpPr>
          <p:nvPr/>
        </p:nvCxnSpPr>
        <p:spPr>
          <a:xfrm>
            <a:off x="5942711" y="996116"/>
            <a:ext cx="0" cy="5528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228544AB-4286-E8E7-05CF-1E1C38C2178A}"/>
              </a:ext>
            </a:extLst>
          </p:cNvPr>
          <p:cNvCxnSpPr>
            <a:cxnSpLocks/>
          </p:cNvCxnSpPr>
          <p:nvPr/>
        </p:nvCxnSpPr>
        <p:spPr>
          <a:xfrm>
            <a:off x="8354217" y="1000337"/>
            <a:ext cx="0" cy="508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9283C087-46D6-3BA5-8D7F-8EA2748B65E1}"/>
              </a:ext>
            </a:extLst>
          </p:cNvPr>
          <p:cNvCxnSpPr>
            <a:cxnSpLocks/>
          </p:cNvCxnSpPr>
          <p:nvPr/>
        </p:nvCxnSpPr>
        <p:spPr>
          <a:xfrm>
            <a:off x="4267197" y="4276085"/>
            <a:ext cx="248275" cy="2286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7337B03A-E728-BC72-20D3-5450C411C537}"/>
              </a:ext>
            </a:extLst>
          </p:cNvPr>
          <p:cNvCxnSpPr>
            <a:cxnSpLocks/>
          </p:cNvCxnSpPr>
          <p:nvPr/>
        </p:nvCxnSpPr>
        <p:spPr>
          <a:xfrm flipH="1">
            <a:off x="4825549" y="4278105"/>
            <a:ext cx="267758" cy="2298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183B734B-760B-3F1E-CBD0-7B5F6D4AF89B}"/>
              </a:ext>
            </a:extLst>
          </p:cNvPr>
          <p:cNvCxnSpPr>
            <a:cxnSpLocks/>
          </p:cNvCxnSpPr>
          <p:nvPr/>
        </p:nvCxnSpPr>
        <p:spPr>
          <a:xfrm flipV="1">
            <a:off x="3534156" y="4305109"/>
            <a:ext cx="0" cy="277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31944081-D4F1-C2AF-FA2B-B54242787709}"/>
              </a:ext>
            </a:extLst>
          </p:cNvPr>
          <p:cNvCxnSpPr>
            <a:cxnSpLocks/>
          </p:cNvCxnSpPr>
          <p:nvPr/>
        </p:nvCxnSpPr>
        <p:spPr>
          <a:xfrm flipH="1" flipV="1">
            <a:off x="2367879" y="4226179"/>
            <a:ext cx="343198" cy="2029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E60E758E-6380-F05D-410A-580E517B82A0}"/>
              </a:ext>
            </a:extLst>
          </p:cNvPr>
          <p:cNvCxnSpPr>
            <a:cxnSpLocks/>
          </p:cNvCxnSpPr>
          <p:nvPr/>
        </p:nvCxnSpPr>
        <p:spPr>
          <a:xfrm flipH="1">
            <a:off x="2391498" y="3699767"/>
            <a:ext cx="328084" cy="2499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4242E00F-777C-6F00-32B8-1C67C9CB892F}"/>
              </a:ext>
            </a:extLst>
          </p:cNvPr>
          <p:cNvCxnSpPr>
            <a:cxnSpLocks/>
          </p:cNvCxnSpPr>
          <p:nvPr/>
        </p:nvCxnSpPr>
        <p:spPr>
          <a:xfrm flipH="1">
            <a:off x="3072609" y="2304938"/>
            <a:ext cx="328084" cy="2499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0948F011-9CE1-04C4-29A6-A44BC5D640B3}"/>
              </a:ext>
            </a:extLst>
          </p:cNvPr>
          <p:cNvCxnSpPr>
            <a:cxnSpLocks/>
          </p:cNvCxnSpPr>
          <p:nvPr/>
        </p:nvCxnSpPr>
        <p:spPr>
          <a:xfrm flipH="1">
            <a:off x="1483439" y="2322509"/>
            <a:ext cx="154601" cy="2332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D9463F11-F7D7-791D-9240-47CE0A23A86E}"/>
              </a:ext>
            </a:extLst>
          </p:cNvPr>
          <p:cNvCxnSpPr>
            <a:cxnSpLocks/>
          </p:cNvCxnSpPr>
          <p:nvPr/>
        </p:nvCxnSpPr>
        <p:spPr>
          <a:xfrm flipH="1" flipV="1">
            <a:off x="3012106" y="2885191"/>
            <a:ext cx="343198" cy="2029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F1CF365E-F716-7603-E3FF-B46C4927DE45}"/>
              </a:ext>
            </a:extLst>
          </p:cNvPr>
          <p:cNvCxnSpPr>
            <a:cxnSpLocks/>
          </p:cNvCxnSpPr>
          <p:nvPr/>
        </p:nvCxnSpPr>
        <p:spPr>
          <a:xfrm flipV="1">
            <a:off x="558299" y="2723802"/>
            <a:ext cx="521950" cy="9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66B56087-E17D-B2C6-FEB1-6D359FF1189E}"/>
              </a:ext>
            </a:extLst>
          </p:cNvPr>
          <p:cNvCxnSpPr>
            <a:cxnSpLocks/>
          </p:cNvCxnSpPr>
          <p:nvPr/>
        </p:nvCxnSpPr>
        <p:spPr>
          <a:xfrm flipV="1">
            <a:off x="7181983" y="3485924"/>
            <a:ext cx="0" cy="5021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16A7D5FD-2C92-BD4E-9279-B2ABC2C45461}"/>
              </a:ext>
            </a:extLst>
          </p:cNvPr>
          <p:cNvCxnSpPr>
            <a:cxnSpLocks/>
          </p:cNvCxnSpPr>
          <p:nvPr/>
        </p:nvCxnSpPr>
        <p:spPr>
          <a:xfrm>
            <a:off x="7192391" y="979958"/>
            <a:ext cx="0" cy="5528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FD59613-3E5F-E9BC-0790-0F7F70D09A29}"/>
              </a:ext>
            </a:extLst>
          </p:cNvPr>
          <p:cNvCxnSpPr>
            <a:cxnSpLocks/>
          </p:cNvCxnSpPr>
          <p:nvPr/>
        </p:nvCxnSpPr>
        <p:spPr>
          <a:xfrm flipH="1">
            <a:off x="4113198" y="2661992"/>
            <a:ext cx="70179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1FF72B2-9A7A-E700-B3BF-82291577E56F}"/>
              </a:ext>
            </a:extLst>
          </p:cNvPr>
          <p:cNvSpPr/>
          <p:nvPr/>
        </p:nvSpPr>
        <p:spPr>
          <a:xfrm>
            <a:off x="9555279" y="3446891"/>
            <a:ext cx="325408" cy="1837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853F035-18E5-974C-4B76-B3C9C78180C3}"/>
              </a:ext>
            </a:extLst>
          </p:cNvPr>
          <p:cNvSpPr txBox="1"/>
          <p:nvPr/>
        </p:nvSpPr>
        <p:spPr>
          <a:xfrm>
            <a:off x="9917785" y="3338689"/>
            <a:ext cx="2304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Bunded storage unit </a:t>
            </a:r>
          </a:p>
          <a:p>
            <a:r>
              <a:rPr lang="en-GB" sz="1000" dirty="0"/>
              <a:t>(Separated by Fire wall)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1B9DCC24-8001-06A6-FCBF-F2F8A43808E7}"/>
              </a:ext>
            </a:extLst>
          </p:cNvPr>
          <p:cNvSpPr/>
          <p:nvPr/>
        </p:nvSpPr>
        <p:spPr>
          <a:xfrm rot="16200000">
            <a:off x="9005361" y="4066222"/>
            <a:ext cx="45719" cy="40233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29C749-D005-0A54-6275-73FF180EC40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49149" y="287270"/>
            <a:ext cx="134124" cy="14022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6B18CE-631A-1FD9-7857-09758FEF8496}"/>
              </a:ext>
            </a:extLst>
          </p:cNvPr>
          <p:cNvGrpSpPr/>
          <p:nvPr/>
        </p:nvGrpSpPr>
        <p:grpSpPr>
          <a:xfrm>
            <a:off x="1477332" y="4825705"/>
            <a:ext cx="482695" cy="246221"/>
            <a:chOff x="6773373" y="2609957"/>
            <a:chExt cx="482695" cy="24622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E84A6D0-9BD4-E52B-6875-34D398C93C35}"/>
                </a:ext>
              </a:extLst>
            </p:cNvPr>
            <p:cNvSpPr/>
            <p:nvPr/>
          </p:nvSpPr>
          <p:spPr>
            <a:xfrm>
              <a:off x="6824195" y="2640001"/>
              <a:ext cx="194486" cy="1836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D452246-4F3C-77DE-765B-EBB51E77BD96}"/>
                </a:ext>
              </a:extLst>
            </p:cNvPr>
            <p:cNvSpPr txBox="1"/>
            <p:nvPr/>
          </p:nvSpPr>
          <p:spPr>
            <a:xfrm>
              <a:off x="6773373" y="2609957"/>
              <a:ext cx="4826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</a:rPr>
                <a:t>PS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DE80E737-CB71-28B5-6BBF-AD01FB2D081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221524" y="4953854"/>
            <a:ext cx="121838" cy="14832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2C59434F-D1B0-9A6B-23BD-9F06849DB6BD}"/>
              </a:ext>
            </a:extLst>
          </p:cNvPr>
          <p:cNvSpPr/>
          <p:nvPr/>
        </p:nvSpPr>
        <p:spPr>
          <a:xfrm>
            <a:off x="5336083" y="4983176"/>
            <a:ext cx="82620" cy="11023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A5251F-1AA2-9D3C-0CDB-2AC7EB43A08E}"/>
              </a:ext>
            </a:extLst>
          </p:cNvPr>
          <p:cNvSpPr txBox="1"/>
          <p:nvPr/>
        </p:nvSpPr>
        <p:spPr>
          <a:xfrm>
            <a:off x="9781397" y="1611114"/>
            <a:ext cx="1409721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Defibrillator</a:t>
            </a:r>
          </a:p>
        </p:txBody>
      </p:sp>
      <p:sp>
        <p:nvSpPr>
          <p:cNvPr id="20" name="Circle: Hollow 19">
            <a:extLst>
              <a:ext uri="{FF2B5EF4-FFF2-40B4-BE49-F238E27FC236}">
                <a16:creationId xmlns:a16="http://schemas.microsoft.com/office/drawing/2014/main" id="{74C3727C-2032-2E4D-D68B-0D57B53CF161}"/>
              </a:ext>
            </a:extLst>
          </p:cNvPr>
          <p:cNvSpPr/>
          <p:nvPr/>
        </p:nvSpPr>
        <p:spPr>
          <a:xfrm>
            <a:off x="9640994" y="1676401"/>
            <a:ext cx="94926" cy="99959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Circle: Hollow 22">
            <a:extLst>
              <a:ext uri="{FF2B5EF4-FFF2-40B4-BE49-F238E27FC236}">
                <a16:creationId xmlns:a16="http://schemas.microsoft.com/office/drawing/2014/main" id="{15692B30-43FD-7CF2-73FA-D895EF0C7FD1}"/>
              </a:ext>
            </a:extLst>
          </p:cNvPr>
          <p:cNvSpPr/>
          <p:nvPr/>
        </p:nvSpPr>
        <p:spPr>
          <a:xfrm>
            <a:off x="5020052" y="5161831"/>
            <a:ext cx="94926" cy="99959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CA2835-CF73-C374-9654-DC8ABC211BC2}"/>
              </a:ext>
            </a:extLst>
          </p:cNvPr>
          <p:cNvSpPr/>
          <p:nvPr/>
        </p:nvSpPr>
        <p:spPr>
          <a:xfrm>
            <a:off x="9555279" y="3750471"/>
            <a:ext cx="325408" cy="1837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4A6523-3A5E-58AF-790C-7CFB14843544}"/>
              </a:ext>
            </a:extLst>
          </p:cNvPr>
          <p:cNvSpPr txBox="1"/>
          <p:nvPr/>
        </p:nvSpPr>
        <p:spPr>
          <a:xfrm>
            <a:off x="9917785" y="3708107"/>
            <a:ext cx="2304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Skip (Contents listed)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8CFA40-1819-58D9-5260-1E9EA1F36991}"/>
              </a:ext>
            </a:extLst>
          </p:cNvPr>
          <p:cNvGrpSpPr/>
          <p:nvPr/>
        </p:nvGrpSpPr>
        <p:grpSpPr>
          <a:xfrm>
            <a:off x="8289987" y="355918"/>
            <a:ext cx="315821" cy="734878"/>
            <a:chOff x="8289987" y="355918"/>
            <a:chExt cx="315821" cy="7348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06EB194-5E43-555D-6511-3F0E9063390B}"/>
                </a:ext>
              </a:extLst>
            </p:cNvPr>
            <p:cNvSpPr/>
            <p:nvPr/>
          </p:nvSpPr>
          <p:spPr>
            <a:xfrm rot="5400000">
              <a:off x="8092474" y="577461"/>
              <a:ext cx="710848" cy="31582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D34830F-9A6A-12CC-0CE4-FAEDC256BAAF}"/>
                </a:ext>
              </a:extLst>
            </p:cNvPr>
            <p:cNvSpPr txBox="1"/>
            <p:nvPr/>
          </p:nvSpPr>
          <p:spPr>
            <a:xfrm rot="5400000">
              <a:off x="8138142" y="555016"/>
              <a:ext cx="644418" cy="246221"/>
            </a:xfrm>
            <a:prstGeom prst="rect">
              <a:avLst/>
            </a:prstGeom>
            <a:noFill/>
          </p:spPr>
          <p:txBody>
            <a:bodyPr wrap="square" lIns="72000" rIns="0" rtlCol="0">
              <a:spAutoFit/>
            </a:bodyPr>
            <a:lstStyle/>
            <a:p>
              <a:r>
                <a:rPr lang="en-GB" sz="1000" dirty="0"/>
                <a:t>Wood Skip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8C24371-8CE9-6C7F-2437-C2885B2DEDC8}"/>
              </a:ext>
            </a:extLst>
          </p:cNvPr>
          <p:cNvGrpSpPr/>
          <p:nvPr/>
        </p:nvGrpSpPr>
        <p:grpSpPr>
          <a:xfrm>
            <a:off x="8876062" y="379949"/>
            <a:ext cx="315821" cy="710848"/>
            <a:chOff x="8876062" y="379949"/>
            <a:chExt cx="315821" cy="71084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10F2132-5DD4-21BD-DC05-6E9B85CEF341}"/>
                </a:ext>
              </a:extLst>
            </p:cNvPr>
            <p:cNvSpPr/>
            <p:nvPr/>
          </p:nvSpPr>
          <p:spPr>
            <a:xfrm rot="5400000">
              <a:off x="8678549" y="577462"/>
              <a:ext cx="710848" cy="31582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CF14654-D871-7203-1C1E-621A46B1DA35}"/>
                </a:ext>
              </a:extLst>
            </p:cNvPr>
            <p:cNvSpPr txBox="1"/>
            <p:nvPr/>
          </p:nvSpPr>
          <p:spPr>
            <a:xfrm rot="5400000">
              <a:off x="8741027" y="584727"/>
              <a:ext cx="644420" cy="246221"/>
            </a:xfrm>
            <a:prstGeom prst="rect">
              <a:avLst/>
            </a:prstGeom>
            <a:noFill/>
          </p:spPr>
          <p:txBody>
            <a:bodyPr wrap="square" lIns="72000" rIns="0" rtlCol="0">
              <a:spAutoFit/>
            </a:bodyPr>
            <a:lstStyle/>
            <a:p>
              <a:r>
                <a:rPr lang="en-GB" sz="1000" dirty="0"/>
                <a:t>Metal Skip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DC41230-C73C-B6D6-E434-5761842E36BB}"/>
              </a:ext>
            </a:extLst>
          </p:cNvPr>
          <p:cNvGrpSpPr/>
          <p:nvPr/>
        </p:nvGrpSpPr>
        <p:grpSpPr>
          <a:xfrm>
            <a:off x="7681642" y="341401"/>
            <a:ext cx="315821" cy="760589"/>
            <a:chOff x="7681642" y="341401"/>
            <a:chExt cx="315821" cy="76058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628C013-8152-FB5A-217E-21E0016E15E6}"/>
                </a:ext>
              </a:extLst>
            </p:cNvPr>
            <p:cNvSpPr/>
            <p:nvPr/>
          </p:nvSpPr>
          <p:spPr>
            <a:xfrm rot="5400000">
              <a:off x="7484130" y="581993"/>
              <a:ext cx="710846" cy="31582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B3C75B7-E66F-D4AB-10E1-695982F069F7}"/>
                </a:ext>
              </a:extLst>
            </p:cNvPr>
            <p:cNvSpPr txBox="1"/>
            <p:nvPr/>
          </p:nvSpPr>
          <p:spPr>
            <a:xfrm rot="5400000">
              <a:off x="7466431" y="598585"/>
              <a:ext cx="760589" cy="246221"/>
            </a:xfrm>
            <a:prstGeom prst="rect">
              <a:avLst/>
            </a:prstGeom>
            <a:noFill/>
          </p:spPr>
          <p:txBody>
            <a:bodyPr wrap="square" lIns="72000" rIns="0" rtlCol="0">
              <a:spAutoFit/>
            </a:bodyPr>
            <a:lstStyle/>
            <a:p>
              <a:r>
                <a:rPr lang="en-GB" sz="1000" dirty="0"/>
                <a:t>General Skip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00FD9284-B91F-A890-A1BA-23110D243979}"/>
              </a:ext>
            </a:extLst>
          </p:cNvPr>
          <p:cNvSpPr/>
          <p:nvPr/>
        </p:nvSpPr>
        <p:spPr>
          <a:xfrm>
            <a:off x="8169765" y="5006318"/>
            <a:ext cx="747149" cy="220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C37444D-53A3-766D-7920-1E66E66F2AF3}"/>
              </a:ext>
            </a:extLst>
          </p:cNvPr>
          <p:cNvSpPr/>
          <p:nvPr/>
        </p:nvSpPr>
        <p:spPr>
          <a:xfrm>
            <a:off x="7111687" y="4948816"/>
            <a:ext cx="571307" cy="299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Battery Storage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F0918F-9EA3-FA42-3B36-C9369199658A}"/>
              </a:ext>
            </a:extLst>
          </p:cNvPr>
          <p:cNvSpPr/>
          <p:nvPr/>
        </p:nvSpPr>
        <p:spPr>
          <a:xfrm>
            <a:off x="6672537" y="4969207"/>
            <a:ext cx="337221" cy="2756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BC5FED4-C4C9-F343-15A9-E8E915CC4A22}"/>
              </a:ext>
            </a:extLst>
          </p:cNvPr>
          <p:cNvSpPr/>
          <p:nvPr/>
        </p:nvSpPr>
        <p:spPr>
          <a:xfrm rot="16200000">
            <a:off x="8776372" y="4538987"/>
            <a:ext cx="633128" cy="2331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ACA5197-420A-BA6B-0C92-1F66FEC31E4B}"/>
              </a:ext>
            </a:extLst>
          </p:cNvPr>
          <p:cNvSpPr/>
          <p:nvPr/>
        </p:nvSpPr>
        <p:spPr>
          <a:xfrm>
            <a:off x="7752739" y="4994534"/>
            <a:ext cx="314045" cy="2205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F0F6C43-1E85-C8CF-FD75-F026EB043CA5}"/>
              </a:ext>
            </a:extLst>
          </p:cNvPr>
          <p:cNvSpPr/>
          <p:nvPr/>
        </p:nvSpPr>
        <p:spPr>
          <a:xfrm>
            <a:off x="7654119" y="4794358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F8A7AE8-FCA8-CB9D-5A84-F30972A92BA9}"/>
              </a:ext>
            </a:extLst>
          </p:cNvPr>
          <p:cNvSpPr/>
          <p:nvPr/>
        </p:nvSpPr>
        <p:spPr>
          <a:xfrm>
            <a:off x="7047589" y="4807823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4D84DFF-072C-032F-1B6B-B61E42D42A3A}"/>
              </a:ext>
            </a:extLst>
          </p:cNvPr>
          <p:cNvSpPr/>
          <p:nvPr/>
        </p:nvSpPr>
        <p:spPr>
          <a:xfrm>
            <a:off x="9012811" y="3977664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29B00D4B-376A-7815-BC68-BD0655C00FDF}"/>
              </a:ext>
            </a:extLst>
          </p:cNvPr>
          <p:cNvSpPr/>
          <p:nvPr/>
        </p:nvSpPr>
        <p:spPr>
          <a:xfrm>
            <a:off x="8995131" y="3570356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F59E915-D858-631A-95F5-1A52ACAC2C5F}"/>
              </a:ext>
            </a:extLst>
          </p:cNvPr>
          <p:cNvSpPr/>
          <p:nvPr/>
        </p:nvSpPr>
        <p:spPr>
          <a:xfrm>
            <a:off x="8995131" y="3183813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4513299-79BB-9DCE-984E-C3223407D0F3}"/>
              </a:ext>
            </a:extLst>
          </p:cNvPr>
          <p:cNvSpPr/>
          <p:nvPr/>
        </p:nvSpPr>
        <p:spPr>
          <a:xfrm>
            <a:off x="9018353" y="2663752"/>
            <a:ext cx="168640" cy="3817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052987C-EC63-C3D8-B01A-B5C0D68D6826}"/>
              </a:ext>
            </a:extLst>
          </p:cNvPr>
          <p:cNvSpPr/>
          <p:nvPr/>
        </p:nvSpPr>
        <p:spPr>
          <a:xfrm rot="16200000">
            <a:off x="8977674" y="3706039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8BC9EF1-7701-617A-7D90-8013937B1EBA}"/>
              </a:ext>
            </a:extLst>
          </p:cNvPr>
          <p:cNvSpPr/>
          <p:nvPr/>
        </p:nvSpPr>
        <p:spPr>
          <a:xfrm rot="16200000">
            <a:off x="8979535" y="3269368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0878AD0-1F90-EA86-7798-A11DB57BC42D}"/>
              </a:ext>
            </a:extLst>
          </p:cNvPr>
          <p:cNvSpPr/>
          <p:nvPr/>
        </p:nvSpPr>
        <p:spPr>
          <a:xfrm rot="16200000">
            <a:off x="8969606" y="2892899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5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2745e8-e224-48e8-a2e3-254862b8c2f5">
      <Value>181</Value>
      <Value>12</Value>
      <Value>10</Value>
      <Value>9</Value>
      <Value>38</Value>
    </TaxCatchAll>
    <lcf76f155ced4ddcb4097134ff3c332f xmlns="f2b7f3ca-46f3-45f8-8338-025c3a7cf089">
      <Terms xmlns="http://schemas.microsoft.com/office/infopath/2007/PartnerControls"/>
    </lcf76f155ced4ddcb4097134ff3c332f>
    <EAReceivedDate xmlns="eebef177-55b5-4448-a5fb-28ea454417ee">2025-05-11T23:00:00+00:00</EAReceivedDate>
    <c52c737aaa794145b5e1ab0b33580095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PermitNumber xmlns="eebef177-55b5-4448-a5fb-28ea454417ee">epr-wp3036zr</PermitNumber>
    <la34db7254a948be973d9738b9f07ba7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Type Of Permit</TermName>
          <TermId xmlns="http://schemas.microsoft.com/office/infopath/2007/PartnerControls">0430e4c2-ee0a-4b2d-9af6-df735aafbcb2</TermId>
        </TermInfo>
      </Terms>
    </la34db7254a948be973d9738b9f07ba7>
    <CessationDate xmlns="eebef177-55b5-4448-a5fb-28ea454417ee" xsi:nil="true"/>
    <NationalSecurity xmlns="eebef177-55b5-4448-a5fb-28ea454417ee">No</NationalSecurity>
    <OtherReference xmlns="eebef177-55b5-4448-a5fb-28ea454417ee">-</OtherReference>
    <EventLink xmlns="5ffd8e36-f429-4edc-ab50-c5be84842779" xsi:nil="true"/>
    <d22401b98bfe4ec6b8dacbec81c66a1e xmlns="8595a0ec-c146-4eeb-925a-270f4bc4be63">
      <Terms xmlns="http://schemas.microsoft.com/office/infopath/2007/PartnerControls"/>
    </d22401b98bfe4ec6b8dacbec81c66a1e>
    <Customer_x002f_OperatorName xmlns="eebef177-55b5-4448-a5fb-28ea454417ee">Tradebe Healthcare National Limited</Customer_x002f_OperatorName>
    <ncb1594ff73b435992550f571a78c184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ocumentDate xmlns="eebef177-55b5-4448-a5fb-28ea454417ee">2025-05-11T23:00:00+00:00</DocumentDate>
    <f91636ce86a943e5a85e589048b494b2 xmlns="8595a0ec-c146-4eeb-925a-270f4bc4be63">
      <Terms xmlns="http://schemas.microsoft.com/office/infopath/2007/PartnerControls"/>
    </f91636ce86a943e5a85e589048b494b2>
    <bf174f8632e04660b372cf372c1956fe xmlns="8595a0ec-c146-4eeb-925a-270f4bc4be63">
      <Terms xmlns="http://schemas.microsoft.com/office/infopath/2007/PartnerControls"/>
    </bf174f8632e04660b372cf372c1956fe>
    <mb0b523b12654e57a98fd73f451222f6 xmlns="8595a0ec-c146-4eeb-925a-270f4bc4be63">
      <Terms xmlns="http://schemas.microsoft.com/office/infopath/2007/PartnerControls"/>
    </mb0b523b12654e57a98fd73f451222f6>
    <CurrentPermit xmlns="eebef177-55b5-4448-a5fb-28ea454417ee">N/A - Do not select for New Permits</CurrentPermit>
    <EPRNumber xmlns="eebef177-55b5-4448-a5fb-28ea454417ee">EPR/WP3036ZR/V004</EPRNumber>
    <ed3cfd1978f244c4af5dc9d642a18018 xmlns="8595a0ec-c146-4eeb-925a-270f4bc4be63">
      <Terms xmlns="http://schemas.microsoft.com/office/infopath/2007/PartnerControls"/>
    </ed3cfd1978f244c4af5dc9d642a18018>
    <d3564be703db47eda46ec138bc1ba091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FacilityAddressPostcode xmlns="eebef177-55b5-4448-a5fb-28ea454417ee">ME2 4LY</FacilityAddressPostcode>
    <ExternalAuthor xmlns="eebef177-55b5-4448-a5fb-28ea454417ee">David Gallagher</ExternalAuthor>
    <SiteName xmlns="eebef177-55b5-4448-a5fb-28ea454417ee">Rochester Clinical Waste Treatment Facility</SiteName>
    <m63bd5d2e6554c968a3f4ff9289590fe xmlns="8595a0ec-c146-4eeb-925a-270f4bc4be63">
      <Terms xmlns="http://schemas.microsoft.com/office/infopath/2007/PartnerControls"/>
    </m63bd5d2e6554c968a3f4ff9289590fe>
    <p517ccc45a7e4674ae144f9410147bb3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</Terms>
    </p517ccc45a7e4674ae144f9410147bb3>
    <ga477587807b4e8dbd9d142e03c014fa xmlns="8595a0ec-c146-4eeb-925a-270f4bc4be63">
      <Terms xmlns="http://schemas.microsoft.com/office/infopath/2007/PartnerControls"/>
    </ga477587807b4e8dbd9d142e03c014fa>
    <FacilityAddress xmlns="eebef177-55b5-4448-a5fb-28ea454417ee">Medway City Estate  Enterprise Close  Rochester  Kent  ME2 4LY</FacilityAddres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D4D92D51675A442A00CEFF055B17D24" ma:contentTypeVersion="47" ma:contentTypeDescription="Create a new document." ma:contentTypeScope="" ma:versionID="26acc6674aee07967c2d3d69ead09330">
  <xsd:schema xmlns:xsd="http://www.w3.org/2001/XMLSchema" xmlns:xs="http://www.w3.org/2001/XMLSchema" xmlns:p="http://schemas.microsoft.com/office/2006/metadata/properties" xmlns:ns2="8595a0ec-c146-4eeb-925a-270f4bc4be63" xmlns:ns3="662745e8-e224-48e8-a2e3-254862b8c2f5" xmlns:ns4="eebef177-55b5-4448-a5fb-28ea454417ee" xmlns:ns5="5ffd8e36-f429-4edc-ab50-c5be84842779" xmlns:ns6="f2b7f3ca-46f3-45f8-8338-025c3a7cf089" targetNamespace="http://schemas.microsoft.com/office/2006/metadata/properties" ma:root="true" ma:fieldsID="97dfe1ac631c29bddd4259cfe71274c0" ns2:_="" ns3:_="" ns4:_="" ns5:_="" ns6:_="">
    <xsd:import namespace="8595a0ec-c146-4eeb-925a-270f4bc4be63"/>
    <xsd:import namespace="662745e8-e224-48e8-a2e3-254862b8c2f5"/>
    <xsd:import namespace="eebef177-55b5-4448-a5fb-28ea454417ee"/>
    <xsd:import namespace="5ffd8e36-f429-4edc-ab50-c5be84842779"/>
    <xsd:import namespace="f2b7f3ca-46f3-45f8-8338-025c3a7cf089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MediaServiceAutoKeyPoints" minOccurs="0"/>
                <xsd:element ref="ns6:MediaServiceKeyPoints" minOccurs="0"/>
                <xsd:element ref="ns6:MediaServiceAutoTags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6:lcf76f155ced4ddcb4097134ff3c332f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5a0ec-c146-4eeb-925a-270f4bc4be63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8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9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6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92e41c19-1047-4874-acff-e817b08e966f}" ma:internalName="TaxCatchAll" ma:showField="CatchAllData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2e41c19-1047-4874-acff-e817b08e966f}" ma:internalName="TaxCatchAllLabel" ma:readOnly="true" ma:showField="CatchAllDataLabel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dexed="true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f3ca-46f3-45f8-8338-025c3a7cf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5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52" nillable="true" ma:displayName="Tags" ma:internalName="MediaServiceAutoTags" ma:readOnly="true">
      <xsd:simpleType>
        <xsd:restriction base="dms:Text"/>
      </xsd:simpleType>
    </xsd:element>
    <xsd:element name="MediaServiceGenerationTime" ma:index="5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57" nillable="true" ma:displayName="Location" ma:internalName="MediaServiceLocatio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60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6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4F00C-E427-4967-B351-057E96D624DC}">
  <ds:schemaRefs>
    <ds:schemaRef ds:uri="http://schemas.microsoft.com/office/2006/metadata/properties"/>
    <ds:schemaRef ds:uri="http://schemas.microsoft.com/office/infopath/2007/PartnerControls"/>
    <ds:schemaRef ds:uri="2507020d-3a6f-4665-b9f6-5a5a29dabd7b"/>
    <ds:schemaRef ds:uri="1a096942-0e58-4a85-a5cb-e9f3237d580d"/>
    <ds:schemaRef ds:uri="662745e8-e224-48e8-a2e3-254862b8c2f5"/>
    <ds:schemaRef ds:uri="f2b7f3ca-46f3-45f8-8338-025c3a7cf089"/>
    <ds:schemaRef ds:uri="eebef177-55b5-4448-a5fb-28ea454417ee"/>
    <ds:schemaRef ds:uri="8595a0ec-c146-4eeb-925a-270f4bc4be63"/>
    <ds:schemaRef ds:uri="5ffd8e36-f429-4edc-ab50-c5be84842779"/>
  </ds:schemaRefs>
</ds:datastoreItem>
</file>

<file path=customXml/itemProps2.xml><?xml version="1.0" encoding="utf-8"?>
<ds:datastoreItem xmlns:ds="http://schemas.openxmlformats.org/officeDocument/2006/customXml" ds:itemID="{77487DE7-531F-426B-8AB4-F7C1170D0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95a0ec-c146-4eeb-925a-270f4bc4be63"/>
    <ds:schemaRef ds:uri="662745e8-e224-48e8-a2e3-254862b8c2f5"/>
    <ds:schemaRef ds:uri="eebef177-55b5-4448-a5fb-28ea454417ee"/>
    <ds:schemaRef ds:uri="5ffd8e36-f429-4edc-ab50-c5be84842779"/>
    <ds:schemaRef ds:uri="f2b7f3ca-46f3-45f8-8338-025c3a7cf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F4B107-D6C7-43AE-9AA9-ED7AF9874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147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Johnson</dc:creator>
  <cp:lastModifiedBy>Dave Gallagher</cp:lastModifiedBy>
  <cp:revision>7</cp:revision>
  <dcterms:created xsi:type="dcterms:W3CDTF">2023-10-20T10:02:03Z</dcterms:created>
  <dcterms:modified xsi:type="dcterms:W3CDTF">2025-05-22T11:32:44Z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0x0101000E9AD557692E154F9D2697C8C6432F76006D4D92D51675A442A00CEFF055B17D24</vt:lpwstr>
  </property>
  <property fmtid="{D5CDD505-2E9C-101B-9397-08002B2CF9AE}" pid="3" name="MediaServiceImageTags">
    <vt:lpwstr/>
  </property>
  <property fmtid="{D5CDD505-2E9C-101B-9397-08002B2CF9AE}" pid="4" name="PermitDocumentType">
    <vt:lpwstr/>
  </property>
  <property fmtid="{D5CDD505-2E9C-101B-9397-08002B2CF9AE}" pid="5" name="TypeofPermit">
    <vt:lpwstr>9;#Type Of Permit|0430e4c2-ee0a-4b2d-9af6-df735aafbcb2</vt:lpwstr>
  </property>
  <property fmtid="{D5CDD505-2E9C-101B-9397-08002B2CF9AE}" pid="6" name="DisclosureStatus">
    <vt:lpwstr>181;#Public Register|f1fcf6a6-5d97-4f1d-964e-a2f916eb1f18</vt:lpwstr>
  </property>
  <property fmtid="{D5CDD505-2E9C-101B-9397-08002B2CF9AE}" pid="7" name="EventType1">
    <vt:lpwstr/>
  </property>
  <property fmtid="{D5CDD505-2E9C-101B-9397-08002B2CF9AE}" pid="8" name="ActivityGrouping">
    <vt:lpwstr>12;#Application ＆ Associated Docs|5eadfd3c-6deb-44e1-b7e1-16accd427bec</vt:lpwstr>
  </property>
  <property fmtid="{D5CDD505-2E9C-101B-9397-08002B2CF9AE}" pid="9" name="RegulatedActivityClass">
    <vt:lpwstr>38;#Installations|645f1c9c-65df-490a-9ce3-4a2aa7c5ff7f</vt:lpwstr>
  </property>
  <property fmtid="{D5CDD505-2E9C-101B-9397-08002B2CF9AE}" pid="10" name="Catchment">
    <vt:lpwstr/>
  </property>
  <property fmtid="{D5CDD505-2E9C-101B-9397-08002B2CF9AE}" pid="11" name="MajorProjectID">
    <vt:lpwstr/>
  </property>
  <property fmtid="{D5CDD505-2E9C-101B-9397-08002B2CF9AE}" pid="12" name="StandardRulesID">
    <vt:lpwstr/>
  </property>
  <property fmtid="{D5CDD505-2E9C-101B-9397-08002B2CF9AE}" pid="13" name="CessationStatus">
    <vt:lpwstr/>
  </property>
  <property fmtid="{D5CDD505-2E9C-101B-9397-08002B2CF9AE}" pid="14" name="Regime">
    <vt:lpwstr>10;#EPR|0e5af97d-1a8c-4d8f-a20b-528a11cab1f6</vt:lpwstr>
  </property>
  <property fmtid="{D5CDD505-2E9C-101B-9397-08002B2CF9AE}" pid="15" name="RegulatedActivitySub_x002d_Class">
    <vt:lpwstr/>
  </property>
  <property fmtid="{D5CDD505-2E9C-101B-9397-08002B2CF9AE}" pid="16" name="RegulatedActivitySub-Class">
    <vt:lpwstr/>
  </property>
</Properties>
</file>