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" userDrawn="1">
          <p15:clr>
            <a:srgbClr val="A4A3A4"/>
          </p15:clr>
        </p15:guide>
        <p15:guide id="2" pos="406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BDBD"/>
    <a:srgbClr val="F67272"/>
    <a:srgbClr val="CB20E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82"/>
      </p:cViewPr>
      <p:guideLst>
        <p:guide orient="horz" pos="323"/>
        <p:guide pos="40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2CDFE2-0C5C-4FC0-A1A1-699271AA2D5B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1F1422-6735-4859-930C-77E31801D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060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161A8-0C6F-BD23-C470-FFBE4C6B64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4756F9-8A3E-8EE8-0B54-12381D3F47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27EC56-8528-4837-1BB4-E10281CD1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51CE-AE68-4816-AE55-EFE12DB08E41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46A16-FF1E-BC2A-9CFC-3EBC6E20C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27CF5F-12A2-1EF5-ECAE-A71514A27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9970-0B07-4690-A5D0-9037268FF3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78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1C72B-84F7-B617-F003-D32E8BEE9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FF70DF-09F9-8343-8274-91010BCA1E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A6A94-F131-B8BB-EBF2-19C4C330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51CE-AE68-4816-AE55-EFE12DB08E41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CFDFA4-DD46-3D08-4390-3690201B6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16B47B-81C8-7140-D0E3-F605BCA6D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9970-0B07-4690-A5D0-9037268FF3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832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9B5E6B-CC89-7D7B-BB89-602F147A0C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FCF60B-E4F0-1D73-AE6B-3C54FBF2A0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73F799-1A9C-B317-62BC-9310AB0B8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51CE-AE68-4816-AE55-EFE12DB08E41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0A429-A347-257D-84C8-DEF9B2212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A70BDD-8FF4-51F0-B46A-3B8246ABC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9970-0B07-4690-A5D0-9037268FF3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247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62BD8-5077-E4A0-77DC-465234A3B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BCB03-B7A1-49DB-6E0B-49252CFC1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5AD4C-7F7D-39B5-B618-361696304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51CE-AE68-4816-AE55-EFE12DB08E41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61D12-89BF-7126-3652-B5169CF1E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AB1E45-3744-107E-C141-D1032E98C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9970-0B07-4690-A5D0-9037268FF3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612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71897-15D9-B2C1-38DC-2B434415A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EA1FF3-6701-196F-6891-AF307BF46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7FB9A2-D115-6526-39B4-C1647D893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51CE-AE68-4816-AE55-EFE12DB08E41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7AC7D-8CB8-6A1D-A57A-E3456F15F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D2EB3A-2F0F-00F9-A42D-41C43AFE4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9970-0B07-4690-A5D0-9037268FF3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25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88653-E8F8-2DEE-4F13-A458A09D0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6042F-1232-A52F-9C64-98824FD37A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364200-5A75-848F-EDAE-F6C3B81493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9FF9A2-7781-D5CF-0EB0-D8747422E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51CE-AE68-4816-AE55-EFE12DB08E41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B84B16-4756-E49A-C717-FD138BAD5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D72506-E2CA-0362-5AD6-0307B463D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9970-0B07-4690-A5D0-9037268FF3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390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00080-AB94-5DFC-27C6-B8C651C22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E13ECD-5CAF-94AD-B347-E42A7F9E3F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EA25CD-20DF-2550-F7EF-31FCF845B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A35109-DFA6-FAD9-3F31-A88F0EAD04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28199B-8578-60E3-EE19-649084610C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2DD9EF-AB2E-83E6-AEF4-2EE71C93C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51CE-AE68-4816-AE55-EFE12DB08E41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378A04-D22E-1430-148A-EEF0188AA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7EC7AD-0EA9-5BEA-5CA6-FC448B2DA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9970-0B07-4690-A5D0-9037268FF3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026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0A45B-7E79-5C7E-55EE-15CA954AE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5AB564-1348-A8EB-7E67-3AEC74E7D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51CE-AE68-4816-AE55-EFE12DB08E41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72F9B0-EBA4-54D0-EBA6-D8898B63D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690017-AF85-014B-9884-816DE34AA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9970-0B07-4690-A5D0-9037268FF3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853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1C622-B077-37B2-91FB-C96CF79CB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51CE-AE68-4816-AE55-EFE12DB08E41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057DAD-BA06-2B20-5A8C-2C1CD3294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6BB284-42CB-AFED-9C6B-B956E0C2B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9970-0B07-4690-A5D0-9037268FF3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044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35DF2-E6C1-1DF0-DB77-6EF5F137A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7BD4F-56E3-6A9F-4FC7-CA22F58C4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7A4B0B-41F4-ACDF-0F9A-4638397C7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82D1F8-6C1A-27CE-2A24-19A2357AC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51CE-AE68-4816-AE55-EFE12DB08E41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6D5E49-D48D-6014-308F-49395AFA2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DCC3C6-80D0-A6D3-C892-412584053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9970-0B07-4690-A5D0-9037268FF3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999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63AA5-2F19-4B22-89DF-274DFC52C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309C82-2E41-2A86-791D-73B1D80C9E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89E429-9132-6F82-8854-3BA7A962B8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9F8544-A622-3A37-269B-DC7931C39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51CE-AE68-4816-AE55-EFE12DB08E41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5EA45C-48FA-7300-BEFF-4FD3047F5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2DB82-B580-A50F-E557-E6BA3BD73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9970-0B07-4690-A5D0-9037268FF3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075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DD8136-FACD-19C0-B70D-0399938F3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4956F8-522B-D7D8-2E47-B37C66E55F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8829A6-A3FA-0449-BDBA-A941607491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A51CE-AE68-4816-AE55-EFE12DB08E41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FCA14D-34FC-114A-0F41-2AEB9FA73A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1F1529-0C5C-15DD-327B-ED33AF558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F9970-0B07-4690-A5D0-9037268FF3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754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Picture 178">
            <a:extLst>
              <a:ext uri="{FF2B5EF4-FFF2-40B4-BE49-F238E27FC236}">
                <a16:creationId xmlns:a16="http://schemas.microsoft.com/office/drawing/2014/main" id="{032F487E-71D5-73B6-4780-70EA0F196C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030214">
            <a:off x="11130630" y="-35375"/>
            <a:ext cx="1054699" cy="1054699"/>
          </a:xfrm>
          <a:prstGeom prst="rect">
            <a:avLst/>
          </a:prstGeom>
        </p:spPr>
      </p:pic>
      <p:pic>
        <p:nvPicPr>
          <p:cNvPr id="180" name="Picture 179">
            <a:extLst>
              <a:ext uri="{FF2B5EF4-FFF2-40B4-BE49-F238E27FC236}">
                <a16:creationId xmlns:a16="http://schemas.microsoft.com/office/drawing/2014/main" id="{96D25B5F-220E-3739-0222-7CF6C2F616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12569" y="46987"/>
            <a:ext cx="438950" cy="499915"/>
          </a:xfrm>
          <a:prstGeom prst="rect">
            <a:avLst/>
          </a:prstGeom>
        </p:spPr>
      </p:pic>
      <p:pic>
        <p:nvPicPr>
          <p:cNvPr id="182" name="Picture 181">
            <a:extLst>
              <a:ext uri="{FF2B5EF4-FFF2-40B4-BE49-F238E27FC236}">
                <a16:creationId xmlns:a16="http://schemas.microsoft.com/office/drawing/2014/main" id="{C3B706DB-978F-6A51-9E0E-007CA3B19D7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5811" t="16039" r="45823" b="22100"/>
          <a:stretch/>
        </p:blipFill>
        <p:spPr>
          <a:xfrm>
            <a:off x="11936762" y="593643"/>
            <a:ext cx="236525" cy="329184"/>
          </a:xfrm>
          <a:prstGeom prst="rect">
            <a:avLst/>
          </a:prstGeom>
        </p:spPr>
      </p:pic>
      <p:pic>
        <p:nvPicPr>
          <p:cNvPr id="183" name="Picture 182">
            <a:extLst>
              <a:ext uri="{FF2B5EF4-FFF2-40B4-BE49-F238E27FC236}">
                <a16:creationId xmlns:a16="http://schemas.microsoft.com/office/drawing/2014/main" id="{49E3B4BD-1066-DC6D-952A-C1E95F57DCFD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l="16987" t="15246" r="44584" b="17443"/>
          <a:stretch/>
        </p:blipFill>
        <p:spPr>
          <a:xfrm>
            <a:off x="11779058" y="-22689"/>
            <a:ext cx="224915" cy="336499"/>
          </a:xfrm>
          <a:prstGeom prst="rect">
            <a:avLst/>
          </a:prstGeom>
        </p:spPr>
      </p:pic>
      <p:pic>
        <p:nvPicPr>
          <p:cNvPr id="184" name="Picture 183">
            <a:extLst>
              <a:ext uri="{FF2B5EF4-FFF2-40B4-BE49-F238E27FC236}">
                <a16:creationId xmlns:a16="http://schemas.microsoft.com/office/drawing/2014/main" id="{E95309BC-AEBF-E2FB-3A16-45F0FA0E2C42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6639" t="14818" r="32317" b="23952"/>
          <a:stretch/>
        </p:blipFill>
        <p:spPr>
          <a:xfrm>
            <a:off x="11237538" y="733924"/>
            <a:ext cx="295628" cy="302363"/>
          </a:xfrm>
          <a:prstGeom prst="rect">
            <a:avLst/>
          </a:prstGeom>
        </p:spPr>
      </p:pic>
      <p:sp>
        <p:nvSpPr>
          <p:cNvPr id="258" name="TextBox 257">
            <a:extLst>
              <a:ext uri="{FF2B5EF4-FFF2-40B4-BE49-F238E27FC236}">
                <a16:creationId xmlns:a16="http://schemas.microsoft.com/office/drawing/2014/main" id="{1D28C6DC-CDE3-FB55-75C9-D3606DCCF8A3}"/>
              </a:ext>
            </a:extLst>
          </p:cNvPr>
          <p:cNvSpPr txBox="1"/>
          <p:nvPr/>
        </p:nvSpPr>
        <p:spPr>
          <a:xfrm>
            <a:off x="9574722" y="6264293"/>
            <a:ext cx="236524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ROCHESTER SITE PLAN </a:t>
            </a:r>
          </a:p>
          <a:p>
            <a:pPr algn="ctr"/>
            <a:r>
              <a:rPr lang="en-GB" dirty="0"/>
              <a:t>REF SPROC003A (V1) 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F70D63EA-731E-9F59-EB88-A503E0A2E9E3}"/>
              </a:ext>
            </a:extLst>
          </p:cNvPr>
          <p:cNvSpPr/>
          <p:nvPr/>
        </p:nvSpPr>
        <p:spPr>
          <a:xfrm>
            <a:off x="10613524" y="1262630"/>
            <a:ext cx="288330" cy="45719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102B6B32-D847-471A-E2F5-3554DC0AA677}"/>
              </a:ext>
            </a:extLst>
          </p:cNvPr>
          <p:cNvSpPr/>
          <p:nvPr/>
        </p:nvSpPr>
        <p:spPr>
          <a:xfrm>
            <a:off x="4517468" y="458514"/>
            <a:ext cx="240299" cy="51574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27E245D1-419C-E447-92B8-7AF247F8A640}"/>
              </a:ext>
            </a:extLst>
          </p:cNvPr>
          <p:cNvSpPr/>
          <p:nvPr/>
        </p:nvSpPr>
        <p:spPr>
          <a:xfrm>
            <a:off x="4517468" y="1741282"/>
            <a:ext cx="252446" cy="51574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B7839F20-DB53-AB30-4C74-D6E4ABC4062C}"/>
              </a:ext>
            </a:extLst>
          </p:cNvPr>
          <p:cNvSpPr/>
          <p:nvPr/>
        </p:nvSpPr>
        <p:spPr>
          <a:xfrm rot="16200000">
            <a:off x="2003887" y="1978747"/>
            <a:ext cx="250683" cy="51105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B91AD438-AE42-4A64-B91B-F85CAD3AD168}"/>
              </a:ext>
            </a:extLst>
          </p:cNvPr>
          <p:cNvSpPr/>
          <p:nvPr/>
        </p:nvSpPr>
        <p:spPr>
          <a:xfrm rot="16200000">
            <a:off x="3961772" y="454456"/>
            <a:ext cx="321211" cy="51106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5D87C933-DCB2-3FB9-BB39-0869F642F3AF}"/>
              </a:ext>
            </a:extLst>
          </p:cNvPr>
          <p:cNvSpPr/>
          <p:nvPr/>
        </p:nvSpPr>
        <p:spPr>
          <a:xfrm rot="16200000">
            <a:off x="3028232" y="440973"/>
            <a:ext cx="303258" cy="45720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1E5D53EF-F3BD-143E-B868-D5C7E34C690D}"/>
              </a:ext>
            </a:extLst>
          </p:cNvPr>
          <p:cNvSpPr/>
          <p:nvPr/>
        </p:nvSpPr>
        <p:spPr>
          <a:xfrm rot="16200000">
            <a:off x="3248435" y="454457"/>
            <a:ext cx="321210" cy="51105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4773CCE5-1A8B-DDCD-58A3-1A6028EA90DB}"/>
              </a:ext>
            </a:extLst>
          </p:cNvPr>
          <p:cNvSpPr/>
          <p:nvPr/>
        </p:nvSpPr>
        <p:spPr>
          <a:xfrm rot="16200000">
            <a:off x="1938701" y="449949"/>
            <a:ext cx="321210" cy="45719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7BE537FD-E3F7-4812-9599-B6C5CBB88ED7}"/>
              </a:ext>
            </a:extLst>
          </p:cNvPr>
          <p:cNvSpPr/>
          <p:nvPr/>
        </p:nvSpPr>
        <p:spPr>
          <a:xfrm rot="16200000">
            <a:off x="754911" y="3996264"/>
            <a:ext cx="916572" cy="51105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2" name="Rectangle 341">
            <a:extLst>
              <a:ext uri="{FF2B5EF4-FFF2-40B4-BE49-F238E27FC236}">
                <a16:creationId xmlns:a16="http://schemas.microsoft.com/office/drawing/2014/main" id="{2375BBF5-5FB3-9051-2717-E7D3EB87C9F2}"/>
              </a:ext>
            </a:extLst>
          </p:cNvPr>
          <p:cNvSpPr/>
          <p:nvPr/>
        </p:nvSpPr>
        <p:spPr>
          <a:xfrm>
            <a:off x="2159375" y="1937670"/>
            <a:ext cx="1784347" cy="19176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Corrosive Acid + NDW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DA16FBEB-4763-8C8C-2029-61281F4420BA}"/>
              </a:ext>
            </a:extLst>
          </p:cNvPr>
          <p:cNvSpPr/>
          <p:nvPr/>
        </p:nvSpPr>
        <p:spPr>
          <a:xfrm>
            <a:off x="304687" y="145559"/>
            <a:ext cx="10075729" cy="58243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DBFC96CA-2465-6231-9B53-4B282EB11D84}"/>
              </a:ext>
            </a:extLst>
          </p:cNvPr>
          <p:cNvSpPr/>
          <p:nvPr/>
        </p:nvSpPr>
        <p:spPr>
          <a:xfrm>
            <a:off x="427416" y="290236"/>
            <a:ext cx="5373585" cy="186919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A5AEC896-9F63-236C-E2E6-A62A4D6ADC18}"/>
              </a:ext>
            </a:extLst>
          </p:cNvPr>
          <p:cNvSpPr/>
          <p:nvPr/>
        </p:nvSpPr>
        <p:spPr>
          <a:xfrm>
            <a:off x="538770" y="3446299"/>
            <a:ext cx="1484642" cy="233140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1ED8BD54-7117-1932-4732-191A2529E0D0}"/>
              </a:ext>
            </a:extLst>
          </p:cNvPr>
          <p:cNvSpPr/>
          <p:nvPr/>
        </p:nvSpPr>
        <p:spPr>
          <a:xfrm>
            <a:off x="3052343" y="5563924"/>
            <a:ext cx="321119" cy="340335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DF6C6E98-BEED-9EC0-D1A4-B52A5CAF39CC}"/>
              </a:ext>
            </a:extLst>
          </p:cNvPr>
          <p:cNvCxnSpPr>
            <a:cxnSpLocks/>
          </p:cNvCxnSpPr>
          <p:nvPr/>
        </p:nvCxnSpPr>
        <p:spPr>
          <a:xfrm>
            <a:off x="2887182" y="5429217"/>
            <a:ext cx="699493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81B1F8A0-3779-3BC3-14F6-E9653250279C}"/>
              </a:ext>
            </a:extLst>
          </p:cNvPr>
          <p:cNvCxnSpPr>
            <a:cxnSpLocks/>
          </p:cNvCxnSpPr>
          <p:nvPr/>
        </p:nvCxnSpPr>
        <p:spPr>
          <a:xfrm>
            <a:off x="2890428" y="5434129"/>
            <a:ext cx="0" cy="426469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40BC4AD8-130B-9D09-5E69-1A93B3A355D0}"/>
              </a:ext>
            </a:extLst>
          </p:cNvPr>
          <p:cNvCxnSpPr>
            <a:cxnSpLocks/>
          </p:cNvCxnSpPr>
          <p:nvPr/>
        </p:nvCxnSpPr>
        <p:spPr>
          <a:xfrm flipH="1" flipV="1">
            <a:off x="472882" y="5850349"/>
            <a:ext cx="2420794" cy="1025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EC7C3684-992A-A74F-1EB2-3D6BE1B4A9B3}"/>
              </a:ext>
            </a:extLst>
          </p:cNvPr>
          <p:cNvCxnSpPr>
            <a:cxnSpLocks/>
          </p:cNvCxnSpPr>
          <p:nvPr/>
        </p:nvCxnSpPr>
        <p:spPr>
          <a:xfrm flipH="1" flipV="1">
            <a:off x="469195" y="2698944"/>
            <a:ext cx="13475" cy="3166109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29B4166D-6272-30EE-FACF-9BB7C87938F8}"/>
              </a:ext>
            </a:extLst>
          </p:cNvPr>
          <p:cNvCxnSpPr>
            <a:cxnSpLocks/>
          </p:cNvCxnSpPr>
          <p:nvPr/>
        </p:nvCxnSpPr>
        <p:spPr>
          <a:xfrm>
            <a:off x="469195" y="2698944"/>
            <a:ext cx="754461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2586FBD2-EF41-B53F-1FAD-76A06A90AA81}"/>
              </a:ext>
            </a:extLst>
          </p:cNvPr>
          <p:cNvCxnSpPr>
            <a:cxnSpLocks/>
          </p:cNvCxnSpPr>
          <p:nvPr/>
        </p:nvCxnSpPr>
        <p:spPr>
          <a:xfrm flipV="1">
            <a:off x="1226902" y="2607226"/>
            <a:ext cx="0" cy="91719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9" name="Rectangle 88">
            <a:extLst>
              <a:ext uri="{FF2B5EF4-FFF2-40B4-BE49-F238E27FC236}">
                <a16:creationId xmlns:a16="http://schemas.microsoft.com/office/drawing/2014/main" id="{1CB1AE09-6743-8C7C-8D8B-643C2510ED7E}"/>
              </a:ext>
            </a:extLst>
          </p:cNvPr>
          <p:cNvSpPr/>
          <p:nvPr/>
        </p:nvSpPr>
        <p:spPr>
          <a:xfrm>
            <a:off x="524623" y="2159429"/>
            <a:ext cx="384179" cy="422957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5E24E870-D9D3-2F27-CFED-193BEE94870F}"/>
              </a:ext>
            </a:extLst>
          </p:cNvPr>
          <p:cNvSpPr/>
          <p:nvPr/>
        </p:nvSpPr>
        <p:spPr>
          <a:xfrm>
            <a:off x="1280459" y="2110961"/>
            <a:ext cx="498247" cy="48467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7611BE91-C0E1-1B99-137E-5625851979A5}"/>
              </a:ext>
            </a:extLst>
          </p:cNvPr>
          <p:cNvSpPr/>
          <p:nvPr/>
        </p:nvSpPr>
        <p:spPr>
          <a:xfrm>
            <a:off x="4102772" y="2105205"/>
            <a:ext cx="321345" cy="48467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95DA5E69-5B5B-D891-42DC-342FEAC147B2}"/>
              </a:ext>
            </a:extLst>
          </p:cNvPr>
          <p:cNvSpPr/>
          <p:nvPr/>
        </p:nvSpPr>
        <p:spPr>
          <a:xfrm>
            <a:off x="4583166" y="2099448"/>
            <a:ext cx="498247" cy="5998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E27F94F2-45A1-C349-09BB-793B5656EF47}"/>
              </a:ext>
            </a:extLst>
          </p:cNvPr>
          <p:cNvCxnSpPr>
            <a:cxnSpLocks/>
          </p:cNvCxnSpPr>
          <p:nvPr/>
        </p:nvCxnSpPr>
        <p:spPr>
          <a:xfrm flipV="1">
            <a:off x="6053394" y="224592"/>
            <a:ext cx="0" cy="199975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2D509115-CF11-2270-60D6-8CC6615499A8}"/>
              </a:ext>
            </a:extLst>
          </p:cNvPr>
          <p:cNvCxnSpPr>
            <a:cxnSpLocks/>
          </p:cNvCxnSpPr>
          <p:nvPr/>
        </p:nvCxnSpPr>
        <p:spPr>
          <a:xfrm>
            <a:off x="10317596" y="224592"/>
            <a:ext cx="0" cy="567966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94D09160-074D-95A5-55EC-A02BDEDAF14D}"/>
              </a:ext>
            </a:extLst>
          </p:cNvPr>
          <p:cNvCxnSpPr>
            <a:cxnSpLocks/>
          </p:cNvCxnSpPr>
          <p:nvPr/>
        </p:nvCxnSpPr>
        <p:spPr>
          <a:xfrm>
            <a:off x="7361660" y="5904258"/>
            <a:ext cx="2955936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D5049CA1-EF03-93FB-AECC-0132514D6169}"/>
              </a:ext>
            </a:extLst>
          </p:cNvPr>
          <p:cNvCxnSpPr>
            <a:cxnSpLocks/>
          </p:cNvCxnSpPr>
          <p:nvPr/>
        </p:nvCxnSpPr>
        <p:spPr>
          <a:xfrm>
            <a:off x="6053394" y="224592"/>
            <a:ext cx="426420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0" name="Rectangle 109">
            <a:extLst>
              <a:ext uri="{FF2B5EF4-FFF2-40B4-BE49-F238E27FC236}">
                <a16:creationId xmlns:a16="http://schemas.microsoft.com/office/drawing/2014/main" id="{3BBD4024-D235-B972-4E1D-43C239C0E283}"/>
              </a:ext>
            </a:extLst>
          </p:cNvPr>
          <p:cNvSpPr/>
          <p:nvPr/>
        </p:nvSpPr>
        <p:spPr>
          <a:xfrm>
            <a:off x="5011625" y="5618113"/>
            <a:ext cx="1109493" cy="32100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11F5F83D-751E-121A-03DA-2FA1127B6D2A}"/>
              </a:ext>
            </a:extLst>
          </p:cNvPr>
          <p:cNvCxnSpPr>
            <a:cxnSpLocks/>
          </p:cNvCxnSpPr>
          <p:nvPr/>
        </p:nvCxnSpPr>
        <p:spPr>
          <a:xfrm flipH="1">
            <a:off x="4509592" y="5553192"/>
            <a:ext cx="15752" cy="4167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FFCE933B-00B6-99B8-6853-A6B64EA9237F}"/>
              </a:ext>
            </a:extLst>
          </p:cNvPr>
          <p:cNvCxnSpPr>
            <a:cxnSpLocks/>
          </p:cNvCxnSpPr>
          <p:nvPr/>
        </p:nvCxnSpPr>
        <p:spPr>
          <a:xfrm flipV="1">
            <a:off x="4525344" y="5506194"/>
            <a:ext cx="72428" cy="469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6754E17D-BB90-BD7B-7BC3-C0C96F06616D}"/>
              </a:ext>
            </a:extLst>
          </p:cNvPr>
          <p:cNvCxnSpPr>
            <a:cxnSpLocks/>
          </p:cNvCxnSpPr>
          <p:nvPr/>
        </p:nvCxnSpPr>
        <p:spPr>
          <a:xfrm>
            <a:off x="4597773" y="5506194"/>
            <a:ext cx="215854" cy="18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8FFEB1E1-B289-C351-CDDE-17BB04C5DDEE}"/>
              </a:ext>
            </a:extLst>
          </p:cNvPr>
          <p:cNvCxnSpPr>
            <a:cxnSpLocks/>
          </p:cNvCxnSpPr>
          <p:nvPr/>
        </p:nvCxnSpPr>
        <p:spPr>
          <a:xfrm>
            <a:off x="4813625" y="5524211"/>
            <a:ext cx="61672" cy="397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0B6C0D2D-6D83-B2A4-900B-28BFCB17D188}"/>
              </a:ext>
            </a:extLst>
          </p:cNvPr>
          <p:cNvCxnSpPr>
            <a:cxnSpLocks/>
          </p:cNvCxnSpPr>
          <p:nvPr/>
        </p:nvCxnSpPr>
        <p:spPr>
          <a:xfrm>
            <a:off x="3586674" y="5540589"/>
            <a:ext cx="26454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9D40BB47-06E5-A6A3-E382-7B074A727DF3}"/>
              </a:ext>
            </a:extLst>
          </p:cNvPr>
          <p:cNvCxnSpPr>
            <a:cxnSpLocks/>
          </p:cNvCxnSpPr>
          <p:nvPr/>
        </p:nvCxnSpPr>
        <p:spPr>
          <a:xfrm flipH="1">
            <a:off x="3649969" y="5540589"/>
            <a:ext cx="201246" cy="4293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Rectangle 173">
            <a:extLst>
              <a:ext uri="{FF2B5EF4-FFF2-40B4-BE49-F238E27FC236}">
                <a16:creationId xmlns:a16="http://schemas.microsoft.com/office/drawing/2014/main" id="{39DE83E5-6547-D6F9-A494-8EAA4A5EF7C5}"/>
              </a:ext>
            </a:extLst>
          </p:cNvPr>
          <p:cNvSpPr/>
          <p:nvPr/>
        </p:nvSpPr>
        <p:spPr>
          <a:xfrm>
            <a:off x="524623" y="1991717"/>
            <a:ext cx="515547" cy="1077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5E391D26-5429-9C19-76C2-C797459A9059}"/>
              </a:ext>
            </a:extLst>
          </p:cNvPr>
          <p:cNvSpPr>
            <a:spLocks/>
          </p:cNvSpPr>
          <p:nvPr/>
        </p:nvSpPr>
        <p:spPr>
          <a:xfrm>
            <a:off x="941249" y="2212511"/>
            <a:ext cx="257158" cy="1576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D441406A-518F-6545-4761-33C2CF6E38FA}"/>
              </a:ext>
            </a:extLst>
          </p:cNvPr>
          <p:cNvCxnSpPr>
            <a:cxnSpLocks/>
            <a:stCxn id="63" idx="1"/>
            <a:endCxn id="63" idx="3"/>
          </p:cNvCxnSpPr>
          <p:nvPr/>
        </p:nvCxnSpPr>
        <p:spPr>
          <a:xfrm>
            <a:off x="538770" y="4612003"/>
            <a:ext cx="148464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BAE476BC-0D26-4A0E-4D48-DF7F5D3AD968}"/>
              </a:ext>
            </a:extLst>
          </p:cNvPr>
          <p:cNvCxnSpPr/>
          <p:nvPr/>
        </p:nvCxnSpPr>
        <p:spPr>
          <a:xfrm flipV="1">
            <a:off x="4497047" y="290236"/>
            <a:ext cx="0" cy="183920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30CC00B0-5C08-419D-C70F-4360162C2753}"/>
              </a:ext>
            </a:extLst>
          </p:cNvPr>
          <p:cNvCxnSpPr>
            <a:cxnSpLocks/>
          </p:cNvCxnSpPr>
          <p:nvPr/>
        </p:nvCxnSpPr>
        <p:spPr>
          <a:xfrm flipH="1">
            <a:off x="4366519" y="1812930"/>
            <a:ext cx="130528" cy="130543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DAA03F76-A52D-3868-3C48-F71DAC3B0C42}"/>
              </a:ext>
            </a:extLst>
          </p:cNvPr>
          <p:cNvCxnSpPr>
            <a:cxnSpLocks/>
          </p:cNvCxnSpPr>
          <p:nvPr/>
        </p:nvCxnSpPr>
        <p:spPr>
          <a:xfrm flipH="1" flipV="1">
            <a:off x="5786471" y="1262630"/>
            <a:ext cx="161236" cy="158007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5" name="Straight Connector 194">
            <a:extLst>
              <a:ext uri="{FF2B5EF4-FFF2-40B4-BE49-F238E27FC236}">
                <a16:creationId xmlns:a16="http://schemas.microsoft.com/office/drawing/2014/main" id="{73AB843E-CC27-7F8E-5C7D-CC1EF1B28ADC}"/>
              </a:ext>
            </a:extLst>
          </p:cNvPr>
          <p:cNvCxnSpPr>
            <a:cxnSpLocks/>
          </p:cNvCxnSpPr>
          <p:nvPr/>
        </p:nvCxnSpPr>
        <p:spPr>
          <a:xfrm flipH="1">
            <a:off x="3230389" y="201851"/>
            <a:ext cx="92896" cy="7425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92F5A198-0CAD-8BC8-EF55-1AADCC62A8B8}"/>
              </a:ext>
            </a:extLst>
          </p:cNvPr>
          <p:cNvCxnSpPr>
            <a:cxnSpLocks/>
          </p:cNvCxnSpPr>
          <p:nvPr/>
        </p:nvCxnSpPr>
        <p:spPr>
          <a:xfrm flipH="1">
            <a:off x="1935997" y="201851"/>
            <a:ext cx="128696" cy="88011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7B71C9E1-5AC3-FBAD-5EBB-CBCD0E2708C0}"/>
              </a:ext>
            </a:extLst>
          </p:cNvPr>
          <p:cNvCxnSpPr>
            <a:cxnSpLocks/>
          </p:cNvCxnSpPr>
          <p:nvPr/>
        </p:nvCxnSpPr>
        <p:spPr>
          <a:xfrm flipH="1" flipV="1">
            <a:off x="1948263" y="2183006"/>
            <a:ext cx="116430" cy="9759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564A8EE7-8115-99F7-68D1-D1E25BA5BC36}"/>
              </a:ext>
            </a:extLst>
          </p:cNvPr>
          <p:cNvCxnSpPr>
            <a:cxnSpLocks/>
          </p:cNvCxnSpPr>
          <p:nvPr/>
        </p:nvCxnSpPr>
        <p:spPr>
          <a:xfrm>
            <a:off x="5478444" y="5630667"/>
            <a:ext cx="0" cy="32100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4D828EB6-8235-A7DF-809C-9AF75A6E4C60}"/>
              </a:ext>
            </a:extLst>
          </p:cNvPr>
          <p:cNvCxnSpPr>
            <a:cxnSpLocks/>
          </p:cNvCxnSpPr>
          <p:nvPr/>
        </p:nvCxnSpPr>
        <p:spPr>
          <a:xfrm flipH="1">
            <a:off x="5474757" y="5515202"/>
            <a:ext cx="89412" cy="118777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2" name="Straight Connector 211">
            <a:extLst>
              <a:ext uri="{FF2B5EF4-FFF2-40B4-BE49-F238E27FC236}">
                <a16:creationId xmlns:a16="http://schemas.microsoft.com/office/drawing/2014/main" id="{62E11B4D-4589-DB97-A2FB-FB964BAFB0F2}"/>
              </a:ext>
            </a:extLst>
          </p:cNvPr>
          <p:cNvCxnSpPr>
            <a:cxnSpLocks/>
          </p:cNvCxnSpPr>
          <p:nvPr/>
        </p:nvCxnSpPr>
        <p:spPr>
          <a:xfrm>
            <a:off x="5632189" y="5630668"/>
            <a:ext cx="0" cy="32100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4317C5C4-74E2-2D58-39FE-E313FE02FFE8}"/>
              </a:ext>
            </a:extLst>
          </p:cNvPr>
          <p:cNvCxnSpPr>
            <a:cxnSpLocks/>
          </p:cNvCxnSpPr>
          <p:nvPr/>
        </p:nvCxnSpPr>
        <p:spPr>
          <a:xfrm flipH="1">
            <a:off x="5636408" y="5668177"/>
            <a:ext cx="61566" cy="58859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6" name="Straight Connector 215">
            <a:extLst>
              <a:ext uri="{FF2B5EF4-FFF2-40B4-BE49-F238E27FC236}">
                <a16:creationId xmlns:a16="http://schemas.microsoft.com/office/drawing/2014/main" id="{C9422B47-65B8-A448-7BA6-2927580910AA}"/>
              </a:ext>
            </a:extLst>
          </p:cNvPr>
          <p:cNvCxnSpPr>
            <a:cxnSpLocks/>
          </p:cNvCxnSpPr>
          <p:nvPr/>
        </p:nvCxnSpPr>
        <p:spPr>
          <a:xfrm flipH="1">
            <a:off x="5482131" y="5853344"/>
            <a:ext cx="61566" cy="58859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8" name="Straight Connector 217">
            <a:extLst>
              <a:ext uri="{FF2B5EF4-FFF2-40B4-BE49-F238E27FC236}">
                <a16:creationId xmlns:a16="http://schemas.microsoft.com/office/drawing/2014/main" id="{E6572148-08A5-2B1D-019C-CB8093B455A4}"/>
              </a:ext>
            </a:extLst>
          </p:cNvPr>
          <p:cNvCxnSpPr>
            <a:cxnSpLocks/>
          </p:cNvCxnSpPr>
          <p:nvPr/>
        </p:nvCxnSpPr>
        <p:spPr>
          <a:xfrm>
            <a:off x="0" y="6253818"/>
            <a:ext cx="3151143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>
            <a:extLst>
              <a:ext uri="{FF2B5EF4-FFF2-40B4-BE49-F238E27FC236}">
                <a16:creationId xmlns:a16="http://schemas.microsoft.com/office/drawing/2014/main" id="{C535AA3B-76A7-45DB-DB25-EEB0830664CF}"/>
              </a:ext>
            </a:extLst>
          </p:cNvPr>
          <p:cNvCxnSpPr>
            <a:cxnSpLocks/>
          </p:cNvCxnSpPr>
          <p:nvPr/>
        </p:nvCxnSpPr>
        <p:spPr>
          <a:xfrm>
            <a:off x="4497047" y="6253818"/>
            <a:ext cx="618393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>
            <a:extLst>
              <a:ext uri="{FF2B5EF4-FFF2-40B4-BE49-F238E27FC236}">
                <a16:creationId xmlns:a16="http://schemas.microsoft.com/office/drawing/2014/main" id="{3D1541C8-5292-45CC-DD56-637AC8C32317}"/>
              </a:ext>
            </a:extLst>
          </p:cNvPr>
          <p:cNvCxnSpPr>
            <a:cxnSpLocks/>
          </p:cNvCxnSpPr>
          <p:nvPr/>
        </p:nvCxnSpPr>
        <p:spPr>
          <a:xfrm flipV="1">
            <a:off x="3151143" y="5972623"/>
            <a:ext cx="484268" cy="28119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>
            <a:extLst>
              <a:ext uri="{FF2B5EF4-FFF2-40B4-BE49-F238E27FC236}">
                <a16:creationId xmlns:a16="http://schemas.microsoft.com/office/drawing/2014/main" id="{697B982C-F264-0AE7-1A26-67F3CA2A5359}"/>
              </a:ext>
            </a:extLst>
          </p:cNvPr>
          <p:cNvCxnSpPr/>
          <p:nvPr/>
        </p:nvCxnSpPr>
        <p:spPr>
          <a:xfrm>
            <a:off x="4497047" y="5962148"/>
            <a:ext cx="0" cy="3021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Oval 239">
            <a:extLst>
              <a:ext uri="{FF2B5EF4-FFF2-40B4-BE49-F238E27FC236}">
                <a16:creationId xmlns:a16="http://schemas.microsoft.com/office/drawing/2014/main" id="{58A27480-C469-B80D-8A6B-A35AEF1EC229}"/>
              </a:ext>
            </a:extLst>
          </p:cNvPr>
          <p:cNvSpPr/>
          <p:nvPr/>
        </p:nvSpPr>
        <p:spPr>
          <a:xfrm>
            <a:off x="578715" y="856069"/>
            <a:ext cx="347330" cy="33768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78AE0442-F276-E84F-3269-812CEB6B7416}"/>
              </a:ext>
            </a:extLst>
          </p:cNvPr>
          <p:cNvCxnSpPr/>
          <p:nvPr/>
        </p:nvCxnSpPr>
        <p:spPr>
          <a:xfrm>
            <a:off x="1112072" y="289863"/>
            <a:ext cx="0" cy="152306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4" name="Straight Connector 243">
            <a:extLst>
              <a:ext uri="{FF2B5EF4-FFF2-40B4-BE49-F238E27FC236}">
                <a16:creationId xmlns:a16="http://schemas.microsoft.com/office/drawing/2014/main" id="{EEEE2358-2012-A362-D5EA-5BB444586805}"/>
              </a:ext>
            </a:extLst>
          </p:cNvPr>
          <p:cNvCxnSpPr/>
          <p:nvPr/>
        </p:nvCxnSpPr>
        <p:spPr>
          <a:xfrm flipH="1">
            <a:off x="447010" y="1812930"/>
            <a:ext cx="66506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50" name="Group 249">
            <a:extLst>
              <a:ext uri="{FF2B5EF4-FFF2-40B4-BE49-F238E27FC236}">
                <a16:creationId xmlns:a16="http://schemas.microsoft.com/office/drawing/2014/main" id="{5AF6F246-6A4A-A17E-ACA8-57559DC783C2}"/>
              </a:ext>
            </a:extLst>
          </p:cNvPr>
          <p:cNvGrpSpPr/>
          <p:nvPr/>
        </p:nvGrpSpPr>
        <p:grpSpPr>
          <a:xfrm>
            <a:off x="3626070" y="5918290"/>
            <a:ext cx="900322" cy="109265"/>
            <a:chOff x="3039066" y="5812869"/>
            <a:chExt cx="925636" cy="98223"/>
          </a:xfrm>
        </p:grpSpPr>
        <p:sp>
          <p:nvSpPr>
            <p:cNvPr id="248" name="Isosceles Triangle 247">
              <a:extLst>
                <a:ext uri="{FF2B5EF4-FFF2-40B4-BE49-F238E27FC236}">
                  <a16:creationId xmlns:a16="http://schemas.microsoft.com/office/drawing/2014/main" id="{DF2F5453-7588-6D67-E3B5-6CEC037BB05B}"/>
                </a:ext>
              </a:extLst>
            </p:cNvPr>
            <p:cNvSpPr/>
            <p:nvPr/>
          </p:nvSpPr>
          <p:spPr>
            <a:xfrm rot="5400000">
              <a:off x="3227698" y="5624237"/>
              <a:ext cx="98223" cy="475487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9" name="Isosceles Triangle 248">
              <a:extLst>
                <a:ext uri="{FF2B5EF4-FFF2-40B4-BE49-F238E27FC236}">
                  <a16:creationId xmlns:a16="http://schemas.microsoft.com/office/drawing/2014/main" id="{41443F1D-2792-7A63-3678-A104C6EC63BA}"/>
                </a:ext>
              </a:extLst>
            </p:cNvPr>
            <p:cNvSpPr/>
            <p:nvPr/>
          </p:nvSpPr>
          <p:spPr>
            <a:xfrm rot="16200000" flipH="1">
              <a:off x="3677847" y="5624237"/>
              <a:ext cx="98223" cy="475487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73" name="TextBox 272">
            <a:extLst>
              <a:ext uri="{FF2B5EF4-FFF2-40B4-BE49-F238E27FC236}">
                <a16:creationId xmlns:a16="http://schemas.microsoft.com/office/drawing/2014/main" id="{AD3AB536-B5E3-9A89-BC5C-301F3FB42C42}"/>
              </a:ext>
            </a:extLst>
          </p:cNvPr>
          <p:cNvSpPr txBox="1"/>
          <p:nvPr/>
        </p:nvSpPr>
        <p:spPr>
          <a:xfrm>
            <a:off x="501865" y="879322"/>
            <a:ext cx="514619" cy="2777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Stack</a:t>
            </a:r>
          </a:p>
        </p:txBody>
      </p:sp>
      <p:sp>
        <p:nvSpPr>
          <p:cNvPr id="276" name="TextBox 275">
            <a:extLst>
              <a:ext uri="{FF2B5EF4-FFF2-40B4-BE49-F238E27FC236}">
                <a16:creationId xmlns:a16="http://schemas.microsoft.com/office/drawing/2014/main" id="{762D5581-8D29-5D37-DA4E-2BB4CDCE5EBB}"/>
              </a:ext>
            </a:extLst>
          </p:cNvPr>
          <p:cNvSpPr txBox="1"/>
          <p:nvPr/>
        </p:nvSpPr>
        <p:spPr>
          <a:xfrm>
            <a:off x="1298178" y="3587738"/>
            <a:ext cx="7782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/>
              <a:t>Inspection Bay</a:t>
            </a:r>
          </a:p>
          <a:p>
            <a:endParaRPr lang="en-GB" sz="900" dirty="0"/>
          </a:p>
          <a:p>
            <a:r>
              <a:rPr lang="en-GB" sz="900" dirty="0"/>
              <a:t>Multiple hazard max storage 24h</a:t>
            </a:r>
          </a:p>
        </p:txBody>
      </p:sp>
      <p:sp>
        <p:nvSpPr>
          <p:cNvPr id="277" name="TextBox 276">
            <a:extLst>
              <a:ext uri="{FF2B5EF4-FFF2-40B4-BE49-F238E27FC236}">
                <a16:creationId xmlns:a16="http://schemas.microsoft.com/office/drawing/2014/main" id="{B0A7760E-08CF-9334-DF25-BFEAE57B5C10}"/>
              </a:ext>
            </a:extLst>
          </p:cNvPr>
          <p:cNvSpPr txBox="1"/>
          <p:nvPr/>
        </p:nvSpPr>
        <p:spPr>
          <a:xfrm>
            <a:off x="1298178" y="4712939"/>
            <a:ext cx="707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/>
              <a:t>Dispatch Bay</a:t>
            </a:r>
          </a:p>
          <a:p>
            <a:endParaRPr lang="en-GB" sz="900" b="1" dirty="0"/>
          </a:p>
          <a:p>
            <a:endParaRPr lang="en-GB" sz="900" b="1" dirty="0"/>
          </a:p>
        </p:txBody>
      </p:sp>
      <p:sp>
        <p:nvSpPr>
          <p:cNvPr id="341" name="Rectangle 340">
            <a:extLst>
              <a:ext uri="{FF2B5EF4-FFF2-40B4-BE49-F238E27FC236}">
                <a16:creationId xmlns:a16="http://schemas.microsoft.com/office/drawing/2014/main" id="{145F823F-118E-345E-2A2B-995CFD9E8455}"/>
              </a:ext>
            </a:extLst>
          </p:cNvPr>
          <p:cNvSpPr/>
          <p:nvPr/>
        </p:nvSpPr>
        <p:spPr>
          <a:xfrm>
            <a:off x="2121788" y="1116771"/>
            <a:ext cx="1738718" cy="3120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Non-Dangerous Waste / Class 9</a:t>
            </a:r>
          </a:p>
        </p:txBody>
      </p:sp>
      <p:sp>
        <p:nvSpPr>
          <p:cNvPr id="343" name="Rectangle 342">
            <a:extLst>
              <a:ext uri="{FF2B5EF4-FFF2-40B4-BE49-F238E27FC236}">
                <a16:creationId xmlns:a16="http://schemas.microsoft.com/office/drawing/2014/main" id="{56A7D2C5-999C-89BD-D588-4B0F8C13C1DF}"/>
              </a:ext>
            </a:extLst>
          </p:cNvPr>
          <p:cNvSpPr/>
          <p:nvPr/>
        </p:nvSpPr>
        <p:spPr>
          <a:xfrm rot="16200000">
            <a:off x="4016070" y="1033014"/>
            <a:ext cx="1199587" cy="21150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Flammable Liquid</a:t>
            </a:r>
          </a:p>
        </p:txBody>
      </p:sp>
      <p:sp>
        <p:nvSpPr>
          <p:cNvPr id="346" name="Rectangle 345">
            <a:extLst>
              <a:ext uri="{FF2B5EF4-FFF2-40B4-BE49-F238E27FC236}">
                <a16:creationId xmlns:a16="http://schemas.microsoft.com/office/drawing/2014/main" id="{2B21CE90-B150-379B-1F5B-F2618BBB9AA8}"/>
              </a:ext>
            </a:extLst>
          </p:cNvPr>
          <p:cNvSpPr/>
          <p:nvPr/>
        </p:nvSpPr>
        <p:spPr>
          <a:xfrm rot="5400000">
            <a:off x="3769699" y="1046242"/>
            <a:ext cx="1199587" cy="20090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NDW / Class 9</a:t>
            </a:r>
          </a:p>
        </p:txBody>
      </p:sp>
      <p:sp>
        <p:nvSpPr>
          <p:cNvPr id="377" name="TextBox 376">
            <a:extLst>
              <a:ext uri="{FF2B5EF4-FFF2-40B4-BE49-F238E27FC236}">
                <a16:creationId xmlns:a16="http://schemas.microsoft.com/office/drawing/2014/main" id="{035543EF-AE3C-2E8D-0A3E-535DA6DAD593}"/>
              </a:ext>
            </a:extLst>
          </p:cNvPr>
          <p:cNvSpPr txBox="1"/>
          <p:nvPr/>
        </p:nvSpPr>
        <p:spPr>
          <a:xfrm>
            <a:off x="5035202" y="5661224"/>
            <a:ext cx="419665" cy="243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WC</a:t>
            </a:r>
          </a:p>
        </p:txBody>
      </p:sp>
      <p:sp>
        <p:nvSpPr>
          <p:cNvPr id="378" name="TextBox 377">
            <a:extLst>
              <a:ext uri="{FF2B5EF4-FFF2-40B4-BE49-F238E27FC236}">
                <a16:creationId xmlns:a16="http://schemas.microsoft.com/office/drawing/2014/main" id="{95F70DD5-B139-18B7-1463-9B36B327356D}"/>
              </a:ext>
            </a:extLst>
          </p:cNvPr>
          <p:cNvSpPr txBox="1"/>
          <p:nvPr/>
        </p:nvSpPr>
        <p:spPr>
          <a:xfrm>
            <a:off x="5587469" y="5661224"/>
            <a:ext cx="592447" cy="243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Canteen</a:t>
            </a:r>
          </a:p>
        </p:txBody>
      </p:sp>
      <p:sp>
        <p:nvSpPr>
          <p:cNvPr id="379" name="Rectangle 378">
            <a:extLst>
              <a:ext uri="{FF2B5EF4-FFF2-40B4-BE49-F238E27FC236}">
                <a16:creationId xmlns:a16="http://schemas.microsoft.com/office/drawing/2014/main" id="{4359FD3A-9AD2-4C94-DFB1-63101BB844CD}"/>
              </a:ext>
            </a:extLst>
          </p:cNvPr>
          <p:cNvSpPr/>
          <p:nvPr/>
        </p:nvSpPr>
        <p:spPr>
          <a:xfrm>
            <a:off x="6453085" y="5204305"/>
            <a:ext cx="1149164" cy="6686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0" name="TextBox 379">
            <a:extLst>
              <a:ext uri="{FF2B5EF4-FFF2-40B4-BE49-F238E27FC236}">
                <a16:creationId xmlns:a16="http://schemas.microsoft.com/office/drawing/2014/main" id="{1CE58D8E-E101-824C-A5C4-EB113F68AC55}"/>
              </a:ext>
            </a:extLst>
          </p:cNvPr>
          <p:cNvSpPr txBox="1"/>
          <p:nvPr/>
        </p:nvSpPr>
        <p:spPr>
          <a:xfrm>
            <a:off x="6541577" y="5263269"/>
            <a:ext cx="1115736" cy="416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Car Park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10D83C6B-D39C-FAA1-8691-01597E80C489}"/>
              </a:ext>
            </a:extLst>
          </p:cNvPr>
          <p:cNvSpPr/>
          <p:nvPr/>
        </p:nvSpPr>
        <p:spPr>
          <a:xfrm rot="16200000">
            <a:off x="743533" y="5169303"/>
            <a:ext cx="916572" cy="51105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0E2DBCED-26E1-FA7B-FC00-A9A48AAE4BBE}"/>
              </a:ext>
            </a:extLst>
          </p:cNvPr>
          <p:cNvSpPr/>
          <p:nvPr/>
        </p:nvSpPr>
        <p:spPr>
          <a:xfrm rot="16200000">
            <a:off x="1862999" y="1247670"/>
            <a:ext cx="466534" cy="54077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6F52202D-1FC6-8014-650C-9567217860A6}"/>
              </a:ext>
            </a:extLst>
          </p:cNvPr>
          <p:cNvSpPr/>
          <p:nvPr/>
        </p:nvSpPr>
        <p:spPr>
          <a:xfrm>
            <a:off x="2064693" y="1036593"/>
            <a:ext cx="1879000" cy="51574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87C28119-4B60-3AE7-8BFA-1B4DDAD75368}"/>
              </a:ext>
            </a:extLst>
          </p:cNvPr>
          <p:cNvSpPr/>
          <p:nvPr/>
        </p:nvSpPr>
        <p:spPr>
          <a:xfrm rot="16200000">
            <a:off x="3680910" y="1248775"/>
            <a:ext cx="480766" cy="51105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84D554CE-D3AB-B38A-49DC-337845B1037C}"/>
              </a:ext>
            </a:extLst>
          </p:cNvPr>
          <p:cNvSpPr/>
          <p:nvPr/>
        </p:nvSpPr>
        <p:spPr>
          <a:xfrm>
            <a:off x="2064722" y="1452848"/>
            <a:ext cx="1879000" cy="51574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7A47054D-042F-A8BD-2CFF-8DE1B128FDE1}"/>
              </a:ext>
            </a:extLst>
          </p:cNvPr>
          <p:cNvSpPr/>
          <p:nvPr/>
        </p:nvSpPr>
        <p:spPr>
          <a:xfrm>
            <a:off x="2083776" y="563910"/>
            <a:ext cx="1121842" cy="59466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607D2F6E-8AB9-E05F-B11A-DAAEADEC3C5D}"/>
              </a:ext>
            </a:extLst>
          </p:cNvPr>
          <p:cNvSpPr/>
          <p:nvPr/>
        </p:nvSpPr>
        <p:spPr>
          <a:xfrm>
            <a:off x="3388515" y="586115"/>
            <a:ext cx="759947" cy="51574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E717D536-CFBC-4A50-3416-C96CEB5662BD}"/>
              </a:ext>
            </a:extLst>
          </p:cNvPr>
          <p:cNvSpPr/>
          <p:nvPr/>
        </p:nvSpPr>
        <p:spPr>
          <a:xfrm>
            <a:off x="4206352" y="448353"/>
            <a:ext cx="269442" cy="51574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00D252EB-A2B6-8621-1865-764F7557AE0E}"/>
              </a:ext>
            </a:extLst>
          </p:cNvPr>
          <p:cNvSpPr/>
          <p:nvPr/>
        </p:nvSpPr>
        <p:spPr>
          <a:xfrm>
            <a:off x="4197539" y="1739414"/>
            <a:ext cx="278256" cy="51574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EA70868D-CBCA-CCC0-34B1-0408FD6541E3}"/>
              </a:ext>
            </a:extLst>
          </p:cNvPr>
          <p:cNvSpPr/>
          <p:nvPr/>
        </p:nvSpPr>
        <p:spPr>
          <a:xfrm rot="16200000">
            <a:off x="3564696" y="1097758"/>
            <a:ext cx="1319463" cy="51105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C3E43210-88FE-CA42-971C-CCBF3C91D2B9}"/>
              </a:ext>
            </a:extLst>
          </p:cNvPr>
          <p:cNvSpPr/>
          <p:nvPr/>
        </p:nvSpPr>
        <p:spPr>
          <a:xfrm>
            <a:off x="2101997" y="1866770"/>
            <a:ext cx="1893830" cy="51574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EA7542FE-E5AB-9639-F54B-CAEE2CDF4C4C}"/>
              </a:ext>
            </a:extLst>
          </p:cNvPr>
          <p:cNvSpPr/>
          <p:nvPr/>
        </p:nvSpPr>
        <p:spPr>
          <a:xfrm rot="16200000">
            <a:off x="3844125" y="1967820"/>
            <a:ext cx="272126" cy="51105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E55F497C-6871-4EA7-8C09-ECA73A9FB584}"/>
              </a:ext>
            </a:extLst>
          </p:cNvPr>
          <p:cNvSpPr/>
          <p:nvPr/>
        </p:nvSpPr>
        <p:spPr>
          <a:xfrm rot="16200000">
            <a:off x="4083588" y="1104736"/>
            <a:ext cx="1319463" cy="51105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731A7372-B52D-5A45-4D47-08A4317ADF87}"/>
              </a:ext>
            </a:extLst>
          </p:cNvPr>
          <p:cNvSpPr/>
          <p:nvPr/>
        </p:nvSpPr>
        <p:spPr>
          <a:xfrm>
            <a:off x="9215020" y="5618114"/>
            <a:ext cx="747149" cy="2205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Aerosols</a:t>
            </a: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91829F7A-7B85-09E3-3121-876C2E47F3A8}"/>
              </a:ext>
            </a:extLst>
          </p:cNvPr>
          <p:cNvSpPr/>
          <p:nvPr/>
        </p:nvSpPr>
        <p:spPr>
          <a:xfrm>
            <a:off x="8115150" y="5602082"/>
            <a:ext cx="512436" cy="2865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Battery Storage</a:t>
            </a: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AEEE7DEE-5BC8-0F62-6BE4-BFC7DF588B7C}"/>
              </a:ext>
            </a:extLst>
          </p:cNvPr>
          <p:cNvSpPr/>
          <p:nvPr/>
        </p:nvSpPr>
        <p:spPr>
          <a:xfrm>
            <a:off x="10078946" y="4569334"/>
            <a:ext cx="191827" cy="23994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8587E270-DAEF-785F-33FF-1D72CBFEF705}"/>
              </a:ext>
            </a:extLst>
          </p:cNvPr>
          <p:cNvSpPr/>
          <p:nvPr/>
        </p:nvSpPr>
        <p:spPr>
          <a:xfrm>
            <a:off x="7642120" y="5596255"/>
            <a:ext cx="337221" cy="27567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1B9DCC24-8001-06A6-FCBF-F2F8A43808E7}"/>
              </a:ext>
            </a:extLst>
          </p:cNvPr>
          <p:cNvSpPr/>
          <p:nvPr/>
        </p:nvSpPr>
        <p:spPr>
          <a:xfrm rot="16200000">
            <a:off x="10066046" y="4653108"/>
            <a:ext cx="51574" cy="44973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38139EF-5FBD-CEA0-6EE6-B9F40A7C76DB}"/>
              </a:ext>
            </a:extLst>
          </p:cNvPr>
          <p:cNvCxnSpPr>
            <a:cxnSpLocks/>
          </p:cNvCxnSpPr>
          <p:nvPr/>
        </p:nvCxnSpPr>
        <p:spPr>
          <a:xfrm>
            <a:off x="4932697" y="5422033"/>
            <a:ext cx="1383513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07096DD6-FD64-218B-A854-7EDB8E4CA00A}"/>
              </a:ext>
            </a:extLst>
          </p:cNvPr>
          <p:cNvSpPr/>
          <p:nvPr/>
        </p:nvSpPr>
        <p:spPr>
          <a:xfrm>
            <a:off x="2134536" y="302550"/>
            <a:ext cx="1025113" cy="2443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Toxic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72DD90D-6F25-FBAE-0655-476581EDB988}"/>
              </a:ext>
            </a:extLst>
          </p:cNvPr>
          <p:cNvSpPr/>
          <p:nvPr/>
        </p:nvSpPr>
        <p:spPr>
          <a:xfrm>
            <a:off x="3430726" y="318779"/>
            <a:ext cx="672046" cy="2610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122C4B1-AFE2-5893-EB1F-47B71448996D}"/>
              </a:ext>
            </a:extLst>
          </p:cNvPr>
          <p:cNvSpPr txBox="1"/>
          <p:nvPr/>
        </p:nvSpPr>
        <p:spPr>
          <a:xfrm>
            <a:off x="3364875" y="275161"/>
            <a:ext cx="10838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Corrosive Alkali</a:t>
            </a:r>
          </a:p>
          <a:p>
            <a:r>
              <a:rPr lang="en-GB" sz="800" dirty="0"/>
              <a:t> +NDW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E797F68-C65D-98EC-94ED-69F858212FFD}"/>
              </a:ext>
            </a:extLst>
          </p:cNvPr>
          <p:cNvSpPr/>
          <p:nvPr/>
        </p:nvSpPr>
        <p:spPr>
          <a:xfrm>
            <a:off x="4768080" y="307803"/>
            <a:ext cx="739059" cy="231172"/>
          </a:xfrm>
          <a:prstGeom prst="rect">
            <a:avLst/>
          </a:prstGeom>
          <a:solidFill>
            <a:srgbClr val="FBBDB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Flammable Solids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F24B4E6-B95B-FDB6-99D7-353E1CAD2EE4}"/>
              </a:ext>
            </a:extLst>
          </p:cNvPr>
          <p:cNvSpPr/>
          <p:nvPr/>
        </p:nvSpPr>
        <p:spPr>
          <a:xfrm rot="5400000">
            <a:off x="5281319" y="762953"/>
            <a:ext cx="739059" cy="214304"/>
          </a:xfrm>
          <a:prstGeom prst="rect">
            <a:avLst/>
          </a:prstGeom>
          <a:solidFill>
            <a:srgbClr val="FBBDB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Flammable Solids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497CFD6-2078-A71E-4BCC-03F9D0A750BB}"/>
              </a:ext>
            </a:extLst>
          </p:cNvPr>
          <p:cNvSpPr/>
          <p:nvPr/>
        </p:nvSpPr>
        <p:spPr>
          <a:xfrm rot="5400000">
            <a:off x="5290730" y="1646565"/>
            <a:ext cx="739059" cy="241010"/>
          </a:xfrm>
          <a:prstGeom prst="rect">
            <a:avLst/>
          </a:prstGeom>
          <a:solidFill>
            <a:srgbClr val="FBBDB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Flammable Solids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5EB5AE6-BAD3-1993-7742-BB0587639B74}"/>
              </a:ext>
            </a:extLst>
          </p:cNvPr>
          <p:cNvSpPr txBox="1"/>
          <p:nvPr/>
        </p:nvSpPr>
        <p:spPr>
          <a:xfrm>
            <a:off x="4543954" y="2255066"/>
            <a:ext cx="6608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Fire Wall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8BCF020E-FF61-3ECE-5F39-54A224D4F25F}"/>
              </a:ext>
            </a:extLst>
          </p:cNvPr>
          <p:cNvCxnSpPr>
            <a:cxnSpLocks/>
            <a:stCxn id="25" idx="0"/>
          </p:cNvCxnSpPr>
          <p:nvPr/>
        </p:nvCxnSpPr>
        <p:spPr>
          <a:xfrm flipH="1" flipV="1">
            <a:off x="4524147" y="1937670"/>
            <a:ext cx="350213" cy="31739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C91802B1-2AC4-39FE-96FA-57FAA5A3F284}"/>
              </a:ext>
            </a:extLst>
          </p:cNvPr>
          <p:cNvSpPr txBox="1"/>
          <p:nvPr/>
        </p:nvSpPr>
        <p:spPr>
          <a:xfrm>
            <a:off x="495922" y="4664006"/>
            <a:ext cx="805368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Storage of NDW, Class 9 or Corrosive </a:t>
            </a:r>
          </a:p>
          <a:p>
            <a:r>
              <a:rPr lang="en-GB" sz="800" dirty="0"/>
              <a:t>Only </a:t>
            </a:r>
          </a:p>
          <a:p>
            <a:endParaRPr lang="en-GB" sz="300" dirty="0"/>
          </a:p>
          <a:p>
            <a:r>
              <a:rPr lang="en-GB" sz="800" dirty="0"/>
              <a:t>Or </a:t>
            </a:r>
          </a:p>
          <a:p>
            <a:endParaRPr lang="en-GB" sz="300" dirty="0"/>
          </a:p>
          <a:p>
            <a:r>
              <a:rPr lang="en-GB" sz="800" dirty="0"/>
              <a:t>Flammable Waste only</a:t>
            </a:r>
          </a:p>
          <a:p>
            <a:endParaRPr lang="en-GB" sz="800" dirty="0"/>
          </a:p>
          <a:p>
            <a:endParaRPr lang="en-GB" sz="800" dirty="0"/>
          </a:p>
          <a:p>
            <a:r>
              <a:rPr lang="en-GB" sz="800" dirty="0"/>
              <a:t>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9C3B93F-0718-1B78-2B56-2829DB817032}"/>
              </a:ext>
            </a:extLst>
          </p:cNvPr>
          <p:cNvSpPr txBox="1"/>
          <p:nvPr/>
        </p:nvSpPr>
        <p:spPr>
          <a:xfrm>
            <a:off x="1217939" y="5161508"/>
            <a:ext cx="900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Hazard boards displayed to show contents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16060E8-D5BD-66EE-E55C-09E3F42AE9F7}"/>
              </a:ext>
            </a:extLst>
          </p:cNvPr>
          <p:cNvSpPr txBox="1"/>
          <p:nvPr/>
        </p:nvSpPr>
        <p:spPr>
          <a:xfrm>
            <a:off x="8411496" y="4534206"/>
            <a:ext cx="1906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Quarantine or Spontaneously Combustible</a:t>
            </a:r>
          </a:p>
          <a:p>
            <a:r>
              <a:rPr lang="en-GB" dirty="0"/>
              <a:t>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7EA8B6F-C976-1251-B7CE-862A084E8C9F}"/>
              </a:ext>
            </a:extLst>
          </p:cNvPr>
          <p:cNvSpPr txBox="1"/>
          <p:nvPr/>
        </p:nvSpPr>
        <p:spPr>
          <a:xfrm>
            <a:off x="9282333" y="3680071"/>
            <a:ext cx="767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Organic peroxide</a:t>
            </a:r>
            <a:endParaRPr lang="en-GB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007D922-997E-232F-C6AD-3851C2EC6A55}"/>
              </a:ext>
            </a:extLst>
          </p:cNvPr>
          <p:cNvSpPr txBox="1"/>
          <p:nvPr/>
        </p:nvSpPr>
        <p:spPr>
          <a:xfrm>
            <a:off x="9316609" y="4097332"/>
            <a:ext cx="767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Dangerous when wet</a:t>
            </a:r>
            <a:endParaRPr lang="en-GB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FA9EB7D2-3C80-19E2-E613-13CBFE5BF304}"/>
              </a:ext>
            </a:extLst>
          </p:cNvPr>
          <p:cNvSpPr/>
          <p:nvPr/>
        </p:nvSpPr>
        <p:spPr>
          <a:xfrm>
            <a:off x="10061266" y="4162026"/>
            <a:ext cx="191827" cy="23994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11D795A2-2D46-725D-ECC7-F15AC48E0D1D}"/>
              </a:ext>
            </a:extLst>
          </p:cNvPr>
          <p:cNvSpPr/>
          <p:nvPr/>
        </p:nvSpPr>
        <p:spPr>
          <a:xfrm>
            <a:off x="10061266" y="3775483"/>
            <a:ext cx="191827" cy="23994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5D4A60B1-5D0F-786F-9AE4-E68110B57730}"/>
              </a:ext>
            </a:extLst>
          </p:cNvPr>
          <p:cNvSpPr/>
          <p:nvPr/>
        </p:nvSpPr>
        <p:spPr>
          <a:xfrm>
            <a:off x="10084488" y="3255422"/>
            <a:ext cx="168640" cy="3817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2509F971-6E97-4800-F57D-CE15475FC7AD}"/>
              </a:ext>
            </a:extLst>
          </p:cNvPr>
          <p:cNvSpPr txBox="1"/>
          <p:nvPr/>
        </p:nvSpPr>
        <p:spPr>
          <a:xfrm>
            <a:off x="9259216" y="3356906"/>
            <a:ext cx="6282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Oxidising</a:t>
            </a: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A1C2E301-53A1-2867-6B19-757FB11D3C9A}"/>
              </a:ext>
            </a:extLst>
          </p:cNvPr>
          <p:cNvSpPr/>
          <p:nvPr/>
        </p:nvSpPr>
        <p:spPr>
          <a:xfrm>
            <a:off x="10562925" y="2377413"/>
            <a:ext cx="337221" cy="27567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1CB87A17-BC37-0C0C-9258-570BC90C255A}"/>
              </a:ext>
            </a:extLst>
          </p:cNvPr>
          <p:cNvSpPr txBox="1"/>
          <p:nvPr/>
        </p:nvSpPr>
        <p:spPr>
          <a:xfrm>
            <a:off x="10453765" y="1339092"/>
            <a:ext cx="17372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Aco drainage channel Connected to a self-contained bund tank for each storage bay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EB489830-0FC5-9BA7-3247-D284938249EA}"/>
              </a:ext>
            </a:extLst>
          </p:cNvPr>
          <p:cNvSpPr txBox="1"/>
          <p:nvPr/>
        </p:nvSpPr>
        <p:spPr>
          <a:xfrm>
            <a:off x="10430028" y="2744554"/>
            <a:ext cx="169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Bunded Steel COSHH Storage containers 30 min fire rated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CA6D96-BC1F-CBAC-F860-89AB790500DE}"/>
              </a:ext>
            </a:extLst>
          </p:cNvPr>
          <p:cNvSpPr txBox="1"/>
          <p:nvPr/>
        </p:nvSpPr>
        <p:spPr>
          <a:xfrm>
            <a:off x="7589015" y="5645154"/>
            <a:ext cx="58615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Diesel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497185-8A43-D1E2-628E-81F4B954033A}"/>
              </a:ext>
            </a:extLst>
          </p:cNvPr>
          <p:cNvSpPr txBox="1"/>
          <p:nvPr/>
        </p:nvSpPr>
        <p:spPr>
          <a:xfrm>
            <a:off x="10372660" y="4712939"/>
            <a:ext cx="174957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If Spontaneously combustible material is received, then the Diesel container can be used when Quarantine storage is needed, with the Diesel being moved to Bay 6 for storage. Bay 10 will be re signed as QU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E72CCA-44C3-5314-C200-FD0906F2D61B}"/>
              </a:ext>
            </a:extLst>
          </p:cNvPr>
          <p:cNvSpPr txBox="1"/>
          <p:nvPr/>
        </p:nvSpPr>
        <p:spPr>
          <a:xfrm>
            <a:off x="8185495" y="5363648"/>
            <a:ext cx="3841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11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5C19C1-D6E4-5790-75AF-96C4B205D3E9}"/>
              </a:ext>
            </a:extLst>
          </p:cNvPr>
          <p:cNvSpPr txBox="1"/>
          <p:nvPr/>
        </p:nvSpPr>
        <p:spPr>
          <a:xfrm>
            <a:off x="7654967" y="5376691"/>
            <a:ext cx="3841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5547AC-4AEE-0605-0532-28CFFAF73D36}"/>
              </a:ext>
            </a:extLst>
          </p:cNvPr>
          <p:cNvSpPr txBox="1"/>
          <p:nvPr/>
        </p:nvSpPr>
        <p:spPr>
          <a:xfrm>
            <a:off x="8789545" y="5359270"/>
            <a:ext cx="3841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12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A77069-F3DB-EDAB-5298-696EE7A61F0F}"/>
              </a:ext>
            </a:extLst>
          </p:cNvPr>
          <p:cNvSpPr txBox="1"/>
          <p:nvPr/>
        </p:nvSpPr>
        <p:spPr>
          <a:xfrm>
            <a:off x="9436068" y="5371892"/>
            <a:ext cx="3841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13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4C142C-5787-C20D-3F16-32F284A45346}"/>
              </a:ext>
            </a:extLst>
          </p:cNvPr>
          <p:cNvSpPr txBox="1"/>
          <p:nvPr/>
        </p:nvSpPr>
        <p:spPr>
          <a:xfrm>
            <a:off x="9772738" y="5098770"/>
            <a:ext cx="3841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14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699F32F-CEC9-416C-FB8A-2DE8CCE4AAB7}"/>
              </a:ext>
            </a:extLst>
          </p:cNvPr>
          <p:cNvSpPr txBox="1"/>
          <p:nvPr/>
        </p:nvSpPr>
        <p:spPr>
          <a:xfrm>
            <a:off x="10022754" y="3317309"/>
            <a:ext cx="3841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18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69D7FAF-AB21-CD0E-57B1-2556EA1C3E4B}"/>
              </a:ext>
            </a:extLst>
          </p:cNvPr>
          <p:cNvSpPr txBox="1"/>
          <p:nvPr/>
        </p:nvSpPr>
        <p:spPr>
          <a:xfrm>
            <a:off x="1680895" y="1876238"/>
            <a:ext cx="5158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Bay 1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547B31-6FC6-B471-484F-1D6E5340B1A2}"/>
              </a:ext>
            </a:extLst>
          </p:cNvPr>
          <p:cNvSpPr txBox="1"/>
          <p:nvPr/>
        </p:nvSpPr>
        <p:spPr>
          <a:xfrm>
            <a:off x="1673216" y="1124744"/>
            <a:ext cx="5158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Bay 2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B30683D-31FF-E690-0CBE-883C67463861}"/>
              </a:ext>
            </a:extLst>
          </p:cNvPr>
          <p:cNvSpPr txBox="1"/>
          <p:nvPr/>
        </p:nvSpPr>
        <p:spPr>
          <a:xfrm>
            <a:off x="1658608" y="318466"/>
            <a:ext cx="5158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Bay 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402F6A6-01B6-ECCD-7B44-EE12EDF197DC}"/>
              </a:ext>
            </a:extLst>
          </p:cNvPr>
          <p:cNvSpPr txBox="1"/>
          <p:nvPr/>
        </p:nvSpPr>
        <p:spPr>
          <a:xfrm>
            <a:off x="3304344" y="604298"/>
            <a:ext cx="5158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Bay 4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B4A171A-E4B0-0907-7C11-DB3639DEAF34}"/>
              </a:ext>
            </a:extLst>
          </p:cNvPr>
          <p:cNvSpPr txBox="1"/>
          <p:nvPr/>
        </p:nvSpPr>
        <p:spPr>
          <a:xfrm>
            <a:off x="3809800" y="758056"/>
            <a:ext cx="5158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Bay 5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E08D667-C186-E9E3-AF64-0B99691CBDCB}"/>
              </a:ext>
            </a:extLst>
          </p:cNvPr>
          <p:cNvSpPr txBox="1"/>
          <p:nvPr/>
        </p:nvSpPr>
        <p:spPr>
          <a:xfrm>
            <a:off x="4703055" y="1047263"/>
            <a:ext cx="5158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Bay 6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0627DED-87B4-52C9-443F-6B1D74CE7E41}"/>
              </a:ext>
            </a:extLst>
          </p:cNvPr>
          <p:cNvSpPr txBox="1"/>
          <p:nvPr/>
        </p:nvSpPr>
        <p:spPr>
          <a:xfrm>
            <a:off x="4917258" y="510088"/>
            <a:ext cx="5158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Bay 7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339BF56-33E6-07DB-C677-ACC9982125DE}"/>
              </a:ext>
            </a:extLst>
          </p:cNvPr>
          <p:cNvSpPr txBox="1"/>
          <p:nvPr/>
        </p:nvSpPr>
        <p:spPr>
          <a:xfrm>
            <a:off x="5142225" y="856069"/>
            <a:ext cx="5158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Bay 8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975F98D-8A88-3360-6E60-0C855F7BDAB4}"/>
              </a:ext>
            </a:extLst>
          </p:cNvPr>
          <p:cNvSpPr txBox="1"/>
          <p:nvPr/>
        </p:nvSpPr>
        <p:spPr>
          <a:xfrm>
            <a:off x="5139539" y="1631980"/>
            <a:ext cx="5158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Bay 9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1771CEC-6A08-ECBD-CED9-519FDEF9791F}"/>
              </a:ext>
            </a:extLst>
          </p:cNvPr>
          <p:cNvSpPr/>
          <p:nvPr/>
        </p:nvSpPr>
        <p:spPr>
          <a:xfrm rot="5400000">
            <a:off x="9569034" y="785758"/>
            <a:ext cx="907859" cy="3893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05EB83D-CA41-2895-ABE7-5C6501F62319}"/>
              </a:ext>
            </a:extLst>
          </p:cNvPr>
          <p:cNvSpPr/>
          <p:nvPr/>
        </p:nvSpPr>
        <p:spPr>
          <a:xfrm rot="5400000">
            <a:off x="8899293" y="772001"/>
            <a:ext cx="907859" cy="3893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F1CD459-38B4-FE7A-ED03-08FAECAC54FC}"/>
              </a:ext>
            </a:extLst>
          </p:cNvPr>
          <p:cNvSpPr/>
          <p:nvPr/>
        </p:nvSpPr>
        <p:spPr>
          <a:xfrm rot="5400000">
            <a:off x="8191007" y="798213"/>
            <a:ext cx="907859" cy="3893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5FC1910-87AD-5AE3-48EC-DB13166F0CE1}"/>
              </a:ext>
            </a:extLst>
          </p:cNvPr>
          <p:cNvSpPr txBox="1"/>
          <p:nvPr/>
        </p:nvSpPr>
        <p:spPr>
          <a:xfrm rot="5400000">
            <a:off x="9745755" y="830512"/>
            <a:ext cx="644418" cy="246221"/>
          </a:xfrm>
          <a:prstGeom prst="rect">
            <a:avLst/>
          </a:prstGeom>
          <a:noFill/>
        </p:spPr>
        <p:txBody>
          <a:bodyPr wrap="square" lIns="72000" rIns="0" rtlCol="0">
            <a:spAutoFit/>
          </a:bodyPr>
          <a:lstStyle/>
          <a:p>
            <a:r>
              <a:rPr lang="en-GB" sz="1000" dirty="0"/>
              <a:t>Metal Skip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A978A9A-29D3-DE02-8100-4AD3CCF6937E}"/>
              </a:ext>
            </a:extLst>
          </p:cNvPr>
          <p:cNvSpPr txBox="1"/>
          <p:nvPr/>
        </p:nvSpPr>
        <p:spPr>
          <a:xfrm rot="5400000">
            <a:off x="9021130" y="820308"/>
            <a:ext cx="644418" cy="246221"/>
          </a:xfrm>
          <a:prstGeom prst="rect">
            <a:avLst/>
          </a:prstGeom>
          <a:noFill/>
        </p:spPr>
        <p:txBody>
          <a:bodyPr wrap="square" lIns="72000" rIns="0" rtlCol="0">
            <a:spAutoFit/>
          </a:bodyPr>
          <a:lstStyle/>
          <a:p>
            <a:r>
              <a:rPr lang="en-GB" sz="1000" dirty="0"/>
              <a:t>Wood Skip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3A34C73-F351-2D11-0489-9D39F082E8E9}"/>
              </a:ext>
            </a:extLst>
          </p:cNvPr>
          <p:cNvSpPr txBox="1"/>
          <p:nvPr/>
        </p:nvSpPr>
        <p:spPr>
          <a:xfrm rot="5400000">
            <a:off x="8294452" y="852582"/>
            <a:ext cx="731882" cy="246221"/>
          </a:xfrm>
          <a:prstGeom prst="rect">
            <a:avLst/>
          </a:prstGeom>
          <a:noFill/>
        </p:spPr>
        <p:txBody>
          <a:bodyPr wrap="square" lIns="72000" rIns="0" rtlCol="0">
            <a:spAutoFit/>
          </a:bodyPr>
          <a:lstStyle/>
          <a:p>
            <a:r>
              <a:rPr lang="en-GB" sz="1000" dirty="0"/>
              <a:t>General Skip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E346808-C858-C346-AEFC-3222DB670E1D}"/>
              </a:ext>
            </a:extLst>
          </p:cNvPr>
          <p:cNvSpPr/>
          <p:nvPr/>
        </p:nvSpPr>
        <p:spPr>
          <a:xfrm>
            <a:off x="10532167" y="3303434"/>
            <a:ext cx="461590" cy="198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3F8C5B0-EE1E-852C-7720-9358CE4DA2D0}"/>
              </a:ext>
            </a:extLst>
          </p:cNvPr>
          <p:cNvSpPr txBox="1"/>
          <p:nvPr/>
        </p:nvSpPr>
        <p:spPr>
          <a:xfrm>
            <a:off x="10430028" y="3563530"/>
            <a:ext cx="169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40-yard Skip (Non dangerous waste, contents listed) 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213C2FC-8380-FC6C-DDA0-43F6C6388BC4}"/>
              </a:ext>
            </a:extLst>
          </p:cNvPr>
          <p:cNvSpPr/>
          <p:nvPr/>
        </p:nvSpPr>
        <p:spPr>
          <a:xfrm rot="16200000">
            <a:off x="9821627" y="5150783"/>
            <a:ext cx="633128" cy="23317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WEEE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89098D8-36A1-BDD2-F8C9-4014B79C525C}"/>
              </a:ext>
            </a:extLst>
          </p:cNvPr>
          <p:cNvSpPr/>
          <p:nvPr/>
        </p:nvSpPr>
        <p:spPr>
          <a:xfrm>
            <a:off x="8797994" y="5606330"/>
            <a:ext cx="314045" cy="22050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8FB4983-3BCB-9476-310C-A1DAF08176B2}"/>
              </a:ext>
            </a:extLst>
          </p:cNvPr>
          <p:cNvSpPr txBox="1"/>
          <p:nvPr/>
        </p:nvSpPr>
        <p:spPr>
          <a:xfrm>
            <a:off x="8711873" y="5618113"/>
            <a:ext cx="58969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Aerosols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FA439BC-C272-E3D4-7D04-42F90F141121}"/>
              </a:ext>
            </a:extLst>
          </p:cNvPr>
          <p:cNvSpPr/>
          <p:nvPr/>
        </p:nvSpPr>
        <p:spPr>
          <a:xfrm>
            <a:off x="8683878" y="5443310"/>
            <a:ext cx="51574" cy="44973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5D69FBCC-E3C5-141C-B85D-00AB4CC90B88}"/>
              </a:ext>
            </a:extLst>
          </p:cNvPr>
          <p:cNvSpPr/>
          <p:nvPr/>
        </p:nvSpPr>
        <p:spPr>
          <a:xfrm>
            <a:off x="8023617" y="5430622"/>
            <a:ext cx="51574" cy="44973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94B2E7C-0922-3041-0104-D0BCFD92A2A1}"/>
              </a:ext>
            </a:extLst>
          </p:cNvPr>
          <p:cNvSpPr/>
          <p:nvPr/>
        </p:nvSpPr>
        <p:spPr>
          <a:xfrm rot="16200000">
            <a:off x="10043809" y="4297709"/>
            <a:ext cx="51574" cy="44973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9FA5FD7-AAF9-F81B-2448-59716858A32A}"/>
              </a:ext>
            </a:extLst>
          </p:cNvPr>
          <p:cNvSpPr/>
          <p:nvPr/>
        </p:nvSpPr>
        <p:spPr>
          <a:xfrm rot="16200000">
            <a:off x="10045670" y="3861038"/>
            <a:ext cx="51574" cy="44973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3B593D4-4A5B-6A6D-DEFA-23CA276D02CE}"/>
              </a:ext>
            </a:extLst>
          </p:cNvPr>
          <p:cNvSpPr/>
          <p:nvPr/>
        </p:nvSpPr>
        <p:spPr>
          <a:xfrm rot="16200000">
            <a:off x="10035741" y="3484569"/>
            <a:ext cx="51574" cy="44973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CF073B6-CB0F-4B04-BDCA-1345053A505A}"/>
              </a:ext>
            </a:extLst>
          </p:cNvPr>
          <p:cNvSpPr/>
          <p:nvPr/>
        </p:nvSpPr>
        <p:spPr>
          <a:xfrm rot="16200000">
            <a:off x="10066942" y="2947026"/>
            <a:ext cx="51574" cy="44973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5AB58F6-498C-82D9-3381-A02312FACF34}"/>
              </a:ext>
            </a:extLst>
          </p:cNvPr>
          <p:cNvSpPr txBox="1"/>
          <p:nvPr/>
        </p:nvSpPr>
        <p:spPr>
          <a:xfrm>
            <a:off x="9996237" y="3775595"/>
            <a:ext cx="3841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17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53AAF83-0D50-8801-FA2E-7DE09D817581}"/>
              </a:ext>
            </a:extLst>
          </p:cNvPr>
          <p:cNvSpPr txBox="1"/>
          <p:nvPr/>
        </p:nvSpPr>
        <p:spPr>
          <a:xfrm>
            <a:off x="9996237" y="4158887"/>
            <a:ext cx="3841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16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3FB50DB2-FE14-EDB2-481C-1F39F447AAAC}"/>
              </a:ext>
            </a:extLst>
          </p:cNvPr>
          <p:cNvSpPr txBox="1"/>
          <p:nvPr/>
        </p:nvSpPr>
        <p:spPr>
          <a:xfrm>
            <a:off x="9996237" y="4589828"/>
            <a:ext cx="3841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15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6F936A78-9414-40DB-2C63-2FED69D3C1D0}"/>
              </a:ext>
            </a:extLst>
          </p:cNvPr>
          <p:cNvSpPr/>
          <p:nvPr/>
        </p:nvSpPr>
        <p:spPr>
          <a:xfrm rot="16200000">
            <a:off x="10731556" y="3824536"/>
            <a:ext cx="51574" cy="44973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1CF2DEB7-3B1E-5AA0-EE9E-410A49643BEB}"/>
              </a:ext>
            </a:extLst>
          </p:cNvPr>
          <p:cNvSpPr txBox="1"/>
          <p:nvPr/>
        </p:nvSpPr>
        <p:spPr>
          <a:xfrm>
            <a:off x="10460200" y="4141736"/>
            <a:ext cx="16922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Concrete block fire wall</a:t>
            </a:r>
          </a:p>
        </p:txBody>
      </p:sp>
    </p:spTree>
    <p:extLst>
      <p:ext uri="{BB962C8B-B14F-4D97-AF65-F5344CB8AC3E}">
        <p14:creationId xmlns:p14="http://schemas.microsoft.com/office/powerpoint/2010/main" val="4039655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62745e8-e224-48e8-a2e3-254862b8c2f5">
      <Value>181</Value>
      <Value>12</Value>
      <Value>10</Value>
      <Value>9</Value>
      <Value>38</Value>
    </TaxCatchAll>
    <lcf76f155ced4ddcb4097134ff3c332f xmlns="f2b7f3ca-46f3-45f8-8338-025c3a7cf089">
      <Terms xmlns="http://schemas.microsoft.com/office/infopath/2007/PartnerControls"/>
    </lcf76f155ced4ddcb4097134ff3c332f>
    <EAReceivedDate xmlns="eebef177-55b5-4448-a5fb-28ea454417ee">2025-05-11T23:00:00+00:00</EAReceivedDate>
    <c52c737aaa794145b5e1ab0b33580095 xmlns="8595a0ec-c146-4eeb-925a-270f4bc4be63">
      <Terms xmlns="http://schemas.microsoft.com/office/infopath/2007/PartnerControls">
        <TermInfo xmlns="http://schemas.microsoft.com/office/infopath/2007/PartnerControls">
          <TermName xmlns="http://schemas.microsoft.com/office/infopath/2007/PartnerControls">Public Register</TermName>
          <TermId xmlns="http://schemas.microsoft.com/office/infopath/2007/PartnerControls">f1fcf6a6-5d97-4f1d-964e-a2f916eb1f18</TermId>
        </TermInfo>
      </Terms>
    </c52c737aaa794145b5e1ab0b33580095>
    <PermitNumber xmlns="eebef177-55b5-4448-a5fb-28ea454417ee">epr-wp3036zr</PermitNumber>
    <la34db7254a948be973d9738b9f07ba7 xmlns="8595a0ec-c146-4eeb-925a-270f4bc4be63">
      <Terms xmlns="http://schemas.microsoft.com/office/infopath/2007/PartnerControls">
        <TermInfo xmlns="http://schemas.microsoft.com/office/infopath/2007/PartnerControls">
          <TermName xmlns="http://schemas.microsoft.com/office/infopath/2007/PartnerControls">Type Of Permit</TermName>
          <TermId xmlns="http://schemas.microsoft.com/office/infopath/2007/PartnerControls">0430e4c2-ee0a-4b2d-9af6-df735aafbcb2</TermId>
        </TermInfo>
      </Terms>
    </la34db7254a948be973d9738b9f07ba7>
    <CessationDate xmlns="eebef177-55b5-4448-a5fb-28ea454417ee" xsi:nil="true"/>
    <NationalSecurity xmlns="eebef177-55b5-4448-a5fb-28ea454417ee">No</NationalSecurity>
    <OtherReference xmlns="eebef177-55b5-4448-a5fb-28ea454417ee">-</OtherReference>
    <EventLink xmlns="5ffd8e36-f429-4edc-ab50-c5be84842779" xsi:nil="true"/>
    <d22401b98bfe4ec6b8dacbec81c66a1e xmlns="8595a0ec-c146-4eeb-925a-270f4bc4be63">
      <Terms xmlns="http://schemas.microsoft.com/office/infopath/2007/PartnerControls"/>
    </d22401b98bfe4ec6b8dacbec81c66a1e>
    <Customer_x002f_OperatorName xmlns="eebef177-55b5-4448-a5fb-28ea454417ee">Tradebe Healthcare National Limited</Customer_x002f_OperatorName>
    <ncb1594ff73b435992550f571a78c184 xmlns="8595a0ec-c146-4eeb-925a-270f4bc4be63">
      <Terms xmlns="http://schemas.microsoft.com/office/infopath/2007/PartnerControls">
        <TermInfo xmlns="http://schemas.microsoft.com/office/infopath/2007/PartnerControls">
          <TermName xmlns="http://schemas.microsoft.com/office/infopath/2007/PartnerControls">EPR</TermName>
          <TermId xmlns="http://schemas.microsoft.com/office/infopath/2007/PartnerControls">0e5af97d-1a8c-4d8f-a20b-528a11cab1f6</TermId>
        </TermInfo>
      </Terms>
    </ncb1594ff73b435992550f571a78c184>
    <DocumentDate xmlns="eebef177-55b5-4448-a5fb-28ea454417ee">2025-05-11T23:00:00+00:00</DocumentDate>
    <f91636ce86a943e5a85e589048b494b2 xmlns="8595a0ec-c146-4eeb-925a-270f4bc4be63">
      <Terms xmlns="http://schemas.microsoft.com/office/infopath/2007/PartnerControls"/>
    </f91636ce86a943e5a85e589048b494b2>
    <bf174f8632e04660b372cf372c1956fe xmlns="8595a0ec-c146-4eeb-925a-270f4bc4be63">
      <Terms xmlns="http://schemas.microsoft.com/office/infopath/2007/PartnerControls"/>
    </bf174f8632e04660b372cf372c1956fe>
    <mb0b523b12654e57a98fd73f451222f6 xmlns="8595a0ec-c146-4eeb-925a-270f4bc4be63">
      <Terms xmlns="http://schemas.microsoft.com/office/infopath/2007/PartnerControls"/>
    </mb0b523b12654e57a98fd73f451222f6>
    <CurrentPermit xmlns="eebef177-55b5-4448-a5fb-28ea454417ee">N/A - Do not select for New Permits</CurrentPermit>
    <EPRNumber xmlns="eebef177-55b5-4448-a5fb-28ea454417ee">EPR/WP3036ZR/V004</EPRNumber>
    <ed3cfd1978f244c4af5dc9d642a18018 xmlns="8595a0ec-c146-4eeb-925a-270f4bc4be63">
      <Terms xmlns="http://schemas.microsoft.com/office/infopath/2007/PartnerControls"/>
    </ed3cfd1978f244c4af5dc9d642a18018>
    <d3564be703db47eda46ec138bc1ba091 xmlns="8595a0ec-c146-4eeb-925a-270f4bc4be63">
      <Terms xmlns="http://schemas.microsoft.com/office/infopath/2007/PartnerControls">
        <TermInfo xmlns="http://schemas.microsoft.com/office/infopath/2007/PartnerControls">
          <TermName xmlns="http://schemas.microsoft.com/office/infopath/2007/PartnerControls">Application ＆ Associated Docs</TermName>
          <TermId xmlns="http://schemas.microsoft.com/office/infopath/2007/PartnerControls">5eadfd3c-6deb-44e1-b7e1-16accd427bec</TermId>
        </TermInfo>
      </Terms>
    </d3564be703db47eda46ec138bc1ba091>
    <FacilityAddressPostcode xmlns="eebef177-55b5-4448-a5fb-28ea454417ee">ME2 4LY</FacilityAddressPostcode>
    <ExternalAuthor xmlns="eebef177-55b5-4448-a5fb-28ea454417ee">David Gallagher</ExternalAuthor>
    <SiteName xmlns="eebef177-55b5-4448-a5fb-28ea454417ee">Rochester Clinical Waste Treatment Facility</SiteName>
    <m63bd5d2e6554c968a3f4ff9289590fe xmlns="8595a0ec-c146-4eeb-925a-270f4bc4be63">
      <Terms xmlns="http://schemas.microsoft.com/office/infopath/2007/PartnerControls"/>
    </m63bd5d2e6554c968a3f4ff9289590fe>
    <p517ccc45a7e4674ae144f9410147bb3 xmlns="8595a0ec-c146-4eeb-925a-270f4bc4be63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Installations</TermName>
          <TermId xmlns="http://schemas.microsoft.com/office/infopath/2007/PartnerControls">645f1c9c-65df-490a-9ce3-4a2aa7c5ff7f</TermId>
        </TermInfo>
      </Terms>
    </p517ccc45a7e4674ae144f9410147bb3>
    <ga477587807b4e8dbd9d142e03c014fa xmlns="8595a0ec-c146-4eeb-925a-270f4bc4be63">
      <Terms xmlns="http://schemas.microsoft.com/office/infopath/2007/PartnerControls"/>
    </ga477587807b4e8dbd9d142e03c014fa>
    <FacilityAddress xmlns="eebef177-55b5-4448-a5fb-28ea454417ee">Medway City Estate  Enterprise Close  Rochester  Kent  ME2 4LY</FacilityAddres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ermit File" ma:contentTypeID="0x0101000E9AD557692E154F9D2697C8C6432F76006D4D92D51675A442A00CEFF055B17D24" ma:contentTypeVersion="47" ma:contentTypeDescription="Create a new document." ma:contentTypeScope="" ma:versionID="26acc6674aee07967c2d3d69ead09330">
  <xsd:schema xmlns:xsd="http://www.w3.org/2001/XMLSchema" xmlns:xs="http://www.w3.org/2001/XMLSchema" xmlns:p="http://schemas.microsoft.com/office/2006/metadata/properties" xmlns:ns2="8595a0ec-c146-4eeb-925a-270f4bc4be63" xmlns:ns3="662745e8-e224-48e8-a2e3-254862b8c2f5" xmlns:ns4="eebef177-55b5-4448-a5fb-28ea454417ee" xmlns:ns5="5ffd8e36-f429-4edc-ab50-c5be84842779" xmlns:ns6="f2b7f3ca-46f3-45f8-8338-025c3a7cf089" targetNamespace="http://schemas.microsoft.com/office/2006/metadata/properties" ma:root="true" ma:fieldsID="97dfe1ac631c29bddd4259cfe71274c0" ns2:_="" ns3:_="" ns4:_="" ns5:_="" ns6:_="">
    <xsd:import namespace="8595a0ec-c146-4eeb-925a-270f4bc4be63"/>
    <xsd:import namespace="662745e8-e224-48e8-a2e3-254862b8c2f5"/>
    <xsd:import namespace="eebef177-55b5-4448-a5fb-28ea454417ee"/>
    <xsd:import namespace="5ffd8e36-f429-4edc-ab50-c5be84842779"/>
    <xsd:import namespace="f2b7f3ca-46f3-45f8-8338-025c3a7cf089"/>
    <xsd:element name="properties">
      <xsd:complexType>
        <xsd:sequence>
          <xsd:element name="documentManagement">
            <xsd:complexType>
              <xsd:all>
                <xsd:element ref="ns2:d3564be703db47eda46ec138bc1ba091" minOccurs="0"/>
                <xsd:element ref="ns3:TaxCatchAll" minOccurs="0"/>
                <xsd:element ref="ns3:TaxCatchAllLabel" minOccurs="0"/>
                <xsd:element ref="ns4:DocumentDate"/>
                <xsd:element ref="ns4:EAReceivedDate"/>
                <xsd:element ref="ns4:ExternalAuthor"/>
                <xsd:element ref="ns2:c52c737aaa794145b5e1ab0b33580095" minOccurs="0"/>
                <xsd:element ref="ns2:ncb1594ff73b435992550f571a78c184" minOccurs="0"/>
                <xsd:element ref="ns2:p517ccc45a7e4674ae144f9410147bb3" minOccurs="0"/>
                <xsd:element ref="ns2:f91636ce86a943e5a85e589048b494b2" minOccurs="0"/>
                <xsd:element ref="ns4:PermitNumber"/>
                <xsd:element ref="ns4:OtherReference" minOccurs="0"/>
                <xsd:element ref="ns4:EPRNumber" minOccurs="0"/>
                <xsd:element ref="ns4:Customer_x002f_OperatorName"/>
                <xsd:element ref="ns4:SiteName"/>
                <xsd:element ref="ns4:FacilityAddress"/>
                <xsd:element ref="ns4:FacilityAddressPostcode"/>
                <xsd:element ref="ns2:ga477587807b4e8dbd9d142e03c014fa" minOccurs="0"/>
                <xsd:element ref="ns2:la34db7254a948be973d9738b9f07ba7" minOccurs="0"/>
                <xsd:element ref="ns2:bf174f8632e04660b372cf372c1956fe" minOccurs="0"/>
                <xsd:element ref="ns2:mb0b523b12654e57a98fd73f451222f6" minOccurs="0"/>
                <xsd:element ref="ns4:CessationDate" minOccurs="0"/>
                <xsd:element ref="ns4:NationalSecurity" minOccurs="0"/>
                <xsd:element ref="ns2:ed3cfd1978f244c4af5dc9d642a18018" minOccurs="0"/>
                <xsd:element ref="ns4:CurrentPermit" minOccurs="0"/>
                <xsd:element ref="ns5:EventLink" minOccurs="0"/>
                <xsd:element ref="ns2:m63bd5d2e6554c968a3f4ff9289590fe" minOccurs="0"/>
                <xsd:element ref="ns2:d22401b98bfe4ec6b8dacbec81c66a1e" minOccurs="0"/>
                <xsd:element ref="ns6:MediaServiceMetadata" minOccurs="0"/>
                <xsd:element ref="ns6:MediaServiceFastMetadata" minOccurs="0"/>
                <xsd:element ref="ns6:MediaServiceAutoKeyPoints" minOccurs="0"/>
                <xsd:element ref="ns6:MediaServiceKeyPoints" minOccurs="0"/>
                <xsd:element ref="ns6:MediaServiceAutoTags" minOccurs="0"/>
                <xsd:element ref="ns6:MediaServiceGenerationTime" minOccurs="0"/>
                <xsd:element ref="ns6:MediaServiceEventHashCode" minOccurs="0"/>
                <xsd:element ref="ns6:MediaServiceOCR" minOccurs="0"/>
                <xsd:element ref="ns6:MediaServiceDateTaken" minOccurs="0"/>
                <xsd:element ref="ns6:MediaServiceLocation" minOccurs="0"/>
                <xsd:element ref="ns6:MediaLengthInSeconds" minOccurs="0"/>
                <xsd:element ref="ns6:lcf76f155ced4ddcb4097134ff3c332f" minOccurs="0"/>
                <xsd:element ref="ns2:SharedWithUsers" minOccurs="0"/>
                <xsd:element ref="ns2:SharedWithDetails" minOccurs="0"/>
                <xsd:element ref="ns6:MediaServiceObjectDetectorVersions" minOccurs="0"/>
                <xsd:element ref="ns6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95a0ec-c146-4eeb-925a-270f4bc4be63" elementFormDefault="qualified">
    <xsd:import namespace="http://schemas.microsoft.com/office/2006/documentManagement/types"/>
    <xsd:import namespace="http://schemas.microsoft.com/office/infopath/2007/PartnerControls"/>
    <xsd:element name="d3564be703db47eda46ec138bc1ba091" ma:index="8" ma:taxonomy="true" ma:internalName="d3564be703db47eda46ec138bc1ba091" ma:taxonomyFieldName="ActivityGrouping" ma:displayName="Activity Grouping" ma:default="8;#Unassigned|cb01650a-31a4-4ad3-af7c-01edd0cc5fa8" ma:fieldId="{d3564be7-03db-47ed-a46e-c138bc1ba091}" ma:sspId="d1117845-93f6-4da3-abaa-fcb4fa669c78" ma:termSetId="c26d6a6f-914d-4d0c-bc0a-7a709b431a1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52c737aaa794145b5e1ab0b33580095" ma:index="15" ma:taxonomy="true" ma:internalName="c52c737aaa794145b5e1ab0b33580095" ma:taxonomyFieldName="DisclosureStatus" ma:displayName="Disclosure Status" ma:fieldId="{c52c737a-aa79-4145-b5e1-ab0b33580095}" ma:sspId="d1117845-93f6-4da3-abaa-fcb4fa669c78" ma:termSetId="be5a9b7f-442f-4603-a8b8-76f5f1ec70c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cb1594ff73b435992550f571a78c184" ma:index="17" ma:taxonomy="true" ma:internalName="ncb1594ff73b435992550f571a78c184" ma:taxonomyFieldName="Regime" ma:displayName="Regime" ma:fieldId="{7cb1594f-f73b-4359-9255-0f571a78c184}" ma:taxonomyMulti="true" ma:sspId="d1117845-93f6-4da3-abaa-fcb4fa669c78" ma:termSetId="79e1bcb8-4c43-4df4-ad15-4ec7b927a84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517ccc45a7e4674ae144f9410147bb3" ma:index="19" ma:taxonomy="true" ma:internalName="p517ccc45a7e4674ae144f9410147bb3" ma:taxonomyFieldName="RegulatedActivityClass" ma:displayName="Regulated Activity Class" ma:fieldId="{9517ccc4-5a7e-4674-ae14-4f9410147bb3}" ma:taxonomyMulti="true" ma:sspId="d1117845-93f6-4da3-abaa-fcb4fa669c78" ma:termSetId="41ee975a-727d-4c90-bb75-bfa3c8eb72d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91636ce86a943e5a85e589048b494b2" ma:index="21" nillable="true" ma:taxonomy="true" ma:internalName="f91636ce86a943e5a85e589048b494b2" ma:taxonomyFieldName="RegulatedActivitySub_x002d_Class" ma:displayName="Regulated Activity Sub-Class" ma:fieldId="{f91636ce-86a9-43e5-a85e-589048b494b2}" ma:taxonomyMulti="true" ma:sspId="d1117845-93f6-4da3-abaa-fcb4fa669c78" ma:termSetId="3c5ee371-f842-4910-b55e-fca1c7c0857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a477587807b4e8dbd9d142e03c014fa" ma:index="30" nillable="true" ma:taxonomy="true" ma:internalName="ga477587807b4e8dbd9d142e03c014fa" ma:taxonomyFieldName="Catchment" ma:displayName="Catchment" ma:fieldId="{0a477587-807b-4e8d-bd9d-142e03c014fa}" ma:sspId="d1117845-93f6-4da3-abaa-fcb4fa669c78" ma:termSetId="a3d7cc5e-3544-4097-ac09-3626e2dfc58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a34db7254a948be973d9738b9f07ba7" ma:index="32" ma:taxonomy="true" ma:internalName="la34db7254a948be973d9738b9f07ba7" ma:taxonomyFieldName="TypeofPermit" ma:displayName="Type of Permit" ma:default="9;#N/A - Do not select for New Permits|0430e4c2-ee0a-4b2d-9af6-df735aafbcb2" ma:fieldId="{5a34db72-54a9-48be-973d-9738b9f07ba7}" ma:taxonomyMulti="true" ma:sspId="d1117845-93f6-4da3-abaa-fcb4fa669c78" ma:termSetId="7d47b671-38b6-4716-ba29-cfb8e9b10e5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f174f8632e04660b372cf372c1956fe" ma:index="34" nillable="true" ma:taxonomy="true" ma:internalName="bf174f8632e04660b372cf372c1956fe" ma:taxonomyFieldName="StandardRulesID" ma:displayName="StandardRulesID" ma:fieldId="{bf174f86-32e0-4660-b372-cf372c1956fe}" ma:taxonomyMulti="true" ma:sspId="d1117845-93f6-4da3-abaa-fcb4fa669c78" ma:termSetId="8e138792-83d5-43de-b6e8-7ca5b827ccd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b0b523b12654e57a98fd73f451222f6" ma:index="36" nillable="true" ma:taxonomy="true" ma:internalName="mb0b523b12654e57a98fd73f451222f6" ma:taxonomyFieldName="CessationStatus" ma:displayName="Cessation Status" ma:fieldId="{6b0b523b-1265-4e57-a98f-d73f451222f6}" ma:sspId="d1117845-93f6-4da3-abaa-fcb4fa669c78" ma:termSetId="8efff926-82ca-4afb-81c6-bc22e4acfd6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3cfd1978f244c4af5dc9d642a18018" ma:index="40" nillable="true" ma:taxonomy="true" ma:internalName="ed3cfd1978f244c4af5dc9d642a18018" ma:taxonomyFieldName="MajorProjectID" ma:displayName="Major Project ID" ma:fieldId="{ed3cfd19-78f2-44c4-af5d-c9d642a18018}" ma:sspId="d1117845-93f6-4da3-abaa-fcb4fa669c78" ma:termSetId="d4a353e3-1bf8-453f-805b-242d6a6db91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63bd5d2e6554c968a3f4ff9289590fe" ma:index="44" nillable="true" ma:taxonomy="true" ma:internalName="m63bd5d2e6554c968a3f4ff9289590fe" ma:taxonomyFieldName="EventType1" ma:displayName="Event Type" ma:readOnly="false" ma:fieldId="{663bd5d2-e655-4c96-8a3f-4ff9289590fe}" ma:sspId="d1117845-93f6-4da3-abaa-fcb4fa669c78" ma:termSetId="6eb2a3b8-caae-450e-a142-afb8c0df352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22401b98bfe4ec6b8dacbec81c66a1e" ma:index="46" nillable="true" ma:taxonomy="true" ma:internalName="d22401b98bfe4ec6b8dacbec81c66a1e" ma:taxonomyFieldName="PermitDocumentType" ma:displayName="Permit Document Type" ma:readOnly="false" ma:fieldId="{d22401b9-8bfe-4ec6-b8da-cbec81c66a1e}" ma:sspId="d1117845-93f6-4da3-abaa-fcb4fa669c78" ma:termSetId="1e9654a3-ed8b-47e0-af9b-cd306150e83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6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6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2745e8-e224-48e8-a2e3-254862b8c2f5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hidden="true" ma:list="{92e41c19-1047-4874-acff-e817b08e966f}" ma:internalName="TaxCatchAll" ma:showField="CatchAllData" ma:web="8595a0ec-c146-4eeb-925a-270f4bc4be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92e41c19-1047-4874-acff-e817b08e966f}" ma:internalName="TaxCatchAllLabel" ma:readOnly="true" ma:showField="CatchAllDataLabel" ma:web="8595a0ec-c146-4eeb-925a-270f4bc4be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bef177-55b5-4448-a5fb-28ea454417ee" elementFormDefault="qualified">
    <xsd:import namespace="http://schemas.microsoft.com/office/2006/documentManagement/types"/>
    <xsd:import namespace="http://schemas.microsoft.com/office/infopath/2007/PartnerControls"/>
    <xsd:element name="DocumentDate" ma:index="12" ma:displayName="Document Date" ma:format="DateOnly" ma:indexed="true" ma:internalName="DocumentDate">
      <xsd:simpleType>
        <xsd:restriction base="dms:DateTime"/>
      </xsd:simpleType>
    </xsd:element>
    <xsd:element name="EAReceivedDate" ma:index="13" ma:displayName="Received Date" ma:format="DateOnly" ma:internalName="EAReceivedDate">
      <xsd:simpleType>
        <xsd:restriction base="dms:DateTime"/>
      </xsd:simpleType>
    </xsd:element>
    <xsd:element name="ExternalAuthor" ma:index="14" ma:displayName="Document Author" ma:internalName="ExternalAuthor">
      <xsd:simpleType>
        <xsd:restriction base="dms:Text">
          <xsd:maxLength value="255"/>
        </xsd:restriction>
      </xsd:simpleType>
    </xsd:element>
    <xsd:element name="PermitNumber" ma:index="23" ma:displayName="Permit Number" ma:internalName="PermitNumber">
      <xsd:simpleType>
        <xsd:restriction base="dms:Text">
          <xsd:maxLength value="255"/>
        </xsd:restriction>
      </xsd:simpleType>
    </xsd:element>
    <xsd:element name="OtherReference" ma:index="24" nillable="true" ma:displayName="Other Reference" ma:internalName="OtherReference">
      <xsd:simpleType>
        <xsd:restriction base="dms:Text">
          <xsd:maxLength value="255"/>
        </xsd:restriction>
      </xsd:simpleType>
    </xsd:element>
    <xsd:element name="EPRNumber" ma:index="25" nillable="true" ma:displayName="EPR Number" ma:internalName="EPRNumber">
      <xsd:simpleType>
        <xsd:restriction base="dms:Text">
          <xsd:maxLength value="255"/>
        </xsd:restriction>
      </xsd:simpleType>
    </xsd:element>
    <xsd:element name="Customer_x002f_OperatorName" ma:index="26" ma:displayName="Customer / Operator Name" ma:internalName="Customer_x002F_OperatorName">
      <xsd:simpleType>
        <xsd:restriction base="dms:Text">
          <xsd:maxLength value="255"/>
        </xsd:restriction>
      </xsd:simpleType>
    </xsd:element>
    <xsd:element name="SiteName" ma:index="27" ma:displayName="Facility Name" ma:internalName="SiteName">
      <xsd:simpleType>
        <xsd:restriction base="dms:Text">
          <xsd:maxLength value="255"/>
        </xsd:restriction>
      </xsd:simpleType>
    </xsd:element>
    <xsd:element name="FacilityAddress" ma:index="28" ma:displayName="Facility Address" ma:internalName="FacilityAddress">
      <xsd:simpleType>
        <xsd:restriction base="dms:Note">
          <xsd:maxLength value="255"/>
        </xsd:restriction>
      </xsd:simpleType>
    </xsd:element>
    <xsd:element name="FacilityAddressPostcode" ma:index="29" ma:displayName="Facility Address Postcode" ma:internalName="FacilityAddressPostcode">
      <xsd:simpleType>
        <xsd:restriction base="dms:Text">
          <xsd:maxLength value="255"/>
        </xsd:restriction>
      </xsd:simpleType>
    </xsd:element>
    <xsd:element name="CessationDate" ma:index="38" nillable="true" ma:displayName="Cessation Date" ma:format="DateOnly" ma:internalName="CessationDate">
      <xsd:simpleType>
        <xsd:restriction base="dms:DateTime"/>
      </xsd:simpleType>
    </xsd:element>
    <xsd:element name="NationalSecurity" ma:index="39" nillable="true" ma:displayName="National Security" ma:default="No" ma:format="Dropdown" ma:internalName="NationalSecurity">
      <xsd:simpleType>
        <xsd:restriction base="dms:Choice">
          <xsd:enumeration value="Yes"/>
          <xsd:enumeration value="No"/>
        </xsd:restriction>
      </xsd:simpleType>
    </xsd:element>
    <xsd:element name="CurrentPermit" ma:index="42" nillable="true" ma:displayName="Current Permit" ma:default="N/A - Do not select for New Permits" ma:format="Dropdown" ma:internalName="CurrentPermit">
      <xsd:simpleType>
        <xsd:restriction base="dms:Choice">
          <xsd:enumeration value="Yes"/>
          <xsd:enumeration value="No"/>
          <xsd:enumeration value="N/A - Do not select for New Permits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fd8e36-f429-4edc-ab50-c5be84842779" elementFormDefault="qualified">
    <xsd:import namespace="http://schemas.microsoft.com/office/2006/documentManagement/types"/>
    <xsd:import namespace="http://schemas.microsoft.com/office/infopath/2007/PartnerControls"/>
    <xsd:element name="EventLink" ma:index="43" nillable="true" ma:displayName="Event Link" ma:internalName="EventLink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b7f3ca-46f3-45f8-8338-025c3a7cf0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4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4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5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5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52" nillable="true" ma:displayName="Tags" ma:internalName="MediaServiceAutoTags" ma:readOnly="true">
      <xsd:simpleType>
        <xsd:restriction base="dms:Text"/>
      </xsd:simpleType>
    </xsd:element>
    <xsd:element name="MediaServiceGenerationTime" ma:index="5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5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5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5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57" nillable="true" ma:displayName="Location" ma:internalName="MediaServiceLocation" ma:readOnly="true">
      <xsd:simpleType>
        <xsd:restriction base="dms:Text"/>
      </xsd:simpleType>
    </xsd:element>
    <xsd:element name="MediaLengthInSeconds" ma:index="5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60" nillable="true" ma:taxonomy="true" ma:internalName="lcf76f155ced4ddcb4097134ff3c332f" ma:taxonomyFieldName="MediaServiceImageTags" ma:displayName="Image Tags" ma:readOnly="false" ma:fieldId="{5cf76f15-5ced-4ddc-b409-7134ff3c332f}" ma:taxonomyMulti="true" ma:sspId="d1117845-93f6-4da3-abaa-fcb4fa669c7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6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6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C54F00C-E427-4967-B351-057E96D624DC}">
  <ds:schemaRefs>
    <ds:schemaRef ds:uri="http://schemas.microsoft.com/office/2006/metadata/properties"/>
    <ds:schemaRef ds:uri="http://schemas.microsoft.com/office/infopath/2007/PartnerControls"/>
    <ds:schemaRef ds:uri="2507020d-3a6f-4665-b9f6-5a5a29dabd7b"/>
    <ds:schemaRef ds:uri="1a096942-0e58-4a85-a5cb-e9f3237d580d"/>
    <ds:schemaRef ds:uri="662745e8-e224-48e8-a2e3-254862b8c2f5"/>
    <ds:schemaRef ds:uri="f2b7f3ca-46f3-45f8-8338-025c3a7cf089"/>
    <ds:schemaRef ds:uri="eebef177-55b5-4448-a5fb-28ea454417ee"/>
    <ds:schemaRef ds:uri="8595a0ec-c146-4eeb-925a-270f4bc4be63"/>
    <ds:schemaRef ds:uri="5ffd8e36-f429-4edc-ab50-c5be84842779"/>
  </ds:schemaRefs>
</ds:datastoreItem>
</file>

<file path=customXml/itemProps2.xml><?xml version="1.0" encoding="utf-8"?>
<ds:datastoreItem xmlns:ds="http://schemas.openxmlformats.org/officeDocument/2006/customXml" ds:itemID="{B7154121-410D-4477-AA1D-34CB47FE44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595a0ec-c146-4eeb-925a-270f4bc4be63"/>
    <ds:schemaRef ds:uri="662745e8-e224-48e8-a2e3-254862b8c2f5"/>
    <ds:schemaRef ds:uri="eebef177-55b5-4448-a5fb-28ea454417ee"/>
    <ds:schemaRef ds:uri="5ffd8e36-f429-4edc-ab50-c5be84842779"/>
    <ds:schemaRef ds:uri="f2b7f3ca-46f3-45f8-8338-025c3a7cf0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EF4B107-D6C7-43AE-9AA9-ED7AF9874A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1785</TotalTime>
  <Words>196</Words>
  <Application>Microsoft Office PowerPoint</Application>
  <PresentationFormat>Widescreen</PresentationFormat>
  <Paragraphs>67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Johnson</dc:creator>
  <cp:lastModifiedBy>Dave Gallagher</cp:lastModifiedBy>
  <cp:revision>8</cp:revision>
  <dcterms:created xsi:type="dcterms:W3CDTF">2023-10-20T10:02:03Z</dcterms:created>
  <dcterms:modified xsi:type="dcterms:W3CDTF">2025-05-22T11:32:55Z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0x0101000E9AD557692E154F9D2697C8C6432F76006D4D92D51675A442A00CEFF055B17D24</vt:lpwstr>
  </property>
  <property fmtid="{D5CDD505-2E9C-101B-9397-08002B2CF9AE}" pid="3" name="MediaServiceImageTags">
    <vt:lpwstr/>
  </property>
  <property fmtid="{D5CDD505-2E9C-101B-9397-08002B2CF9AE}" pid="4" name="PermitDocumentType">
    <vt:lpwstr/>
  </property>
  <property fmtid="{D5CDD505-2E9C-101B-9397-08002B2CF9AE}" pid="5" name="TypeofPermit">
    <vt:lpwstr>9;#Type Of Permit|0430e4c2-ee0a-4b2d-9af6-df735aafbcb2</vt:lpwstr>
  </property>
  <property fmtid="{D5CDD505-2E9C-101B-9397-08002B2CF9AE}" pid="6" name="DisclosureStatus">
    <vt:lpwstr>181;#Public Register|f1fcf6a6-5d97-4f1d-964e-a2f916eb1f18</vt:lpwstr>
  </property>
  <property fmtid="{D5CDD505-2E9C-101B-9397-08002B2CF9AE}" pid="7" name="EventType1">
    <vt:lpwstr/>
  </property>
  <property fmtid="{D5CDD505-2E9C-101B-9397-08002B2CF9AE}" pid="8" name="ActivityGrouping">
    <vt:lpwstr>12;#Application ＆ Associated Docs|5eadfd3c-6deb-44e1-b7e1-16accd427bec</vt:lpwstr>
  </property>
  <property fmtid="{D5CDD505-2E9C-101B-9397-08002B2CF9AE}" pid="9" name="RegulatedActivityClass">
    <vt:lpwstr>38;#Installations|645f1c9c-65df-490a-9ce3-4a2aa7c5ff7f</vt:lpwstr>
  </property>
  <property fmtid="{D5CDD505-2E9C-101B-9397-08002B2CF9AE}" pid="10" name="Catchment">
    <vt:lpwstr/>
  </property>
  <property fmtid="{D5CDD505-2E9C-101B-9397-08002B2CF9AE}" pid="11" name="MajorProjectID">
    <vt:lpwstr/>
  </property>
  <property fmtid="{D5CDD505-2E9C-101B-9397-08002B2CF9AE}" pid="12" name="StandardRulesID">
    <vt:lpwstr/>
  </property>
  <property fmtid="{D5CDD505-2E9C-101B-9397-08002B2CF9AE}" pid="13" name="CessationStatus">
    <vt:lpwstr/>
  </property>
  <property fmtid="{D5CDD505-2E9C-101B-9397-08002B2CF9AE}" pid="14" name="Regime">
    <vt:lpwstr>10;#EPR|0e5af97d-1a8c-4d8f-a20b-528a11cab1f6</vt:lpwstr>
  </property>
  <property fmtid="{D5CDD505-2E9C-101B-9397-08002B2CF9AE}" pid="15" name="RegulatedActivitySub_x002d_Class">
    <vt:lpwstr/>
  </property>
  <property fmtid="{D5CDD505-2E9C-101B-9397-08002B2CF9AE}" pid="16" name="RegulatedActivitySub-Class">
    <vt:lpwstr/>
  </property>
</Properties>
</file>