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diagrams/data3.xml" ContentType="application/vnd.openxmlformats-officedocument.drawingml.diagramData+xml"/>
  <Override PartName="/ppt/diagrams/data2.xml" ContentType="application/vnd.openxmlformats-officedocument.drawingml.diagramData+xml"/>
  <Override PartName="/ppt/diagrams/data4.xml" ContentType="application/vnd.openxmlformats-officedocument.drawingml.diagramData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diagrams/drawing3.xml" ContentType="application/vnd.ms-office.drawingml.diagramDrawing+xml"/>
  <Override PartName="/ppt/diagrams/drawing2.xml" ContentType="application/vnd.ms-office.drawingml.diagramDrawing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changesInfos/changesInfo1.xml" ContentType="application/vnd.ms-powerpoint.changesinfo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147377606" r:id="rId2"/>
    <p:sldId id="2147377626" r:id="rId3"/>
    <p:sldId id="2147377629" r:id="rId4"/>
    <p:sldId id="214737760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F53BED-4733-4CCB-965B-8F705029CF13}" v="12" dt="2025-09-01T14:30:58.1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harine Nethercot" userId="02c613c9-9be8-48af-9cf4-b78e1d9fdb34" providerId="ADAL" clId="{10B5AF03-03C4-4934-84E5-AAE8EC744812}"/>
    <pc:docChg chg="custSel addSld delSld modSld">
      <pc:chgData name="Katharine Nethercot" userId="02c613c9-9be8-48af-9cf4-b78e1d9fdb34" providerId="ADAL" clId="{10B5AF03-03C4-4934-84E5-AAE8EC744812}" dt="2025-09-01T14:31:10.174" v="53" actId="14100"/>
      <pc:docMkLst>
        <pc:docMk/>
      </pc:docMkLst>
      <pc:sldChg chg="modSp del mod modClrScheme chgLayout">
        <pc:chgData name="Katharine Nethercot" userId="02c613c9-9be8-48af-9cf4-b78e1d9fdb34" providerId="ADAL" clId="{10B5AF03-03C4-4934-84E5-AAE8EC744812}" dt="2025-09-01T14:28:08.432" v="8" actId="47"/>
        <pc:sldMkLst>
          <pc:docMk/>
          <pc:sldMk cId="963187703" sldId="2147377626"/>
        </pc:sldMkLst>
        <pc:spChg chg="mod">
          <ac:chgData name="Katharine Nethercot" userId="02c613c9-9be8-48af-9cf4-b78e1d9fdb34" providerId="ADAL" clId="{10B5AF03-03C4-4934-84E5-AAE8EC744812}" dt="2025-09-01T14:26:25.082" v="0" actId="26606"/>
          <ac:spMkLst>
            <pc:docMk/>
            <pc:sldMk cId="963187703" sldId="2147377626"/>
            <ac:spMk id="5" creationId="{E8332D7E-A794-A540-2B59-2556467A39B1}"/>
          </ac:spMkLst>
        </pc:spChg>
        <pc:graphicFrameChg chg="mod modGraphic">
          <ac:chgData name="Katharine Nethercot" userId="02c613c9-9be8-48af-9cf4-b78e1d9fdb34" providerId="ADAL" clId="{10B5AF03-03C4-4934-84E5-AAE8EC744812}" dt="2025-09-01T14:27:18.638" v="1" actId="478"/>
          <ac:graphicFrameMkLst>
            <pc:docMk/>
            <pc:sldMk cId="963187703" sldId="2147377626"/>
            <ac:graphicFrameMk id="6" creationId="{7C70616F-8F9E-7D6F-61C4-9F2EA8343AC5}"/>
          </ac:graphicFrameMkLst>
        </pc:graphicFrameChg>
      </pc:sldChg>
      <pc:sldChg chg="addSp delSp modSp add del mod">
        <pc:chgData name="Katharine Nethercot" userId="02c613c9-9be8-48af-9cf4-b78e1d9fdb34" providerId="ADAL" clId="{10B5AF03-03C4-4934-84E5-AAE8EC744812}" dt="2025-09-01T14:28:07.300" v="7" actId="47"/>
        <pc:sldMkLst>
          <pc:docMk/>
          <pc:sldMk cId="827067063" sldId="2147377627"/>
        </pc:sldMkLst>
        <pc:spChg chg="add mod">
          <ac:chgData name="Katharine Nethercot" userId="02c613c9-9be8-48af-9cf4-b78e1d9fdb34" providerId="ADAL" clId="{10B5AF03-03C4-4934-84E5-AAE8EC744812}" dt="2025-09-01T14:28:00.009" v="5" actId="478"/>
          <ac:spMkLst>
            <pc:docMk/>
            <pc:sldMk cId="827067063" sldId="2147377627"/>
            <ac:spMk id="3" creationId="{40AAFBCF-77A2-5ACF-0046-974BA59B0651}"/>
          </ac:spMkLst>
        </pc:spChg>
        <pc:spChg chg="del">
          <ac:chgData name="Katharine Nethercot" userId="02c613c9-9be8-48af-9cf4-b78e1d9fdb34" providerId="ADAL" clId="{10B5AF03-03C4-4934-84E5-AAE8EC744812}" dt="2025-09-01T14:28:00.009" v="5" actId="478"/>
          <ac:spMkLst>
            <pc:docMk/>
            <pc:sldMk cId="827067063" sldId="2147377627"/>
            <ac:spMk id="5" creationId="{3D0878C8-7F9B-9FFE-09B1-F133291C6479}"/>
          </ac:spMkLst>
        </pc:spChg>
        <pc:graphicFrameChg chg="mod modGraphic">
          <ac:chgData name="Katharine Nethercot" userId="02c613c9-9be8-48af-9cf4-b78e1d9fdb34" providerId="ADAL" clId="{10B5AF03-03C4-4934-84E5-AAE8EC744812}" dt="2025-09-01T14:27:57.275" v="4" actId="478"/>
          <ac:graphicFrameMkLst>
            <pc:docMk/>
            <pc:sldMk cId="827067063" sldId="2147377627"/>
            <ac:graphicFrameMk id="6" creationId="{04D7065A-2C77-2629-096E-5CBBBC13F59D}"/>
          </ac:graphicFrameMkLst>
        </pc:graphicFrameChg>
      </pc:sldChg>
      <pc:sldChg chg="modSp add mod">
        <pc:chgData name="Katharine Nethercot" userId="02c613c9-9be8-48af-9cf4-b78e1d9fdb34" providerId="ADAL" clId="{10B5AF03-03C4-4934-84E5-AAE8EC744812}" dt="2025-09-01T14:31:10.174" v="53" actId="14100"/>
        <pc:sldMkLst>
          <pc:docMk/>
          <pc:sldMk cId="1673556259" sldId="2147377627"/>
        </pc:sldMkLst>
        <pc:graphicFrameChg chg="mod modGraphic">
          <ac:chgData name="Katharine Nethercot" userId="02c613c9-9be8-48af-9cf4-b78e1d9fdb34" providerId="ADAL" clId="{10B5AF03-03C4-4934-84E5-AAE8EC744812}" dt="2025-09-01T14:31:10.174" v="53" actId="14100"/>
          <ac:graphicFrameMkLst>
            <pc:docMk/>
            <pc:sldMk cId="1673556259" sldId="2147377627"/>
            <ac:graphicFrameMk id="7" creationId="{CFEA4BE9-7C9C-EBF6-EE59-5A7A4C227D44}"/>
          </ac:graphicFrameMkLst>
        </pc:graphicFrameChg>
      </pc:sldChg>
      <pc:sldChg chg="add">
        <pc:chgData name="Katharine Nethercot" userId="02c613c9-9be8-48af-9cf4-b78e1d9fdb34" providerId="ADAL" clId="{10B5AF03-03C4-4934-84E5-AAE8EC744812}" dt="2025-09-01T14:28:02.385" v="6"/>
        <pc:sldMkLst>
          <pc:docMk/>
          <pc:sldMk cId="399654597" sldId="2147377628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2BC77B-A4AD-4FD6-B7EC-4CEAB6AB48B3}" type="doc">
      <dgm:prSet loTypeId="urn:microsoft.com/office/officeart/2005/8/layout/orgChart1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81306D7-91E2-4D38-AF73-C156054B1E86}">
      <dgm:prSet phldrT="[Text]" custT="1"/>
      <dgm:spPr/>
      <dgm:t>
        <a:bodyPr/>
        <a:lstStyle/>
        <a:p>
          <a:r>
            <a:rPr lang="en-GB" sz="800" dirty="0"/>
            <a:t>Rachael Bouch</a:t>
          </a:r>
        </a:p>
        <a:p>
          <a:r>
            <a:rPr lang="en-GB" sz="800" dirty="0"/>
            <a:t>Managing Director</a:t>
          </a:r>
        </a:p>
      </dgm:t>
    </dgm:pt>
    <dgm:pt modelId="{D5B2FBEF-CCD3-44AA-9634-EA691228AFA6}" type="parTrans" cxnId="{45E562E4-BDBE-4119-9103-7221D21A098A}">
      <dgm:prSet/>
      <dgm:spPr/>
      <dgm:t>
        <a:bodyPr/>
        <a:lstStyle/>
        <a:p>
          <a:endParaRPr lang="en-GB" sz="800"/>
        </a:p>
      </dgm:t>
    </dgm:pt>
    <dgm:pt modelId="{F9AE1AF2-2D9C-4483-ABB6-E51949C6AE93}" type="sibTrans" cxnId="{45E562E4-BDBE-4119-9103-7221D21A098A}">
      <dgm:prSet/>
      <dgm:spPr/>
      <dgm:t>
        <a:bodyPr/>
        <a:lstStyle/>
        <a:p>
          <a:endParaRPr lang="en-GB" sz="800"/>
        </a:p>
      </dgm:t>
    </dgm:pt>
    <dgm:pt modelId="{6FDC34D4-F4CA-492C-BA7F-01C95D0E3549}">
      <dgm:prSet phldrT="[Text]" custT="1"/>
      <dgm:spPr/>
      <dgm:t>
        <a:bodyPr/>
        <a:lstStyle/>
        <a:p>
          <a:r>
            <a:rPr lang="en-GB" sz="800" dirty="0"/>
            <a:t>Joe Garthwaite</a:t>
          </a:r>
        </a:p>
        <a:p>
          <a:r>
            <a:rPr lang="en-GB" sz="800" dirty="0"/>
            <a:t>Finance Director</a:t>
          </a:r>
        </a:p>
      </dgm:t>
    </dgm:pt>
    <dgm:pt modelId="{92E005E0-2AB6-400D-A67B-84D0151A206E}" type="parTrans" cxnId="{77A2A859-04D2-450D-B8B1-638BBA7E571D}">
      <dgm:prSet/>
      <dgm:spPr/>
      <dgm:t>
        <a:bodyPr/>
        <a:lstStyle/>
        <a:p>
          <a:endParaRPr lang="en-GB" sz="800"/>
        </a:p>
      </dgm:t>
    </dgm:pt>
    <dgm:pt modelId="{CC0941A2-1794-4FAD-8974-77767F73F70F}" type="sibTrans" cxnId="{77A2A859-04D2-450D-B8B1-638BBA7E571D}">
      <dgm:prSet/>
      <dgm:spPr/>
      <dgm:t>
        <a:bodyPr/>
        <a:lstStyle/>
        <a:p>
          <a:endParaRPr lang="en-GB" sz="800"/>
        </a:p>
      </dgm:t>
    </dgm:pt>
    <dgm:pt modelId="{EB4CD8B0-5D59-4AD5-8B29-21884F422332}">
      <dgm:prSet phldrT="[Text]" custT="1"/>
      <dgm:spPr/>
      <dgm:t>
        <a:bodyPr/>
        <a:lstStyle/>
        <a:p>
          <a:r>
            <a:rPr lang="en-GB" sz="800" dirty="0"/>
            <a:t>Colin Dubber</a:t>
          </a:r>
        </a:p>
        <a:p>
          <a:r>
            <a:rPr lang="en-GB" sz="800" dirty="0"/>
            <a:t>Strategic Projects Director</a:t>
          </a:r>
        </a:p>
      </dgm:t>
    </dgm:pt>
    <dgm:pt modelId="{BEBB45E4-80D0-4A36-88F4-B6123C8210DE}" type="parTrans" cxnId="{722803C4-1CAD-4406-9905-1526C9E9C1DF}">
      <dgm:prSet/>
      <dgm:spPr/>
      <dgm:t>
        <a:bodyPr/>
        <a:lstStyle/>
        <a:p>
          <a:endParaRPr lang="en-GB" sz="800"/>
        </a:p>
      </dgm:t>
    </dgm:pt>
    <dgm:pt modelId="{5BEC1E4A-2F49-4BB8-8A0F-F8C639D2FEC8}" type="sibTrans" cxnId="{722803C4-1CAD-4406-9905-1526C9E9C1DF}">
      <dgm:prSet/>
      <dgm:spPr/>
      <dgm:t>
        <a:bodyPr/>
        <a:lstStyle/>
        <a:p>
          <a:endParaRPr lang="en-GB" sz="800"/>
        </a:p>
      </dgm:t>
    </dgm:pt>
    <dgm:pt modelId="{8BD94702-E7EB-4209-B114-F3E1A8F0DDB0}">
      <dgm:prSet phldrT="[Text]" custT="1"/>
      <dgm:spPr/>
      <dgm:t>
        <a:bodyPr/>
        <a:lstStyle/>
        <a:p>
          <a:r>
            <a:rPr lang="en-GB" sz="800" dirty="0"/>
            <a:t>Kamila Godzik</a:t>
          </a:r>
        </a:p>
        <a:p>
          <a:r>
            <a:rPr lang="en-GB" sz="800" dirty="0"/>
            <a:t>Site Director (Melton)</a:t>
          </a:r>
        </a:p>
      </dgm:t>
    </dgm:pt>
    <dgm:pt modelId="{0B8C8E24-1007-4162-82B8-0D3933DF3B9C}" type="parTrans" cxnId="{F6EC5333-404A-4866-B449-64DD68724CCE}">
      <dgm:prSet/>
      <dgm:spPr/>
      <dgm:t>
        <a:bodyPr/>
        <a:lstStyle/>
        <a:p>
          <a:endParaRPr lang="en-GB" sz="800"/>
        </a:p>
      </dgm:t>
    </dgm:pt>
    <dgm:pt modelId="{E1C47B13-E6CF-4C30-B5B6-84907E8DBC6F}" type="sibTrans" cxnId="{F6EC5333-404A-4866-B449-64DD68724CCE}">
      <dgm:prSet/>
      <dgm:spPr/>
      <dgm:t>
        <a:bodyPr/>
        <a:lstStyle/>
        <a:p>
          <a:endParaRPr lang="en-GB" sz="800"/>
        </a:p>
      </dgm:t>
    </dgm:pt>
    <dgm:pt modelId="{90DE41AC-8D30-437F-80B0-6B013DE29973}">
      <dgm:prSet custT="1"/>
      <dgm:spPr/>
      <dgm:t>
        <a:bodyPr/>
        <a:lstStyle/>
        <a:p>
          <a:r>
            <a:rPr lang="en-GB" sz="800" dirty="0"/>
            <a:t>Andy Smith Transformational Director</a:t>
          </a:r>
        </a:p>
      </dgm:t>
    </dgm:pt>
    <dgm:pt modelId="{21FD834F-48F4-44E6-B7E4-48E672408822}" type="parTrans" cxnId="{052CC3E2-2B42-4F35-9D4C-0CC3EED64646}">
      <dgm:prSet/>
      <dgm:spPr/>
      <dgm:t>
        <a:bodyPr/>
        <a:lstStyle/>
        <a:p>
          <a:endParaRPr lang="en-GB" sz="800"/>
        </a:p>
      </dgm:t>
    </dgm:pt>
    <dgm:pt modelId="{BDA9B528-D0DE-4438-AC84-446C2A10873B}" type="sibTrans" cxnId="{052CC3E2-2B42-4F35-9D4C-0CC3EED64646}">
      <dgm:prSet/>
      <dgm:spPr/>
      <dgm:t>
        <a:bodyPr/>
        <a:lstStyle/>
        <a:p>
          <a:endParaRPr lang="en-GB" sz="800"/>
        </a:p>
      </dgm:t>
    </dgm:pt>
    <dgm:pt modelId="{9976CE5C-619B-422E-BB10-2A94A272F0D6}">
      <dgm:prSet custT="1"/>
      <dgm:spPr/>
      <dgm:t>
        <a:bodyPr/>
        <a:lstStyle/>
        <a:p>
          <a:r>
            <a:rPr lang="en-GB" sz="800" dirty="0"/>
            <a:t>Kate Robinson Commercial Director</a:t>
          </a:r>
        </a:p>
      </dgm:t>
    </dgm:pt>
    <dgm:pt modelId="{18B48306-5C08-4A3A-9AAF-8C0F72D6AB9A}" type="sibTrans" cxnId="{6454D413-7AFA-4EC4-A3C1-FEFD8A40B14B}">
      <dgm:prSet/>
      <dgm:spPr/>
      <dgm:t>
        <a:bodyPr/>
        <a:lstStyle/>
        <a:p>
          <a:endParaRPr lang="en-GB" sz="800"/>
        </a:p>
      </dgm:t>
    </dgm:pt>
    <dgm:pt modelId="{2D4E112D-BF42-4181-AE1B-911EE4C3B093}" type="parTrans" cxnId="{6454D413-7AFA-4EC4-A3C1-FEFD8A40B14B}">
      <dgm:prSet/>
      <dgm:spPr/>
      <dgm:t>
        <a:bodyPr/>
        <a:lstStyle/>
        <a:p>
          <a:endParaRPr lang="en-GB" sz="800"/>
        </a:p>
      </dgm:t>
    </dgm:pt>
    <dgm:pt modelId="{F9CC45AC-1BC2-4462-AAB2-2BFF13D41C43}">
      <dgm:prSet custT="1"/>
      <dgm:spPr/>
      <dgm:t>
        <a:bodyPr/>
        <a:lstStyle/>
        <a:p>
          <a:r>
            <a:rPr lang="en-GB" sz="800" dirty="0"/>
            <a:t>Caroline Cantwell </a:t>
          </a:r>
        </a:p>
        <a:p>
          <a:r>
            <a:rPr lang="en-GB" sz="800" dirty="0"/>
            <a:t>Head Of People</a:t>
          </a:r>
        </a:p>
      </dgm:t>
    </dgm:pt>
    <dgm:pt modelId="{41482427-F55C-473D-B3D5-AE7CFCCA80FB}" type="parTrans" cxnId="{2003CA16-D431-44C7-89C6-B321A9E8055B}">
      <dgm:prSet/>
      <dgm:spPr/>
      <dgm:t>
        <a:bodyPr/>
        <a:lstStyle/>
        <a:p>
          <a:endParaRPr lang="en-GB" sz="800"/>
        </a:p>
      </dgm:t>
    </dgm:pt>
    <dgm:pt modelId="{936C9CFF-DF88-4D58-8924-FB656958DE46}" type="sibTrans" cxnId="{2003CA16-D431-44C7-89C6-B321A9E8055B}">
      <dgm:prSet/>
      <dgm:spPr/>
      <dgm:t>
        <a:bodyPr/>
        <a:lstStyle/>
        <a:p>
          <a:endParaRPr lang="en-GB" sz="800"/>
        </a:p>
      </dgm:t>
    </dgm:pt>
    <dgm:pt modelId="{F325832A-59F2-4615-9700-BA3E3302D45C}">
      <dgm:prSet phldrT="[Text]" custT="1"/>
      <dgm:spPr/>
      <dgm:t>
        <a:bodyPr/>
        <a:lstStyle/>
        <a:p>
          <a:r>
            <a:rPr lang="en-GB" sz="800" dirty="0"/>
            <a:t>David Seeckts </a:t>
          </a:r>
        </a:p>
        <a:p>
          <a:r>
            <a:rPr lang="en-GB" sz="800" dirty="0"/>
            <a:t>Category Operations Director</a:t>
          </a:r>
        </a:p>
      </dgm:t>
    </dgm:pt>
    <dgm:pt modelId="{60442824-123E-49CF-81B4-472E3F9263AC}" type="parTrans" cxnId="{426A5D7E-D7D1-4CC2-86FB-EF847DB649DE}">
      <dgm:prSet/>
      <dgm:spPr/>
      <dgm:t>
        <a:bodyPr/>
        <a:lstStyle/>
        <a:p>
          <a:endParaRPr lang="en-GB"/>
        </a:p>
      </dgm:t>
    </dgm:pt>
    <dgm:pt modelId="{0419A903-D05A-42B6-9518-3354B2FA25A7}" type="sibTrans" cxnId="{426A5D7E-D7D1-4CC2-86FB-EF847DB649DE}">
      <dgm:prSet/>
      <dgm:spPr/>
      <dgm:t>
        <a:bodyPr/>
        <a:lstStyle/>
        <a:p>
          <a:endParaRPr lang="en-GB"/>
        </a:p>
      </dgm:t>
    </dgm:pt>
    <dgm:pt modelId="{CDC3218B-367E-446B-ACA9-1B84F907579A}">
      <dgm:prSet phldrT="[Text]" custT="1"/>
      <dgm:spPr/>
      <dgm:t>
        <a:bodyPr/>
        <a:lstStyle/>
        <a:p>
          <a:r>
            <a:rPr lang="en-GB" sz="800" dirty="0"/>
            <a:t>Cara Adams </a:t>
          </a:r>
        </a:p>
        <a:p>
          <a:r>
            <a:rPr lang="en-GB" sz="800" dirty="0"/>
            <a:t>Site Director (MW)</a:t>
          </a:r>
        </a:p>
      </dgm:t>
    </dgm:pt>
    <dgm:pt modelId="{7677B3C3-B4DD-495B-B64C-3A3659070CF5}" type="parTrans" cxnId="{6965082C-3701-4CF4-BA60-AE560F781680}">
      <dgm:prSet/>
      <dgm:spPr/>
      <dgm:t>
        <a:bodyPr/>
        <a:lstStyle/>
        <a:p>
          <a:endParaRPr lang="en-GB"/>
        </a:p>
      </dgm:t>
    </dgm:pt>
    <dgm:pt modelId="{7B374BD0-115C-48F8-B114-2465FF392D3A}" type="sibTrans" cxnId="{6965082C-3701-4CF4-BA60-AE560F781680}">
      <dgm:prSet/>
      <dgm:spPr/>
      <dgm:t>
        <a:bodyPr/>
        <a:lstStyle/>
        <a:p>
          <a:endParaRPr lang="en-GB"/>
        </a:p>
      </dgm:t>
    </dgm:pt>
    <dgm:pt modelId="{4E088153-6D55-46B1-A30D-8A4E4FE97AD8}">
      <dgm:prSet custT="1"/>
      <dgm:spPr/>
      <dgm:t>
        <a:bodyPr/>
        <a:lstStyle/>
        <a:p>
          <a:r>
            <a:rPr lang="en-GB" sz="800" dirty="0"/>
            <a:t>Paul Buxton Head Of Technical and RB</a:t>
          </a:r>
        </a:p>
      </dgm:t>
    </dgm:pt>
    <dgm:pt modelId="{0B409BBF-FCD2-4EF8-8AB1-60EFDD208B90}" type="sibTrans" cxnId="{24663337-8A6D-4FA1-B6F1-26AC32B70582}">
      <dgm:prSet/>
      <dgm:spPr/>
      <dgm:t>
        <a:bodyPr/>
        <a:lstStyle/>
        <a:p>
          <a:endParaRPr lang="en-GB" sz="800"/>
        </a:p>
      </dgm:t>
    </dgm:pt>
    <dgm:pt modelId="{118CD57B-920D-45D8-8693-8E1F9D60073B}" type="parTrans" cxnId="{24663337-8A6D-4FA1-B6F1-26AC32B70582}">
      <dgm:prSet/>
      <dgm:spPr/>
      <dgm:t>
        <a:bodyPr/>
        <a:lstStyle/>
        <a:p>
          <a:endParaRPr lang="en-GB" sz="800"/>
        </a:p>
      </dgm:t>
    </dgm:pt>
    <dgm:pt modelId="{BDAA6D82-7107-49EB-9694-65D46B186231}">
      <dgm:prSet custT="1"/>
      <dgm:spPr/>
      <dgm:t>
        <a:bodyPr/>
        <a:lstStyle/>
        <a:p>
          <a:r>
            <a:rPr lang="en-GB" sz="800" dirty="0"/>
            <a:t>Nick Anderson Commercial Director FFFN</a:t>
          </a:r>
        </a:p>
      </dgm:t>
    </dgm:pt>
    <dgm:pt modelId="{79B43024-E714-4151-988C-C267E3E39F0D}" type="parTrans" cxnId="{E9B19142-0694-4AC6-84F8-BDA66435DF20}">
      <dgm:prSet/>
      <dgm:spPr/>
      <dgm:t>
        <a:bodyPr/>
        <a:lstStyle/>
        <a:p>
          <a:endParaRPr lang="en-GB"/>
        </a:p>
      </dgm:t>
    </dgm:pt>
    <dgm:pt modelId="{997B0F74-AC4A-42E7-8969-EFCD6BEC8822}" type="sibTrans" cxnId="{E9B19142-0694-4AC6-84F8-BDA66435DF20}">
      <dgm:prSet/>
      <dgm:spPr/>
      <dgm:t>
        <a:bodyPr/>
        <a:lstStyle/>
        <a:p>
          <a:endParaRPr lang="en-GB"/>
        </a:p>
      </dgm:t>
    </dgm:pt>
    <dgm:pt modelId="{79211C08-E258-4AEE-A8C9-A2F28D0B2C17}">
      <dgm:prSet custT="1"/>
      <dgm:spPr/>
      <dgm:t>
        <a:bodyPr/>
        <a:lstStyle/>
        <a:p>
          <a:r>
            <a:rPr lang="en-GB" sz="800" dirty="0"/>
            <a:t>Andy Redstone Customer Solutions Director FFFN</a:t>
          </a:r>
        </a:p>
      </dgm:t>
    </dgm:pt>
    <dgm:pt modelId="{74271234-01D8-4BD8-AC21-7EE0608CF6DC}" type="parTrans" cxnId="{D6CA20B6-A022-438C-A942-5BF1AF99ECF1}">
      <dgm:prSet/>
      <dgm:spPr/>
      <dgm:t>
        <a:bodyPr/>
        <a:lstStyle/>
        <a:p>
          <a:endParaRPr lang="en-GB"/>
        </a:p>
      </dgm:t>
    </dgm:pt>
    <dgm:pt modelId="{7CE654C5-BC4E-46EA-852D-7D3A5568EA9F}" type="sibTrans" cxnId="{D6CA20B6-A022-438C-A942-5BF1AF99ECF1}">
      <dgm:prSet/>
      <dgm:spPr/>
      <dgm:t>
        <a:bodyPr/>
        <a:lstStyle/>
        <a:p>
          <a:endParaRPr lang="en-GB"/>
        </a:p>
      </dgm:t>
    </dgm:pt>
    <dgm:pt modelId="{FD3A9F0E-7707-4574-9FC3-99ABDC3E565F}">
      <dgm:prSet custT="1"/>
      <dgm:spPr/>
      <dgm:t>
        <a:bodyPr/>
        <a:lstStyle/>
        <a:p>
          <a:r>
            <a:rPr lang="en-GB" sz="800" dirty="0"/>
            <a:t>Katie Stark </a:t>
          </a:r>
        </a:p>
        <a:p>
          <a:r>
            <a:rPr lang="en-GB" sz="800" dirty="0"/>
            <a:t>Site Director</a:t>
          </a:r>
        </a:p>
        <a:p>
          <a:r>
            <a:rPr lang="en-GB" sz="800" dirty="0"/>
            <a:t> (BB)</a:t>
          </a:r>
        </a:p>
      </dgm:t>
    </dgm:pt>
    <dgm:pt modelId="{3E849CDE-2611-4FB2-BB7B-26477F646FEA}" type="parTrans" cxnId="{1784FD8A-A649-4B32-A92B-B988DBCAC6EE}">
      <dgm:prSet/>
      <dgm:spPr/>
      <dgm:t>
        <a:bodyPr/>
        <a:lstStyle/>
        <a:p>
          <a:endParaRPr lang="en-GB"/>
        </a:p>
      </dgm:t>
    </dgm:pt>
    <dgm:pt modelId="{D3F6D261-FEF4-461D-8E19-8A976293FBF8}" type="sibTrans" cxnId="{1784FD8A-A649-4B32-A92B-B988DBCAC6EE}">
      <dgm:prSet/>
      <dgm:spPr/>
      <dgm:t>
        <a:bodyPr/>
        <a:lstStyle/>
        <a:p>
          <a:endParaRPr lang="en-GB"/>
        </a:p>
      </dgm:t>
    </dgm:pt>
    <dgm:pt modelId="{509AE4CC-2DA4-434B-9FCB-FDBEB048F5B4}" type="pres">
      <dgm:prSet presAssocID="{F22BC77B-A4AD-4FD6-B7EC-4CEAB6AB48B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EA09A51-C7E5-4C78-9E13-ED167718A897}" type="pres">
      <dgm:prSet presAssocID="{581306D7-91E2-4D38-AF73-C156054B1E86}" presName="hierRoot1" presStyleCnt="0">
        <dgm:presLayoutVars>
          <dgm:hierBranch val="init"/>
        </dgm:presLayoutVars>
      </dgm:prSet>
      <dgm:spPr/>
    </dgm:pt>
    <dgm:pt modelId="{E40EC842-D3AF-462C-B0E8-A025B9A770FC}" type="pres">
      <dgm:prSet presAssocID="{581306D7-91E2-4D38-AF73-C156054B1E86}" presName="rootComposite1" presStyleCnt="0"/>
      <dgm:spPr/>
    </dgm:pt>
    <dgm:pt modelId="{CC8EBAE0-8F90-4684-B92D-ED8BD8DC2FB6}" type="pres">
      <dgm:prSet presAssocID="{581306D7-91E2-4D38-AF73-C156054B1E86}" presName="rootText1" presStyleLbl="node0" presStyleIdx="0" presStyleCnt="1" custScaleX="127156" custScaleY="162026">
        <dgm:presLayoutVars>
          <dgm:chPref val="3"/>
        </dgm:presLayoutVars>
      </dgm:prSet>
      <dgm:spPr/>
    </dgm:pt>
    <dgm:pt modelId="{08406604-B2CE-41C2-BCD8-A63AE283EF68}" type="pres">
      <dgm:prSet presAssocID="{581306D7-91E2-4D38-AF73-C156054B1E86}" presName="rootConnector1" presStyleLbl="node1" presStyleIdx="0" presStyleCnt="0"/>
      <dgm:spPr/>
    </dgm:pt>
    <dgm:pt modelId="{58F4B5FC-1A49-4044-AA1E-EA7CE015E453}" type="pres">
      <dgm:prSet presAssocID="{581306D7-91E2-4D38-AF73-C156054B1E86}" presName="hierChild2" presStyleCnt="0"/>
      <dgm:spPr/>
    </dgm:pt>
    <dgm:pt modelId="{8C9EC176-FE24-4A79-B048-AFA9DB8141B2}" type="pres">
      <dgm:prSet presAssocID="{92E005E0-2AB6-400D-A67B-84D0151A206E}" presName="Name37" presStyleLbl="parChTrans1D2" presStyleIdx="0" presStyleCnt="12"/>
      <dgm:spPr/>
    </dgm:pt>
    <dgm:pt modelId="{E9AE113A-79F9-4EE3-8C37-F720F62861A1}" type="pres">
      <dgm:prSet presAssocID="{6FDC34D4-F4CA-492C-BA7F-01C95D0E3549}" presName="hierRoot2" presStyleCnt="0">
        <dgm:presLayoutVars>
          <dgm:hierBranch val="init"/>
        </dgm:presLayoutVars>
      </dgm:prSet>
      <dgm:spPr/>
    </dgm:pt>
    <dgm:pt modelId="{B798D93A-CC74-437B-9A52-2D1913774339}" type="pres">
      <dgm:prSet presAssocID="{6FDC34D4-F4CA-492C-BA7F-01C95D0E3549}" presName="rootComposite" presStyleCnt="0"/>
      <dgm:spPr/>
    </dgm:pt>
    <dgm:pt modelId="{32DAD721-0240-4149-8313-4CB3E58D3E10}" type="pres">
      <dgm:prSet presAssocID="{6FDC34D4-F4CA-492C-BA7F-01C95D0E3549}" presName="rootText" presStyleLbl="node2" presStyleIdx="0" presStyleCnt="12">
        <dgm:presLayoutVars>
          <dgm:chPref val="3"/>
        </dgm:presLayoutVars>
      </dgm:prSet>
      <dgm:spPr/>
    </dgm:pt>
    <dgm:pt modelId="{9BFF7535-DF32-426D-B3E7-6D8C8E45BED8}" type="pres">
      <dgm:prSet presAssocID="{6FDC34D4-F4CA-492C-BA7F-01C95D0E3549}" presName="rootConnector" presStyleLbl="node2" presStyleIdx="0" presStyleCnt="12"/>
      <dgm:spPr/>
    </dgm:pt>
    <dgm:pt modelId="{8FD19E20-38D7-4DE1-B00B-2116128EF762}" type="pres">
      <dgm:prSet presAssocID="{6FDC34D4-F4CA-492C-BA7F-01C95D0E3549}" presName="hierChild4" presStyleCnt="0"/>
      <dgm:spPr/>
    </dgm:pt>
    <dgm:pt modelId="{A28F457E-617E-4193-ACEA-52161A45B192}" type="pres">
      <dgm:prSet presAssocID="{6FDC34D4-F4CA-492C-BA7F-01C95D0E3549}" presName="hierChild5" presStyleCnt="0"/>
      <dgm:spPr/>
    </dgm:pt>
    <dgm:pt modelId="{584D906B-F938-4C55-8022-491AB6554344}" type="pres">
      <dgm:prSet presAssocID="{BEBB45E4-80D0-4A36-88F4-B6123C8210DE}" presName="Name37" presStyleLbl="parChTrans1D2" presStyleIdx="1" presStyleCnt="12"/>
      <dgm:spPr/>
    </dgm:pt>
    <dgm:pt modelId="{2DAF2253-7379-4A88-8E00-05494235E2C1}" type="pres">
      <dgm:prSet presAssocID="{EB4CD8B0-5D59-4AD5-8B29-21884F422332}" presName="hierRoot2" presStyleCnt="0">
        <dgm:presLayoutVars>
          <dgm:hierBranch val="init"/>
        </dgm:presLayoutVars>
      </dgm:prSet>
      <dgm:spPr/>
    </dgm:pt>
    <dgm:pt modelId="{112C4FDA-D290-41F2-AD5B-B50F10C9321E}" type="pres">
      <dgm:prSet presAssocID="{EB4CD8B0-5D59-4AD5-8B29-21884F422332}" presName="rootComposite" presStyleCnt="0"/>
      <dgm:spPr/>
    </dgm:pt>
    <dgm:pt modelId="{22798220-D53E-492A-B219-BD6406D8BD4D}" type="pres">
      <dgm:prSet presAssocID="{EB4CD8B0-5D59-4AD5-8B29-21884F422332}" presName="rootText" presStyleLbl="node2" presStyleIdx="1" presStyleCnt="12" custScaleX="125278" custScaleY="100525">
        <dgm:presLayoutVars>
          <dgm:chPref val="3"/>
        </dgm:presLayoutVars>
      </dgm:prSet>
      <dgm:spPr/>
    </dgm:pt>
    <dgm:pt modelId="{4C19D2FC-CA3A-4936-89B9-39586AF828EF}" type="pres">
      <dgm:prSet presAssocID="{EB4CD8B0-5D59-4AD5-8B29-21884F422332}" presName="rootConnector" presStyleLbl="node2" presStyleIdx="1" presStyleCnt="12"/>
      <dgm:spPr/>
    </dgm:pt>
    <dgm:pt modelId="{83AC2429-6C3A-4586-848B-31F97DF74526}" type="pres">
      <dgm:prSet presAssocID="{EB4CD8B0-5D59-4AD5-8B29-21884F422332}" presName="hierChild4" presStyleCnt="0"/>
      <dgm:spPr/>
    </dgm:pt>
    <dgm:pt modelId="{3C9B147A-B74F-4862-BC4A-B0B3D75FAF83}" type="pres">
      <dgm:prSet presAssocID="{EB4CD8B0-5D59-4AD5-8B29-21884F422332}" presName="hierChild5" presStyleCnt="0"/>
      <dgm:spPr/>
    </dgm:pt>
    <dgm:pt modelId="{288828B8-08E6-44E6-8EFC-27962B3D746A}" type="pres">
      <dgm:prSet presAssocID="{60442824-123E-49CF-81B4-472E3F9263AC}" presName="Name37" presStyleLbl="parChTrans1D2" presStyleIdx="2" presStyleCnt="12"/>
      <dgm:spPr/>
    </dgm:pt>
    <dgm:pt modelId="{CBB83CE6-5816-48F0-80CB-4121A8AC89A2}" type="pres">
      <dgm:prSet presAssocID="{F325832A-59F2-4615-9700-BA3E3302D45C}" presName="hierRoot2" presStyleCnt="0">
        <dgm:presLayoutVars>
          <dgm:hierBranch val="init"/>
        </dgm:presLayoutVars>
      </dgm:prSet>
      <dgm:spPr/>
    </dgm:pt>
    <dgm:pt modelId="{8EFFC9D5-A136-4036-8C21-8154C4AB578E}" type="pres">
      <dgm:prSet presAssocID="{F325832A-59F2-4615-9700-BA3E3302D45C}" presName="rootComposite" presStyleCnt="0"/>
      <dgm:spPr/>
    </dgm:pt>
    <dgm:pt modelId="{71008D5A-EFCA-4B43-A729-882BDFE1C43D}" type="pres">
      <dgm:prSet presAssocID="{F325832A-59F2-4615-9700-BA3E3302D45C}" presName="rootText" presStyleLbl="node2" presStyleIdx="2" presStyleCnt="12" custScaleX="118838">
        <dgm:presLayoutVars>
          <dgm:chPref val="3"/>
        </dgm:presLayoutVars>
      </dgm:prSet>
      <dgm:spPr/>
    </dgm:pt>
    <dgm:pt modelId="{541BF081-0C69-4D98-8641-D05DAE654CB6}" type="pres">
      <dgm:prSet presAssocID="{F325832A-59F2-4615-9700-BA3E3302D45C}" presName="rootConnector" presStyleLbl="node2" presStyleIdx="2" presStyleCnt="12"/>
      <dgm:spPr/>
    </dgm:pt>
    <dgm:pt modelId="{102457A6-739E-4589-81C9-241887B1134F}" type="pres">
      <dgm:prSet presAssocID="{F325832A-59F2-4615-9700-BA3E3302D45C}" presName="hierChild4" presStyleCnt="0"/>
      <dgm:spPr/>
    </dgm:pt>
    <dgm:pt modelId="{6484CCB0-BD72-4D23-8AD9-72538131C0ED}" type="pres">
      <dgm:prSet presAssocID="{F325832A-59F2-4615-9700-BA3E3302D45C}" presName="hierChild5" presStyleCnt="0"/>
      <dgm:spPr/>
    </dgm:pt>
    <dgm:pt modelId="{867A6BC9-EBE8-4F66-9783-C54965225A05}" type="pres">
      <dgm:prSet presAssocID="{3E849CDE-2611-4FB2-BB7B-26477F646FEA}" presName="Name37" presStyleLbl="parChTrans1D2" presStyleIdx="3" presStyleCnt="12"/>
      <dgm:spPr/>
    </dgm:pt>
    <dgm:pt modelId="{C581D9ED-F81E-4C8D-B7E8-1F20004E9AB4}" type="pres">
      <dgm:prSet presAssocID="{FD3A9F0E-7707-4574-9FC3-99ABDC3E565F}" presName="hierRoot2" presStyleCnt="0">
        <dgm:presLayoutVars>
          <dgm:hierBranch val="init"/>
        </dgm:presLayoutVars>
      </dgm:prSet>
      <dgm:spPr/>
    </dgm:pt>
    <dgm:pt modelId="{B6A6AA6F-9C7E-4F3F-97C9-AE6DB5AF5C53}" type="pres">
      <dgm:prSet presAssocID="{FD3A9F0E-7707-4574-9FC3-99ABDC3E565F}" presName="rootComposite" presStyleCnt="0"/>
      <dgm:spPr/>
    </dgm:pt>
    <dgm:pt modelId="{213445ED-59F3-4819-806E-0E437D5A6324}" type="pres">
      <dgm:prSet presAssocID="{FD3A9F0E-7707-4574-9FC3-99ABDC3E565F}" presName="rootText" presStyleLbl="node2" presStyleIdx="3" presStyleCnt="12">
        <dgm:presLayoutVars>
          <dgm:chPref val="3"/>
        </dgm:presLayoutVars>
      </dgm:prSet>
      <dgm:spPr/>
    </dgm:pt>
    <dgm:pt modelId="{9254C26C-E249-4E8A-97B9-A59F15DE8F50}" type="pres">
      <dgm:prSet presAssocID="{FD3A9F0E-7707-4574-9FC3-99ABDC3E565F}" presName="rootConnector" presStyleLbl="node2" presStyleIdx="3" presStyleCnt="12"/>
      <dgm:spPr/>
    </dgm:pt>
    <dgm:pt modelId="{06D4704B-2A8B-48AA-89C7-7438A04C895B}" type="pres">
      <dgm:prSet presAssocID="{FD3A9F0E-7707-4574-9FC3-99ABDC3E565F}" presName="hierChild4" presStyleCnt="0"/>
      <dgm:spPr/>
    </dgm:pt>
    <dgm:pt modelId="{D36742B1-4211-47D7-94BE-986027AE4201}" type="pres">
      <dgm:prSet presAssocID="{FD3A9F0E-7707-4574-9FC3-99ABDC3E565F}" presName="hierChild5" presStyleCnt="0"/>
      <dgm:spPr/>
    </dgm:pt>
    <dgm:pt modelId="{E4F3DF64-4B5D-4323-AD85-D23C5FCDB027}" type="pres">
      <dgm:prSet presAssocID="{7677B3C3-B4DD-495B-B64C-3A3659070CF5}" presName="Name37" presStyleLbl="parChTrans1D2" presStyleIdx="4" presStyleCnt="12"/>
      <dgm:spPr/>
    </dgm:pt>
    <dgm:pt modelId="{972E56AC-CB21-400C-81F7-615BEC457F64}" type="pres">
      <dgm:prSet presAssocID="{CDC3218B-367E-446B-ACA9-1B84F907579A}" presName="hierRoot2" presStyleCnt="0">
        <dgm:presLayoutVars>
          <dgm:hierBranch val="init"/>
        </dgm:presLayoutVars>
      </dgm:prSet>
      <dgm:spPr/>
    </dgm:pt>
    <dgm:pt modelId="{DBBB0A9C-0196-48C1-A6B6-A03A6F2647BE}" type="pres">
      <dgm:prSet presAssocID="{CDC3218B-367E-446B-ACA9-1B84F907579A}" presName="rootComposite" presStyleCnt="0"/>
      <dgm:spPr/>
    </dgm:pt>
    <dgm:pt modelId="{26CC5268-75AF-43C3-86DA-424A4DF03BD6}" type="pres">
      <dgm:prSet presAssocID="{CDC3218B-367E-446B-ACA9-1B84F907579A}" presName="rootText" presStyleLbl="node2" presStyleIdx="4" presStyleCnt="12">
        <dgm:presLayoutVars>
          <dgm:chPref val="3"/>
        </dgm:presLayoutVars>
      </dgm:prSet>
      <dgm:spPr/>
    </dgm:pt>
    <dgm:pt modelId="{CEE434D7-10A1-433A-ADD9-DBA7A63D8785}" type="pres">
      <dgm:prSet presAssocID="{CDC3218B-367E-446B-ACA9-1B84F907579A}" presName="rootConnector" presStyleLbl="node2" presStyleIdx="4" presStyleCnt="12"/>
      <dgm:spPr/>
    </dgm:pt>
    <dgm:pt modelId="{DF3C3C9D-19C2-4D8B-A6B4-648010D658FF}" type="pres">
      <dgm:prSet presAssocID="{CDC3218B-367E-446B-ACA9-1B84F907579A}" presName="hierChild4" presStyleCnt="0"/>
      <dgm:spPr/>
    </dgm:pt>
    <dgm:pt modelId="{C5BC5C99-8BFA-4C1C-A370-E66B412909EB}" type="pres">
      <dgm:prSet presAssocID="{CDC3218B-367E-446B-ACA9-1B84F907579A}" presName="hierChild5" presStyleCnt="0"/>
      <dgm:spPr/>
    </dgm:pt>
    <dgm:pt modelId="{55A8BD55-2914-4816-A379-A3F418D01BC8}" type="pres">
      <dgm:prSet presAssocID="{0B8C8E24-1007-4162-82B8-0D3933DF3B9C}" presName="Name37" presStyleLbl="parChTrans1D2" presStyleIdx="5" presStyleCnt="12"/>
      <dgm:spPr/>
    </dgm:pt>
    <dgm:pt modelId="{4C8FDF17-2F69-411D-8708-D660FAB7075F}" type="pres">
      <dgm:prSet presAssocID="{8BD94702-E7EB-4209-B114-F3E1A8F0DDB0}" presName="hierRoot2" presStyleCnt="0">
        <dgm:presLayoutVars>
          <dgm:hierBranch val="init"/>
        </dgm:presLayoutVars>
      </dgm:prSet>
      <dgm:spPr/>
    </dgm:pt>
    <dgm:pt modelId="{1210BF62-6843-423D-AD00-5AB1A6984706}" type="pres">
      <dgm:prSet presAssocID="{8BD94702-E7EB-4209-B114-F3E1A8F0DDB0}" presName="rootComposite" presStyleCnt="0"/>
      <dgm:spPr/>
    </dgm:pt>
    <dgm:pt modelId="{76DC8EFD-10DD-4BC3-80DF-7B6554394A88}" type="pres">
      <dgm:prSet presAssocID="{8BD94702-E7EB-4209-B114-F3E1A8F0DDB0}" presName="rootText" presStyleLbl="node2" presStyleIdx="5" presStyleCnt="12">
        <dgm:presLayoutVars>
          <dgm:chPref val="3"/>
        </dgm:presLayoutVars>
      </dgm:prSet>
      <dgm:spPr/>
    </dgm:pt>
    <dgm:pt modelId="{7FA6E930-D6E2-42F6-A90C-D2D1CE1F08E5}" type="pres">
      <dgm:prSet presAssocID="{8BD94702-E7EB-4209-B114-F3E1A8F0DDB0}" presName="rootConnector" presStyleLbl="node2" presStyleIdx="5" presStyleCnt="12"/>
      <dgm:spPr/>
    </dgm:pt>
    <dgm:pt modelId="{CE8BF1D3-9866-4F24-BE56-70D79A0B5246}" type="pres">
      <dgm:prSet presAssocID="{8BD94702-E7EB-4209-B114-F3E1A8F0DDB0}" presName="hierChild4" presStyleCnt="0"/>
      <dgm:spPr/>
    </dgm:pt>
    <dgm:pt modelId="{6DE6A262-7D73-4F73-A6B4-E7F101FED827}" type="pres">
      <dgm:prSet presAssocID="{8BD94702-E7EB-4209-B114-F3E1A8F0DDB0}" presName="hierChild5" presStyleCnt="0"/>
      <dgm:spPr/>
    </dgm:pt>
    <dgm:pt modelId="{5280341C-8007-485C-AD25-A203BBF3EC99}" type="pres">
      <dgm:prSet presAssocID="{2D4E112D-BF42-4181-AE1B-911EE4C3B093}" presName="Name37" presStyleLbl="parChTrans1D2" presStyleIdx="6" presStyleCnt="12"/>
      <dgm:spPr/>
    </dgm:pt>
    <dgm:pt modelId="{32404682-3F71-42C5-8B1D-B5ED132DDAE2}" type="pres">
      <dgm:prSet presAssocID="{9976CE5C-619B-422E-BB10-2A94A272F0D6}" presName="hierRoot2" presStyleCnt="0">
        <dgm:presLayoutVars>
          <dgm:hierBranch val="init"/>
        </dgm:presLayoutVars>
      </dgm:prSet>
      <dgm:spPr/>
    </dgm:pt>
    <dgm:pt modelId="{5F479C43-9FE5-45A7-ABBF-EB9346398259}" type="pres">
      <dgm:prSet presAssocID="{9976CE5C-619B-422E-BB10-2A94A272F0D6}" presName="rootComposite" presStyleCnt="0"/>
      <dgm:spPr/>
    </dgm:pt>
    <dgm:pt modelId="{1ECBF68E-6713-4237-99FE-2C5B91CDCADD}" type="pres">
      <dgm:prSet presAssocID="{9976CE5C-619B-422E-BB10-2A94A272F0D6}" presName="rootText" presStyleLbl="node2" presStyleIdx="6" presStyleCnt="12">
        <dgm:presLayoutVars>
          <dgm:chPref val="3"/>
        </dgm:presLayoutVars>
      </dgm:prSet>
      <dgm:spPr/>
    </dgm:pt>
    <dgm:pt modelId="{9673F875-4D58-460B-A905-21326F4FC3AE}" type="pres">
      <dgm:prSet presAssocID="{9976CE5C-619B-422E-BB10-2A94A272F0D6}" presName="rootConnector" presStyleLbl="node2" presStyleIdx="6" presStyleCnt="12"/>
      <dgm:spPr/>
    </dgm:pt>
    <dgm:pt modelId="{E363F763-D9AD-457F-9594-331BCF524FE9}" type="pres">
      <dgm:prSet presAssocID="{9976CE5C-619B-422E-BB10-2A94A272F0D6}" presName="hierChild4" presStyleCnt="0"/>
      <dgm:spPr/>
    </dgm:pt>
    <dgm:pt modelId="{158AF9D4-5007-4DC5-B726-A61455659FED}" type="pres">
      <dgm:prSet presAssocID="{9976CE5C-619B-422E-BB10-2A94A272F0D6}" presName="hierChild5" presStyleCnt="0"/>
      <dgm:spPr/>
    </dgm:pt>
    <dgm:pt modelId="{A9E9B4E8-55E6-4EA8-9A33-951F745D1F31}" type="pres">
      <dgm:prSet presAssocID="{41482427-F55C-473D-B3D5-AE7CFCCA80FB}" presName="Name37" presStyleLbl="parChTrans1D2" presStyleIdx="7" presStyleCnt="12"/>
      <dgm:spPr/>
    </dgm:pt>
    <dgm:pt modelId="{29E8B691-A476-4B87-9B3C-D3D9F96D7620}" type="pres">
      <dgm:prSet presAssocID="{F9CC45AC-1BC2-4462-AAB2-2BFF13D41C43}" presName="hierRoot2" presStyleCnt="0">
        <dgm:presLayoutVars>
          <dgm:hierBranch val="init"/>
        </dgm:presLayoutVars>
      </dgm:prSet>
      <dgm:spPr/>
    </dgm:pt>
    <dgm:pt modelId="{79ED2360-02A7-4925-9D0E-14BA76E15266}" type="pres">
      <dgm:prSet presAssocID="{F9CC45AC-1BC2-4462-AAB2-2BFF13D41C43}" presName="rootComposite" presStyleCnt="0"/>
      <dgm:spPr/>
    </dgm:pt>
    <dgm:pt modelId="{6B44723C-C684-422B-BD2A-7C04C01F45B3}" type="pres">
      <dgm:prSet presAssocID="{F9CC45AC-1BC2-4462-AAB2-2BFF13D41C43}" presName="rootText" presStyleLbl="node2" presStyleIdx="7" presStyleCnt="12" custScaleX="133399">
        <dgm:presLayoutVars>
          <dgm:chPref val="3"/>
        </dgm:presLayoutVars>
      </dgm:prSet>
      <dgm:spPr/>
    </dgm:pt>
    <dgm:pt modelId="{A9887452-C39B-4781-8792-F36EDA45EE90}" type="pres">
      <dgm:prSet presAssocID="{F9CC45AC-1BC2-4462-AAB2-2BFF13D41C43}" presName="rootConnector" presStyleLbl="node2" presStyleIdx="7" presStyleCnt="12"/>
      <dgm:spPr/>
    </dgm:pt>
    <dgm:pt modelId="{459BB923-836B-4D13-A885-2D6CBB892CB6}" type="pres">
      <dgm:prSet presAssocID="{F9CC45AC-1BC2-4462-AAB2-2BFF13D41C43}" presName="hierChild4" presStyleCnt="0"/>
      <dgm:spPr/>
    </dgm:pt>
    <dgm:pt modelId="{7F2E8E5A-4ECD-4D0F-9DFB-BD24FE4CE652}" type="pres">
      <dgm:prSet presAssocID="{F9CC45AC-1BC2-4462-AAB2-2BFF13D41C43}" presName="hierChild5" presStyleCnt="0"/>
      <dgm:spPr/>
    </dgm:pt>
    <dgm:pt modelId="{07763B53-EE09-4231-8D10-309E99390B03}" type="pres">
      <dgm:prSet presAssocID="{21FD834F-48F4-44E6-B7E4-48E672408822}" presName="Name37" presStyleLbl="parChTrans1D2" presStyleIdx="8" presStyleCnt="12"/>
      <dgm:spPr/>
    </dgm:pt>
    <dgm:pt modelId="{358EFBBF-53DE-4F36-96F7-C7B3D9BBA2E1}" type="pres">
      <dgm:prSet presAssocID="{90DE41AC-8D30-437F-80B0-6B013DE29973}" presName="hierRoot2" presStyleCnt="0">
        <dgm:presLayoutVars>
          <dgm:hierBranch val="init"/>
        </dgm:presLayoutVars>
      </dgm:prSet>
      <dgm:spPr/>
    </dgm:pt>
    <dgm:pt modelId="{09D50593-6258-4EE5-BF9C-E104B4530A73}" type="pres">
      <dgm:prSet presAssocID="{90DE41AC-8D30-437F-80B0-6B013DE29973}" presName="rootComposite" presStyleCnt="0"/>
      <dgm:spPr/>
    </dgm:pt>
    <dgm:pt modelId="{7011EC2B-14DB-4D6E-B3A4-49A6DD8A875E}" type="pres">
      <dgm:prSet presAssocID="{90DE41AC-8D30-437F-80B0-6B013DE29973}" presName="rootText" presStyleLbl="node2" presStyleIdx="8" presStyleCnt="12">
        <dgm:presLayoutVars>
          <dgm:chPref val="3"/>
        </dgm:presLayoutVars>
      </dgm:prSet>
      <dgm:spPr/>
    </dgm:pt>
    <dgm:pt modelId="{3FE255B9-78F2-444A-AE0C-61E347B3770B}" type="pres">
      <dgm:prSet presAssocID="{90DE41AC-8D30-437F-80B0-6B013DE29973}" presName="rootConnector" presStyleLbl="node2" presStyleIdx="8" presStyleCnt="12"/>
      <dgm:spPr/>
    </dgm:pt>
    <dgm:pt modelId="{A6ED080A-7574-4397-B038-256FF7EB6E4D}" type="pres">
      <dgm:prSet presAssocID="{90DE41AC-8D30-437F-80B0-6B013DE29973}" presName="hierChild4" presStyleCnt="0"/>
      <dgm:spPr/>
    </dgm:pt>
    <dgm:pt modelId="{0B4C0C05-5AC5-42E3-BAEA-20CD2CE3F96C}" type="pres">
      <dgm:prSet presAssocID="{90DE41AC-8D30-437F-80B0-6B013DE29973}" presName="hierChild5" presStyleCnt="0"/>
      <dgm:spPr/>
    </dgm:pt>
    <dgm:pt modelId="{3F452E27-EDBB-47B1-AB3D-043C6CF0F82C}" type="pres">
      <dgm:prSet presAssocID="{118CD57B-920D-45D8-8693-8E1F9D60073B}" presName="Name37" presStyleLbl="parChTrans1D2" presStyleIdx="9" presStyleCnt="12"/>
      <dgm:spPr/>
    </dgm:pt>
    <dgm:pt modelId="{8276B69D-3BF8-47DB-A23B-6D3D98364F92}" type="pres">
      <dgm:prSet presAssocID="{4E088153-6D55-46B1-A30D-8A4E4FE97AD8}" presName="hierRoot2" presStyleCnt="0">
        <dgm:presLayoutVars>
          <dgm:hierBranch val="init"/>
        </dgm:presLayoutVars>
      </dgm:prSet>
      <dgm:spPr/>
    </dgm:pt>
    <dgm:pt modelId="{8045B453-BA79-44F6-9708-18A1379F62F9}" type="pres">
      <dgm:prSet presAssocID="{4E088153-6D55-46B1-A30D-8A4E4FE97AD8}" presName="rootComposite" presStyleCnt="0"/>
      <dgm:spPr/>
    </dgm:pt>
    <dgm:pt modelId="{BC9AB556-94EC-4DAC-AB1C-20255647AA59}" type="pres">
      <dgm:prSet presAssocID="{4E088153-6D55-46B1-A30D-8A4E4FE97AD8}" presName="rootText" presStyleLbl="node2" presStyleIdx="9" presStyleCnt="12" custScaleY="102313">
        <dgm:presLayoutVars>
          <dgm:chPref val="3"/>
        </dgm:presLayoutVars>
      </dgm:prSet>
      <dgm:spPr/>
    </dgm:pt>
    <dgm:pt modelId="{3E68795B-9392-4524-80DF-22C05B573C89}" type="pres">
      <dgm:prSet presAssocID="{4E088153-6D55-46B1-A30D-8A4E4FE97AD8}" presName="rootConnector" presStyleLbl="node2" presStyleIdx="9" presStyleCnt="12"/>
      <dgm:spPr/>
    </dgm:pt>
    <dgm:pt modelId="{85BFBE33-9231-4470-9DF4-994C6A6D2781}" type="pres">
      <dgm:prSet presAssocID="{4E088153-6D55-46B1-A30D-8A4E4FE97AD8}" presName="hierChild4" presStyleCnt="0"/>
      <dgm:spPr/>
    </dgm:pt>
    <dgm:pt modelId="{42B754FB-8848-4C0F-9AE1-E023453D1418}" type="pres">
      <dgm:prSet presAssocID="{4E088153-6D55-46B1-A30D-8A4E4FE97AD8}" presName="hierChild5" presStyleCnt="0"/>
      <dgm:spPr/>
    </dgm:pt>
    <dgm:pt modelId="{9EE72C7E-5EF6-4E21-85EB-50B2B2B3E04E}" type="pres">
      <dgm:prSet presAssocID="{79B43024-E714-4151-988C-C267E3E39F0D}" presName="Name37" presStyleLbl="parChTrans1D2" presStyleIdx="10" presStyleCnt="12"/>
      <dgm:spPr/>
    </dgm:pt>
    <dgm:pt modelId="{B588CD92-0387-455C-A475-7DBD28C2C724}" type="pres">
      <dgm:prSet presAssocID="{BDAA6D82-7107-49EB-9694-65D46B186231}" presName="hierRoot2" presStyleCnt="0">
        <dgm:presLayoutVars>
          <dgm:hierBranch val="init"/>
        </dgm:presLayoutVars>
      </dgm:prSet>
      <dgm:spPr/>
    </dgm:pt>
    <dgm:pt modelId="{6F26BC3A-FCC8-48EC-BDD6-C59CF50F337E}" type="pres">
      <dgm:prSet presAssocID="{BDAA6D82-7107-49EB-9694-65D46B186231}" presName="rootComposite" presStyleCnt="0"/>
      <dgm:spPr/>
    </dgm:pt>
    <dgm:pt modelId="{23DFFE32-DD90-447D-8896-4D525588B2F9}" type="pres">
      <dgm:prSet presAssocID="{BDAA6D82-7107-49EB-9694-65D46B186231}" presName="rootText" presStyleLbl="node2" presStyleIdx="10" presStyleCnt="12">
        <dgm:presLayoutVars>
          <dgm:chPref val="3"/>
        </dgm:presLayoutVars>
      </dgm:prSet>
      <dgm:spPr/>
    </dgm:pt>
    <dgm:pt modelId="{AB778D8F-58FA-4C0C-948F-0A4FB553278E}" type="pres">
      <dgm:prSet presAssocID="{BDAA6D82-7107-49EB-9694-65D46B186231}" presName="rootConnector" presStyleLbl="node2" presStyleIdx="10" presStyleCnt="12"/>
      <dgm:spPr/>
    </dgm:pt>
    <dgm:pt modelId="{F3F34A09-DC7C-4D55-97B6-EB4C17D4E9FD}" type="pres">
      <dgm:prSet presAssocID="{BDAA6D82-7107-49EB-9694-65D46B186231}" presName="hierChild4" presStyleCnt="0"/>
      <dgm:spPr/>
    </dgm:pt>
    <dgm:pt modelId="{BC8DD4C7-0330-458C-9BD5-75D27CDF7124}" type="pres">
      <dgm:prSet presAssocID="{BDAA6D82-7107-49EB-9694-65D46B186231}" presName="hierChild5" presStyleCnt="0"/>
      <dgm:spPr/>
    </dgm:pt>
    <dgm:pt modelId="{82DD80E3-1AB2-4281-A164-D0298C45B7C5}" type="pres">
      <dgm:prSet presAssocID="{74271234-01D8-4BD8-AC21-7EE0608CF6DC}" presName="Name37" presStyleLbl="parChTrans1D2" presStyleIdx="11" presStyleCnt="12"/>
      <dgm:spPr/>
    </dgm:pt>
    <dgm:pt modelId="{0AC3A036-DE61-4014-9DA3-C265B3B7C59C}" type="pres">
      <dgm:prSet presAssocID="{79211C08-E258-4AEE-A8C9-A2F28D0B2C17}" presName="hierRoot2" presStyleCnt="0">
        <dgm:presLayoutVars>
          <dgm:hierBranch val="init"/>
        </dgm:presLayoutVars>
      </dgm:prSet>
      <dgm:spPr/>
    </dgm:pt>
    <dgm:pt modelId="{FDE253A6-FFD3-418E-88F2-D096F695F826}" type="pres">
      <dgm:prSet presAssocID="{79211C08-E258-4AEE-A8C9-A2F28D0B2C17}" presName="rootComposite" presStyleCnt="0"/>
      <dgm:spPr/>
    </dgm:pt>
    <dgm:pt modelId="{F2FDA613-5755-4E1F-82AB-AD227C400E1D}" type="pres">
      <dgm:prSet presAssocID="{79211C08-E258-4AEE-A8C9-A2F28D0B2C17}" presName="rootText" presStyleLbl="node2" presStyleIdx="11" presStyleCnt="12">
        <dgm:presLayoutVars>
          <dgm:chPref val="3"/>
        </dgm:presLayoutVars>
      </dgm:prSet>
      <dgm:spPr/>
    </dgm:pt>
    <dgm:pt modelId="{16756FCE-0519-46F1-AE9E-AD7F5B56C75C}" type="pres">
      <dgm:prSet presAssocID="{79211C08-E258-4AEE-A8C9-A2F28D0B2C17}" presName="rootConnector" presStyleLbl="node2" presStyleIdx="11" presStyleCnt="12"/>
      <dgm:spPr/>
    </dgm:pt>
    <dgm:pt modelId="{B858E661-83C4-4367-84EE-050E00460A9E}" type="pres">
      <dgm:prSet presAssocID="{79211C08-E258-4AEE-A8C9-A2F28D0B2C17}" presName="hierChild4" presStyleCnt="0"/>
      <dgm:spPr/>
    </dgm:pt>
    <dgm:pt modelId="{9CFE3853-9862-4A99-A7D9-18DF8D83211E}" type="pres">
      <dgm:prSet presAssocID="{79211C08-E258-4AEE-A8C9-A2F28D0B2C17}" presName="hierChild5" presStyleCnt="0"/>
      <dgm:spPr/>
    </dgm:pt>
    <dgm:pt modelId="{F5DBC78B-B9CA-49A5-A983-41E116C0D387}" type="pres">
      <dgm:prSet presAssocID="{581306D7-91E2-4D38-AF73-C156054B1E86}" presName="hierChild3" presStyleCnt="0"/>
      <dgm:spPr/>
    </dgm:pt>
  </dgm:ptLst>
  <dgm:cxnLst>
    <dgm:cxn modelId="{CBC55909-038B-43C2-8DC0-F2AB23A9CA25}" type="presOf" srcId="{7677B3C3-B4DD-495B-B64C-3A3659070CF5}" destId="{E4F3DF64-4B5D-4323-AD85-D23C5FCDB027}" srcOrd="0" destOrd="0" presId="urn:microsoft.com/office/officeart/2005/8/layout/orgChart1"/>
    <dgm:cxn modelId="{6454D413-7AFA-4EC4-A3C1-FEFD8A40B14B}" srcId="{581306D7-91E2-4D38-AF73-C156054B1E86}" destId="{9976CE5C-619B-422E-BB10-2A94A272F0D6}" srcOrd="6" destOrd="0" parTransId="{2D4E112D-BF42-4181-AE1B-911EE4C3B093}" sibTransId="{18B48306-5C08-4A3A-9AAF-8C0F72D6AB9A}"/>
    <dgm:cxn modelId="{B6D69B14-1546-437D-9A8E-47111BD06080}" type="presOf" srcId="{BDAA6D82-7107-49EB-9694-65D46B186231}" destId="{AB778D8F-58FA-4C0C-948F-0A4FB553278E}" srcOrd="1" destOrd="0" presId="urn:microsoft.com/office/officeart/2005/8/layout/orgChart1"/>
    <dgm:cxn modelId="{2003CA16-D431-44C7-89C6-B321A9E8055B}" srcId="{581306D7-91E2-4D38-AF73-C156054B1E86}" destId="{F9CC45AC-1BC2-4462-AAB2-2BFF13D41C43}" srcOrd="7" destOrd="0" parTransId="{41482427-F55C-473D-B3D5-AE7CFCCA80FB}" sibTransId="{936C9CFF-DF88-4D58-8924-FB656958DE46}"/>
    <dgm:cxn modelId="{B00AC81C-2652-4238-8B48-C53B54C806F9}" type="presOf" srcId="{8BD94702-E7EB-4209-B114-F3E1A8F0DDB0}" destId="{7FA6E930-D6E2-42F6-A90C-D2D1CE1F08E5}" srcOrd="1" destOrd="0" presId="urn:microsoft.com/office/officeart/2005/8/layout/orgChart1"/>
    <dgm:cxn modelId="{1C190B22-67D7-4703-9AA4-D1DC4858D965}" type="presOf" srcId="{F325832A-59F2-4615-9700-BA3E3302D45C}" destId="{71008D5A-EFCA-4B43-A729-882BDFE1C43D}" srcOrd="0" destOrd="0" presId="urn:microsoft.com/office/officeart/2005/8/layout/orgChart1"/>
    <dgm:cxn modelId="{849DA722-EA68-4B5D-96A4-9F4959E675BD}" type="presOf" srcId="{60442824-123E-49CF-81B4-472E3F9263AC}" destId="{288828B8-08E6-44E6-8EFC-27962B3D746A}" srcOrd="0" destOrd="0" presId="urn:microsoft.com/office/officeart/2005/8/layout/orgChart1"/>
    <dgm:cxn modelId="{C5C8E524-7E3F-42C6-B563-4E8FC7294A7C}" type="presOf" srcId="{9976CE5C-619B-422E-BB10-2A94A272F0D6}" destId="{9673F875-4D58-460B-A905-21326F4FC3AE}" srcOrd="1" destOrd="0" presId="urn:microsoft.com/office/officeart/2005/8/layout/orgChart1"/>
    <dgm:cxn modelId="{6965082C-3701-4CF4-BA60-AE560F781680}" srcId="{581306D7-91E2-4D38-AF73-C156054B1E86}" destId="{CDC3218B-367E-446B-ACA9-1B84F907579A}" srcOrd="4" destOrd="0" parTransId="{7677B3C3-B4DD-495B-B64C-3A3659070CF5}" sibTransId="{7B374BD0-115C-48F8-B114-2465FF392D3A}"/>
    <dgm:cxn modelId="{F6EC5333-404A-4866-B449-64DD68724CCE}" srcId="{581306D7-91E2-4D38-AF73-C156054B1E86}" destId="{8BD94702-E7EB-4209-B114-F3E1A8F0DDB0}" srcOrd="5" destOrd="0" parTransId="{0B8C8E24-1007-4162-82B8-0D3933DF3B9C}" sibTransId="{E1C47B13-E6CF-4C30-B5B6-84907E8DBC6F}"/>
    <dgm:cxn modelId="{24663337-8A6D-4FA1-B6F1-26AC32B70582}" srcId="{581306D7-91E2-4D38-AF73-C156054B1E86}" destId="{4E088153-6D55-46B1-A30D-8A4E4FE97AD8}" srcOrd="9" destOrd="0" parTransId="{118CD57B-920D-45D8-8693-8E1F9D60073B}" sibTransId="{0B409BBF-FCD2-4EF8-8AB1-60EFDD208B90}"/>
    <dgm:cxn modelId="{73A9C43C-10B4-4AE2-869B-5AACAFC534F4}" type="presOf" srcId="{3E849CDE-2611-4FB2-BB7B-26477F646FEA}" destId="{867A6BC9-EBE8-4F66-9783-C54965225A05}" srcOrd="0" destOrd="0" presId="urn:microsoft.com/office/officeart/2005/8/layout/orgChart1"/>
    <dgm:cxn modelId="{DF3EFB5B-F5AA-4FBD-890D-0D372626951A}" type="presOf" srcId="{0B8C8E24-1007-4162-82B8-0D3933DF3B9C}" destId="{55A8BD55-2914-4816-A379-A3F418D01BC8}" srcOrd="0" destOrd="0" presId="urn:microsoft.com/office/officeart/2005/8/layout/orgChart1"/>
    <dgm:cxn modelId="{E9B19142-0694-4AC6-84F8-BDA66435DF20}" srcId="{581306D7-91E2-4D38-AF73-C156054B1E86}" destId="{BDAA6D82-7107-49EB-9694-65D46B186231}" srcOrd="10" destOrd="0" parTransId="{79B43024-E714-4151-988C-C267E3E39F0D}" sibTransId="{997B0F74-AC4A-42E7-8969-EFCD6BEC8822}"/>
    <dgm:cxn modelId="{81251964-2FC3-498C-B7BF-510552ED3A5B}" type="presOf" srcId="{9976CE5C-619B-422E-BB10-2A94A272F0D6}" destId="{1ECBF68E-6713-4237-99FE-2C5B91CDCADD}" srcOrd="0" destOrd="0" presId="urn:microsoft.com/office/officeart/2005/8/layout/orgChart1"/>
    <dgm:cxn modelId="{1729B269-44AF-4CA8-BCBA-1BD379BCA64F}" type="presOf" srcId="{FD3A9F0E-7707-4574-9FC3-99ABDC3E565F}" destId="{9254C26C-E249-4E8A-97B9-A59F15DE8F50}" srcOrd="1" destOrd="0" presId="urn:microsoft.com/office/officeart/2005/8/layout/orgChart1"/>
    <dgm:cxn modelId="{A6FF586A-C3C6-4A76-BD9E-02557FC2DD2F}" type="presOf" srcId="{BDAA6D82-7107-49EB-9694-65D46B186231}" destId="{23DFFE32-DD90-447D-8896-4D525588B2F9}" srcOrd="0" destOrd="0" presId="urn:microsoft.com/office/officeart/2005/8/layout/orgChart1"/>
    <dgm:cxn modelId="{2B11EA6F-3CD8-405D-B27D-E89A3DCA12E8}" type="presOf" srcId="{F325832A-59F2-4615-9700-BA3E3302D45C}" destId="{541BF081-0C69-4D98-8641-D05DAE654CB6}" srcOrd="1" destOrd="0" presId="urn:microsoft.com/office/officeart/2005/8/layout/orgChart1"/>
    <dgm:cxn modelId="{D0F38772-FAC7-4D08-B410-56C11D14C66C}" type="presOf" srcId="{79B43024-E714-4151-988C-C267E3E39F0D}" destId="{9EE72C7E-5EF6-4E21-85EB-50B2B2B3E04E}" srcOrd="0" destOrd="0" presId="urn:microsoft.com/office/officeart/2005/8/layout/orgChart1"/>
    <dgm:cxn modelId="{B59CA753-699A-47B6-9690-3D2A81C6D62E}" type="presOf" srcId="{74271234-01D8-4BD8-AC21-7EE0608CF6DC}" destId="{82DD80E3-1AB2-4281-A164-D0298C45B7C5}" srcOrd="0" destOrd="0" presId="urn:microsoft.com/office/officeart/2005/8/layout/orgChart1"/>
    <dgm:cxn modelId="{F37B4354-DBBE-40A3-8E58-A3D718BF08B0}" type="presOf" srcId="{6FDC34D4-F4CA-492C-BA7F-01C95D0E3549}" destId="{32DAD721-0240-4149-8313-4CB3E58D3E10}" srcOrd="0" destOrd="0" presId="urn:microsoft.com/office/officeart/2005/8/layout/orgChart1"/>
    <dgm:cxn modelId="{B8F45A74-6CFB-4F25-A5DD-3CBF3A4C42BE}" type="presOf" srcId="{EB4CD8B0-5D59-4AD5-8B29-21884F422332}" destId="{22798220-D53E-492A-B219-BD6406D8BD4D}" srcOrd="0" destOrd="0" presId="urn:microsoft.com/office/officeart/2005/8/layout/orgChart1"/>
    <dgm:cxn modelId="{4CD00C75-C37A-4DB9-A6C1-9982B74778C3}" type="presOf" srcId="{581306D7-91E2-4D38-AF73-C156054B1E86}" destId="{CC8EBAE0-8F90-4684-B92D-ED8BD8DC2FB6}" srcOrd="0" destOrd="0" presId="urn:microsoft.com/office/officeart/2005/8/layout/orgChart1"/>
    <dgm:cxn modelId="{444D0A79-8BA0-4B06-A920-5DCFF833A98B}" type="presOf" srcId="{90DE41AC-8D30-437F-80B0-6B013DE29973}" destId="{7011EC2B-14DB-4D6E-B3A4-49A6DD8A875E}" srcOrd="0" destOrd="0" presId="urn:microsoft.com/office/officeart/2005/8/layout/orgChart1"/>
    <dgm:cxn modelId="{3D495979-4E74-4742-9ADD-6B85474D9859}" type="presOf" srcId="{581306D7-91E2-4D38-AF73-C156054B1E86}" destId="{08406604-B2CE-41C2-BCD8-A63AE283EF68}" srcOrd="1" destOrd="0" presId="urn:microsoft.com/office/officeart/2005/8/layout/orgChart1"/>
    <dgm:cxn modelId="{77A2A859-04D2-450D-B8B1-638BBA7E571D}" srcId="{581306D7-91E2-4D38-AF73-C156054B1E86}" destId="{6FDC34D4-F4CA-492C-BA7F-01C95D0E3549}" srcOrd="0" destOrd="0" parTransId="{92E005E0-2AB6-400D-A67B-84D0151A206E}" sibTransId="{CC0941A2-1794-4FAD-8974-77767F73F70F}"/>
    <dgm:cxn modelId="{EBC1E679-6FF5-47AC-8EF4-CB3DB7722E1C}" type="presOf" srcId="{41482427-F55C-473D-B3D5-AE7CFCCA80FB}" destId="{A9E9B4E8-55E6-4EA8-9A33-951F745D1F31}" srcOrd="0" destOrd="0" presId="urn:microsoft.com/office/officeart/2005/8/layout/orgChart1"/>
    <dgm:cxn modelId="{D08A857C-B64A-40F6-8794-22FB6AF780E0}" type="presOf" srcId="{CDC3218B-367E-446B-ACA9-1B84F907579A}" destId="{CEE434D7-10A1-433A-ADD9-DBA7A63D8785}" srcOrd="1" destOrd="0" presId="urn:microsoft.com/office/officeart/2005/8/layout/orgChart1"/>
    <dgm:cxn modelId="{426A5D7E-D7D1-4CC2-86FB-EF847DB649DE}" srcId="{581306D7-91E2-4D38-AF73-C156054B1E86}" destId="{F325832A-59F2-4615-9700-BA3E3302D45C}" srcOrd="2" destOrd="0" parTransId="{60442824-123E-49CF-81B4-472E3F9263AC}" sibTransId="{0419A903-D05A-42B6-9518-3354B2FA25A7}"/>
    <dgm:cxn modelId="{4EBFE782-6916-487B-A6D2-40AAF05193F0}" type="presOf" srcId="{92E005E0-2AB6-400D-A67B-84D0151A206E}" destId="{8C9EC176-FE24-4A79-B048-AFA9DB8141B2}" srcOrd="0" destOrd="0" presId="urn:microsoft.com/office/officeart/2005/8/layout/orgChart1"/>
    <dgm:cxn modelId="{1784FD8A-A649-4B32-A92B-B988DBCAC6EE}" srcId="{581306D7-91E2-4D38-AF73-C156054B1E86}" destId="{FD3A9F0E-7707-4574-9FC3-99ABDC3E565F}" srcOrd="3" destOrd="0" parTransId="{3E849CDE-2611-4FB2-BB7B-26477F646FEA}" sibTransId="{D3F6D261-FEF4-461D-8E19-8A976293FBF8}"/>
    <dgm:cxn modelId="{E86B2C93-ABB1-4596-A81E-A814DA5C29C1}" type="presOf" srcId="{2D4E112D-BF42-4181-AE1B-911EE4C3B093}" destId="{5280341C-8007-485C-AD25-A203BBF3EC99}" srcOrd="0" destOrd="0" presId="urn:microsoft.com/office/officeart/2005/8/layout/orgChart1"/>
    <dgm:cxn modelId="{C6DA4795-3062-47AC-9D65-C9F176E02073}" type="presOf" srcId="{F9CC45AC-1BC2-4462-AAB2-2BFF13D41C43}" destId="{A9887452-C39B-4781-8792-F36EDA45EE90}" srcOrd="1" destOrd="0" presId="urn:microsoft.com/office/officeart/2005/8/layout/orgChart1"/>
    <dgm:cxn modelId="{EA21AEA2-9F39-4984-A2A3-C63B88CD264B}" type="presOf" srcId="{90DE41AC-8D30-437F-80B0-6B013DE29973}" destId="{3FE255B9-78F2-444A-AE0C-61E347B3770B}" srcOrd="1" destOrd="0" presId="urn:microsoft.com/office/officeart/2005/8/layout/orgChart1"/>
    <dgm:cxn modelId="{2B5C5AA3-CCC2-4425-8610-5152A8D8032C}" type="presOf" srcId="{21FD834F-48F4-44E6-B7E4-48E672408822}" destId="{07763B53-EE09-4231-8D10-309E99390B03}" srcOrd="0" destOrd="0" presId="urn:microsoft.com/office/officeart/2005/8/layout/orgChart1"/>
    <dgm:cxn modelId="{2805CBA5-D3AD-462D-BA51-A2694124BC2F}" type="presOf" srcId="{CDC3218B-367E-446B-ACA9-1B84F907579A}" destId="{26CC5268-75AF-43C3-86DA-424A4DF03BD6}" srcOrd="0" destOrd="0" presId="urn:microsoft.com/office/officeart/2005/8/layout/orgChart1"/>
    <dgm:cxn modelId="{B97300A7-FEF2-4DAE-B016-F033A9AAE5E4}" type="presOf" srcId="{6FDC34D4-F4CA-492C-BA7F-01C95D0E3549}" destId="{9BFF7535-DF32-426D-B3E7-6D8C8E45BED8}" srcOrd="1" destOrd="0" presId="urn:microsoft.com/office/officeart/2005/8/layout/orgChart1"/>
    <dgm:cxn modelId="{1DF5D6B1-0EEB-4E56-8AF1-731835FD0F6A}" type="presOf" srcId="{118CD57B-920D-45D8-8693-8E1F9D60073B}" destId="{3F452E27-EDBB-47B1-AB3D-043C6CF0F82C}" srcOrd="0" destOrd="0" presId="urn:microsoft.com/office/officeart/2005/8/layout/orgChart1"/>
    <dgm:cxn modelId="{3A9FA3B3-D822-4CD6-ADAE-582020CBFB08}" type="presOf" srcId="{79211C08-E258-4AEE-A8C9-A2F28D0B2C17}" destId="{F2FDA613-5755-4E1F-82AB-AD227C400E1D}" srcOrd="0" destOrd="0" presId="urn:microsoft.com/office/officeart/2005/8/layout/orgChart1"/>
    <dgm:cxn modelId="{89B7E9B4-01E4-4F5F-A2D1-C11BBCD2DDF2}" type="presOf" srcId="{BEBB45E4-80D0-4A36-88F4-B6123C8210DE}" destId="{584D906B-F938-4C55-8022-491AB6554344}" srcOrd="0" destOrd="0" presId="urn:microsoft.com/office/officeart/2005/8/layout/orgChart1"/>
    <dgm:cxn modelId="{D6CA20B6-A022-438C-A942-5BF1AF99ECF1}" srcId="{581306D7-91E2-4D38-AF73-C156054B1E86}" destId="{79211C08-E258-4AEE-A8C9-A2F28D0B2C17}" srcOrd="11" destOrd="0" parTransId="{74271234-01D8-4BD8-AC21-7EE0608CF6DC}" sibTransId="{7CE654C5-BC4E-46EA-852D-7D3A5568EA9F}"/>
    <dgm:cxn modelId="{DE7595B7-3A0A-4D2B-91EE-6405732A73E6}" type="presOf" srcId="{EB4CD8B0-5D59-4AD5-8B29-21884F422332}" destId="{4C19D2FC-CA3A-4936-89B9-39586AF828EF}" srcOrd="1" destOrd="0" presId="urn:microsoft.com/office/officeart/2005/8/layout/orgChart1"/>
    <dgm:cxn modelId="{19C9BABA-9903-4033-8094-7B67AD92E94C}" type="presOf" srcId="{4E088153-6D55-46B1-A30D-8A4E4FE97AD8}" destId="{3E68795B-9392-4524-80DF-22C05B573C89}" srcOrd="1" destOrd="0" presId="urn:microsoft.com/office/officeart/2005/8/layout/orgChart1"/>
    <dgm:cxn modelId="{96A68EBB-67BD-436A-8488-39B23868D548}" type="presOf" srcId="{79211C08-E258-4AEE-A8C9-A2F28D0B2C17}" destId="{16756FCE-0519-46F1-AE9E-AD7F5B56C75C}" srcOrd="1" destOrd="0" presId="urn:microsoft.com/office/officeart/2005/8/layout/orgChart1"/>
    <dgm:cxn modelId="{722803C4-1CAD-4406-9905-1526C9E9C1DF}" srcId="{581306D7-91E2-4D38-AF73-C156054B1E86}" destId="{EB4CD8B0-5D59-4AD5-8B29-21884F422332}" srcOrd="1" destOrd="0" parTransId="{BEBB45E4-80D0-4A36-88F4-B6123C8210DE}" sibTransId="{5BEC1E4A-2F49-4BB8-8A0F-F8C639D2FEC8}"/>
    <dgm:cxn modelId="{2BB1BFC9-8E93-471D-BF7D-908F1736A17B}" type="presOf" srcId="{FD3A9F0E-7707-4574-9FC3-99ABDC3E565F}" destId="{213445ED-59F3-4819-806E-0E437D5A6324}" srcOrd="0" destOrd="0" presId="urn:microsoft.com/office/officeart/2005/8/layout/orgChart1"/>
    <dgm:cxn modelId="{75A0EAD9-9681-4F00-93A9-93012A167526}" type="presOf" srcId="{4E088153-6D55-46B1-A30D-8A4E4FE97AD8}" destId="{BC9AB556-94EC-4DAC-AB1C-20255647AA59}" srcOrd="0" destOrd="0" presId="urn:microsoft.com/office/officeart/2005/8/layout/orgChart1"/>
    <dgm:cxn modelId="{052CC3E2-2B42-4F35-9D4C-0CC3EED64646}" srcId="{581306D7-91E2-4D38-AF73-C156054B1E86}" destId="{90DE41AC-8D30-437F-80B0-6B013DE29973}" srcOrd="8" destOrd="0" parTransId="{21FD834F-48F4-44E6-B7E4-48E672408822}" sibTransId="{BDA9B528-D0DE-4438-AC84-446C2A10873B}"/>
    <dgm:cxn modelId="{45E562E4-BDBE-4119-9103-7221D21A098A}" srcId="{F22BC77B-A4AD-4FD6-B7EC-4CEAB6AB48B3}" destId="{581306D7-91E2-4D38-AF73-C156054B1E86}" srcOrd="0" destOrd="0" parTransId="{D5B2FBEF-CCD3-44AA-9634-EA691228AFA6}" sibTransId="{F9AE1AF2-2D9C-4483-ABB6-E51949C6AE93}"/>
    <dgm:cxn modelId="{167434E6-EA2B-4796-A4BC-C5AD9D2A24E7}" type="presOf" srcId="{F22BC77B-A4AD-4FD6-B7EC-4CEAB6AB48B3}" destId="{509AE4CC-2DA4-434B-9FCB-FDBEB048F5B4}" srcOrd="0" destOrd="0" presId="urn:microsoft.com/office/officeart/2005/8/layout/orgChart1"/>
    <dgm:cxn modelId="{2523DBF1-6512-4BF7-B181-AC04B7C31386}" type="presOf" srcId="{F9CC45AC-1BC2-4462-AAB2-2BFF13D41C43}" destId="{6B44723C-C684-422B-BD2A-7C04C01F45B3}" srcOrd="0" destOrd="0" presId="urn:microsoft.com/office/officeart/2005/8/layout/orgChart1"/>
    <dgm:cxn modelId="{10B907FF-CB9C-4F22-B400-8816762C7037}" type="presOf" srcId="{8BD94702-E7EB-4209-B114-F3E1A8F0DDB0}" destId="{76DC8EFD-10DD-4BC3-80DF-7B6554394A88}" srcOrd="0" destOrd="0" presId="urn:microsoft.com/office/officeart/2005/8/layout/orgChart1"/>
    <dgm:cxn modelId="{831E295D-CFD2-479A-899D-08CF847EABF9}" type="presParOf" srcId="{509AE4CC-2DA4-434B-9FCB-FDBEB048F5B4}" destId="{AEA09A51-C7E5-4C78-9E13-ED167718A897}" srcOrd="0" destOrd="0" presId="urn:microsoft.com/office/officeart/2005/8/layout/orgChart1"/>
    <dgm:cxn modelId="{153268A4-E9D2-44F7-8809-6223F95418B9}" type="presParOf" srcId="{AEA09A51-C7E5-4C78-9E13-ED167718A897}" destId="{E40EC842-D3AF-462C-B0E8-A025B9A770FC}" srcOrd="0" destOrd="0" presId="urn:microsoft.com/office/officeart/2005/8/layout/orgChart1"/>
    <dgm:cxn modelId="{E2FD2EFD-C9D0-47C2-8244-6E6642A8F1E2}" type="presParOf" srcId="{E40EC842-D3AF-462C-B0E8-A025B9A770FC}" destId="{CC8EBAE0-8F90-4684-B92D-ED8BD8DC2FB6}" srcOrd="0" destOrd="0" presId="urn:microsoft.com/office/officeart/2005/8/layout/orgChart1"/>
    <dgm:cxn modelId="{6396DFBF-5A94-42D4-B9DE-8743DD9A17BE}" type="presParOf" srcId="{E40EC842-D3AF-462C-B0E8-A025B9A770FC}" destId="{08406604-B2CE-41C2-BCD8-A63AE283EF68}" srcOrd="1" destOrd="0" presId="urn:microsoft.com/office/officeart/2005/8/layout/orgChart1"/>
    <dgm:cxn modelId="{79C5DC26-EAAD-48A9-8283-F24D24E8E2E8}" type="presParOf" srcId="{AEA09A51-C7E5-4C78-9E13-ED167718A897}" destId="{58F4B5FC-1A49-4044-AA1E-EA7CE015E453}" srcOrd="1" destOrd="0" presId="urn:microsoft.com/office/officeart/2005/8/layout/orgChart1"/>
    <dgm:cxn modelId="{C0AD2489-598F-4580-89DB-00B5202FC7C1}" type="presParOf" srcId="{58F4B5FC-1A49-4044-AA1E-EA7CE015E453}" destId="{8C9EC176-FE24-4A79-B048-AFA9DB8141B2}" srcOrd="0" destOrd="0" presId="urn:microsoft.com/office/officeart/2005/8/layout/orgChart1"/>
    <dgm:cxn modelId="{877AB4C9-13F0-40BF-937B-0EC79479D0DA}" type="presParOf" srcId="{58F4B5FC-1A49-4044-AA1E-EA7CE015E453}" destId="{E9AE113A-79F9-4EE3-8C37-F720F62861A1}" srcOrd="1" destOrd="0" presId="urn:microsoft.com/office/officeart/2005/8/layout/orgChart1"/>
    <dgm:cxn modelId="{BCF82D9F-1546-460E-8948-8FE49A770371}" type="presParOf" srcId="{E9AE113A-79F9-4EE3-8C37-F720F62861A1}" destId="{B798D93A-CC74-437B-9A52-2D1913774339}" srcOrd="0" destOrd="0" presId="urn:microsoft.com/office/officeart/2005/8/layout/orgChart1"/>
    <dgm:cxn modelId="{11618F71-F709-4049-A9AE-B017FB771456}" type="presParOf" srcId="{B798D93A-CC74-437B-9A52-2D1913774339}" destId="{32DAD721-0240-4149-8313-4CB3E58D3E10}" srcOrd="0" destOrd="0" presId="urn:microsoft.com/office/officeart/2005/8/layout/orgChart1"/>
    <dgm:cxn modelId="{6D4DBEDB-C697-4065-B04A-37641409CBBA}" type="presParOf" srcId="{B798D93A-CC74-437B-9A52-2D1913774339}" destId="{9BFF7535-DF32-426D-B3E7-6D8C8E45BED8}" srcOrd="1" destOrd="0" presId="urn:microsoft.com/office/officeart/2005/8/layout/orgChart1"/>
    <dgm:cxn modelId="{5BFD0143-1D65-41C8-BA7B-A04CE6283A37}" type="presParOf" srcId="{E9AE113A-79F9-4EE3-8C37-F720F62861A1}" destId="{8FD19E20-38D7-4DE1-B00B-2116128EF762}" srcOrd="1" destOrd="0" presId="urn:microsoft.com/office/officeart/2005/8/layout/orgChart1"/>
    <dgm:cxn modelId="{F3801849-5234-4693-8F28-8F7F13E2D582}" type="presParOf" srcId="{E9AE113A-79F9-4EE3-8C37-F720F62861A1}" destId="{A28F457E-617E-4193-ACEA-52161A45B192}" srcOrd="2" destOrd="0" presId="urn:microsoft.com/office/officeart/2005/8/layout/orgChart1"/>
    <dgm:cxn modelId="{57660DCD-0474-49AB-B4FE-AA5A4BA0FECC}" type="presParOf" srcId="{58F4B5FC-1A49-4044-AA1E-EA7CE015E453}" destId="{584D906B-F938-4C55-8022-491AB6554344}" srcOrd="2" destOrd="0" presId="urn:microsoft.com/office/officeart/2005/8/layout/orgChart1"/>
    <dgm:cxn modelId="{BD0C40AF-8D66-45C2-A4F3-F3DE72828B22}" type="presParOf" srcId="{58F4B5FC-1A49-4044-AA1E-EA7CE015E453}" destId="{2DAF2253-7379-4A88-8E00-05494235E2C1}" srcOrd="3" destOrd="0" presId="urn:microsoft.com/office/officeart/2005/8/layout/orgChart1"/>
    <dgm:cxn modelId="{973BB068-C2F8-4433-BAED-CEDC2E171A6A}" type="presParOf" srcId="{2DAF2253-7379-4A88-8E00-05494235E2C1}" destId="{112C4FDA-D290-41F2-AD5B-B50F10C9321E}" srcOrd="0" destOrd="0" presId="urn:microsoft.com/office/officeart/2005/8/layout/orgChart1"/>
    <dgm:cxn modelId="{1B026301-3846-4D31-B886-A0194C3B9654}" type="presParOf" srcId="{112C4FDA-D290-41F2-AD5B-B50F10C9321E}" destId="{22798220-D53E-492A-B219-BD6406D8BD4D}" srcOrd="0" destOrd="0" presId="urn:microsoft.com/office/officeart/2005/8/layout/orgChart1"/>
    <dgm:cxn modelId="{A855DB3C-F6EB-4E4E-8EDA-1FBA19013602}" type="presParOf" srcId="{112C4FDA-D290-41F2-AD5B-B50F10C9321E}" destId="{4C19D2FC-CA3A-4936-89B9-39586AF828EF}" srcOrd="1" destOrd="0" presId="urn:microsoft.com/office/officeart/2005/8/layout/orgChart1"/>
    <dgm:cxn modelId="{B735DDF2-5DD3-459C-93DC-248074ED1839}" type="presParOf" srcId="{2DAF2253-7379-4A88-8E00-05494235E2C1}" destId="{83AC2429-6C3A-4586-848B-31F97DF74526}" srcOrd="1" destOrd="0" presId="urn:microsoft.com/office/officeart/2005/8/layout/orgChart1"/>
    <dgm:cxn modelId="{97717F09-44A3-424B-B0ED-03002C76CBA5}" type="presParOf" srcId="{2DAF2253-7379-4A88-8E00-05494235E2C1}" destId="{3C9B147A-B74F-4862-BC4A-B0B3D75FAF83}" srcOrd="2" destOrd="0" presId="urn:microsoft.com/office/officeart/2005/8/layout/orgChart1"/>
    <dgm:cxn modelId="{C631BD3D-7D01-4163-B958-1B6E5671EE03}" type="presParOf" srcId="{58F4B5FC-1A49-4044-AA1E-EA7CE015E453}" destId="{288828B8-08E6-44E6-8EFC-27962B3D746A}" srcOrd="4" destOrd="0" presId="urn:microsoft.com/office/officeart/2005/8/layout/orgChart1"/>
    <dgm:cxn modelId="{301DAD81-0F6E-4B5E-8D6A-CE315618002F}" type="presParOf" srcId="{58F4B5FC-1A49-4044-AA1E-EA7CE015E453}" destId="{CBB83CE6-5816-48F0-80CB-4121A8AC89A2}" srcOrd="5" destOrd="0" presId="urn:microsoft.com/office/officeart/2005/8/layout/orgChart1"/>
    <dgm:cxn modelId="{94FDD5BF-C1D5-41DA-ABD9-C60ED8975C1C}" type="presParOf" srcId="{CBB83CE6-5816-48F0-80CB-4121A8AC89A2}" destId="{8EFFC9D5-A136-4036-8C21-8154C4AB578E}" srcOrd="0" destOrd="0" presId="urn:microsoft.com/office/officeart/2005/8/layout/orgChart1"/>
    <dgm:cxn modelId="{F9185265-612C-424E-94FB-3CB42A224364}" type="presParOf" srcId="{8EFFC9D5-A136-4036-8C21-8154C4AB578E}" destId="{71008D5A-EFCA-4B43-A729-882BDFE1C43D}" srcOrd="0" destOrd="0" presId="urn:microsoft.com/office/officeart/2005/8/layout/orgChart1"/>
    <dgm:cxn modelId="{6536967B-240E-405E-9F51-797C0268BAB7}" type="presParOf" srcId="{8EFFC9D5-A136-4036-8C21-8154C4AB578E}" destId="{541BF081-0C69-4D98-8641-D05DAE654CB6}" srcOrd="1" destOrd="0" presId="urn:microsoft.com/office/officeart/2005/8/layout/orgChart1"/>
    <dgm:cxn modelId="{0A562865-D3C7-4FA4-8512-571AB3FB2D5F}" type="presParOf" srcId="{CBB83CE6-5816-48F0-80CB-4121A8AC89A2}" destId="{102457A6-739E-4589-81C9-241887B1134F}" srcOrd="1" destOrd="0" presId="urn:microsoft.com/office/officeart/2005/8/layout/orgChart1"/>
    <dgm:cxn modelId="{EB7EA260-F5C6-4F39-B6EF-255CE37F45CF}" type="presParOf" srcId="{CBB83CE6-5816-48F0-80CB-4121A8AC89A2}" destId="{6484CCB0-BD72-4D23-8AD9-72538131C0ED}" srcOrd="2" destOrd="0" presId="urn:microsoft.com/office/officeart/2005/8/layout/orgChart1"/>
    <dgm:cxn modelId="{8AB0C4DE-5A30-4EBF-88B1-2B57E8BBE406}" type="presParOf" srcId="{58F4B5FC-1A49-4044-AA1E-EA7CE015E453}" destId="{867A6BC9-EBE8-4F66-9783-C54965225A05}" srcOrd="6" destOrd="0" presId="urn:microsoft.com/office/officeart/2005/8/layout/orgChart1"/>
    <dgm:cxn modelId="{5A4170EF-9C55-449B-9437-FEB585D7B242}" type="presParOf" srcId="{58F4B5FC-1A49-4044-AA1E-EA7CE015E453}" destId="{C581D9ED-F81E-4C8D-B7E8-1F20004E9AB4}" srcOrd="7" destOrd="0" presId="urn:microsoft.com/office/officeart/2005/8/layout/orgChart1"/>
    <dgm:cxn modelId="{D2AA562D-C5D4-4B55-8283-6EE0F1AB255F}" type="presParOf" srcId="{C581D9ED-F81E-4C8D-B7E8-1F20004E9AB4}" destId="{B6A6AA6F-9C7E-4F3F-97C9-AE6DB5AF5C53}" srcOrd="0" destOrd="0" presId="urn:microsoft.com/office/officeart/2005/8/layout/orgChart1"/>
    <dgm:cxn modelId="{6ED4D834-3AED-451C-ABEA-C1028C4D073B}" type="presParOf" srcId="{B6A6AA6F-9C7E-4F3F-97C9-AE6DB5AF5C53}" destId="{213445ED-59F3-4819-806E-0E437D5A6324}" srcOrd="0" destOrd="0" presId="urn:microsoft.com/office/officeart/2005/8/layout/orgChart1"/>
    <dgm:cxn modelId="{CF10E2C1-EAE9-49D8-B6B9-583F69D5CC71}" type="presParOf" srcId="{B6A6AA6F-9C7E-4F3F-97C9-AE6DB5AF5C53}" destId="{9254C26C-E249-4E8A-97B9-A59F15DE8F50}" srcOrd="1" destOrd="0" presId="urn:microsoft.com/office/officeart/2005/8/layout/orgChart1"/>
    <dgm:cxn modelId="{D2D3DD8D-3C78-4FC2-9505-D2C052700594}" type="presParOf" srcId="{C581D9ED-F81E-4C8D-B7E8-1F20004E9AB4}" destId="{06D4704B-2A8B-48AA-89C7-7438A04C895B}" srcOrd="1" destOrd="0" presId="urn:microsoft.com/office/officeart/2005/8/layout/orgChart1"/>
    <dgm:cxn modelId="{EED781A3-FAA8-44F1-8AD0-A5119299C38F}" type="presParOf" srcId="{C581D9ED-F81E-4C8D-B7E8-1F20004E9AB4}" destId="{D36742B1-4211-47D7-94BE-986027AE4201}" srcOrd="2" destOrd="0" presId="urn:microsoft.com/office/officeart/2005/8/layout/orgChart1"/>
    <dgm:cxn modelId="{04A73E1B-839C-4122-A269-D2748BEE9A69}" type="presParOf" srcId="{58F4B5FC-1A49-4044-AA1E-EA7CE015E453}" destId="{E4F3DF64-4B5D-4323-AD85-D23C5FCDB027}" srcOrd="8" destOrd="0" presId="urn:microsoft.com/office/officeart/2005/8/layout/orgChart1"/>
    <dgm:cxn modelId="{59CDFD8E-D4A7-4756-B5E2-BACFAC4D042B}" type="presParOf" srcId="{58F4B5FC-1A49-4044-AA1E-EA7CE015E453}" destId="{972E56AC-CB21-400C-81F7-615BEC457F64}" srcOrd="9" destOrd="0" presId="urn:microsoft.com/office/officeart/2005/8/layout/orgChart1"/>
    <dgm:cxn modelId="{1771A59C-49CA-4D76-B594-81CBB8EB5ABD}" type="presParOf" srcId="{972E56AC-CB21-400C-81F7-615BEC457F64}" destId="{DBBB0A9C-0196-48C1-A6B6-A03A6F2647BE}" srcOrd="0" destOrd="0" presId="urn:microsoft.com/office/officeart/2005/8/layout/orgChart1"/>
    <dgm:cxn modelId="{A5695FC0-855B-421C-AAA2-A4D198C5BD78}" type="presParOf" srcId="{DBBB0A9C-0196-48C1-A6B6-A03A6F2647BE}" destId="{26CC5268-75AF-43C3-86DA-424A4DF03BD6}" srcOrd="0" destOrd="0" presId="urn:microsoft.com/office/officeart/2005/8/layout/orgChart1"/>
    <dgm:cxn modelId="{B4B96F34-B222-4AFA-A9DC-D14F14A51105}" type="presParOf" srcId="{DBBB0A9C-0196-48C1-A6B6-A03A6F2647BE}" destId="{CEE434D7-10A1-433A-ADD9-DBA7A63D8785}" srcOrd="1" destOrd="0" presId="urn:microsoft.com/office/officeart/2005/8/layout/orgChart1"/>
    <dgm:cxn modelId="{CE368675-DF90-46AF-9E96-F349B3860787}" type="presParOf" srcId="{972E56AC-CB21-400C-81F7-615BEC457F64}" destId="{DF3C3C9D-19C2-4D8B-A6B4-648010D658FF}" srcOrd="1" destOrd="0" presId="urn:microsoft.com/office/officeart/2005/8/layout/orgChart1"/>
    <dgm:cxn modelId="{BCBBAEF9-1BE8-4D6E-B042-B07F6109DA99}" type="presParOf" srcId="{972E56AC-CB21-400C-81F7-615BEC457F64}" destId="{C5BC5C99-8BFA-4C1C-A370-E66B412909EB}" srcOrd="2" destOrd="0" presId="urn:microsoft.com/office/officeart/2005/8/layout/orgChart1"/>
    <dgm:cxn modelId="{03C10248-5074-4896-8ADC-381FC84C90EE}" type="presParOf" srcId="{58F4B5FC-1A49-4044-AA1E-EA7CE015E453}" destId="{55A8BD55-2914-4816-A379-A3F418D01BC8}" srcOrd="10" destOrd="0" presId="urn:microsoft.com/office/officeart/2005/8/layout/orgChart1"/>
    <dgm:cxn modelId="{B83AA92C-BAD0-45B7-97D6-6A80F77E3D44}" type="presParOf" srcId="{58F4B5FC-1A49-4044-AA1E-EA7CE015E453}" destId="{4C8FDF17-2F69-411D-8708-D660FAB7075F}" srcOrd="11" destOrd="0" presId="urn:microsoft.com/office/officeart/2005/8/layout/orgChart1"/>
    <dgm:cxn modelId="{90D1E503-C675-4267-B661-E2C38CBA17F9}" type="presParOf" srcId="{4C8FDF17-2F69-411D-8708-D660FAB7075F}" destId="{1210BF62-6843-423D-AD00-5AB1A6984706}" srcOrd="0" destOrd="0" presId="urn:microsoft.com/office/officeart/2005/8/layout/orgChart1"/>
    <dgm:cxn modelId="{6C7D94E7-7852-42EF-9E26-6E24E60EDDC9}" type="presParOf" srcId="{1210BF62-6843-423D-AD00-5AB1A6984706}" destId="{76DC8EFD-10DD-4BC3-80DF-7B6554394A88}" srcOrd="0" destOrd="0" presId="urn:microsoft.com/office/officeart/2005/8/layout/orgChart1"/>
    <dgm:cxn modelId="{AC27C0D7-0AEA-401D-A438-A578748399A5}" type="presParOf" srcId="{1210BF62-6843-423D-AD00-5AB1A6984706}" destId="{7FA6E930-D6E2-42F6-A90C-D2D1CE1F08E5}" srcOrd="1" destOrd="0" presId="urn:microsoft.com/office/officeart/2005/8/layout/orgChart1"/>
    <dgm:cxn modelId="{43C2FCDB-37FB-49D5-9221-132CEA6C6C8A}" type="presParOf" srcId="{4C8FDF17-2F69-411D-8708-D660FAB7075F}" destId="{CE8BF1D3-9866-4F24-BE56-70D79A0B5246}" srcOrd="1" destOrd="0" presId="urn:microsoft.com/office/officeart/2005/8/layout/orgChart1"/>
    <dgm:cxn modelId="{818353B2-D7F7-4761-BCC5-C7306C5717C9}" type="presParOf" srcId="{4C8FDF17-2F69-411D-8708-D660FAB7075F}" destId="{6DE6A262-7D73-4F73-A6B4-E7F101FED827}" srcOrd="2" destOrd="0" presId="urn:microsoft.com/office/officeart/2005/8/layout/orgChart1"/>
    <dgm:cxn modelId="{299EE945-5E67-44F5-BC85-E6F55702C8C3}" type="presParOf" srcId="{58F4B5FC-1A49-4044-AA1E-EA7CE015E453}" destId="{5280341C-8007-485C-AD25-A203BBF3EC99}" srcOrd="12" destOrd="0" presId="urn:microsoft.com/office/officeart/2005/8/layout/orgChart1"/>
    <dgm:cxn modelId="{07CD1AAD-8BE0-4D6B-B3D3-17C6765FF5C9}" type="presParOf" srcId="{58F4B5FC-1A49-4044-AA1E-EA7CE015E453}" destId="{32404682-3F71-42C5-8B1D-B5ED132DDAE2}" srcOrd="13" destOrd="0" presId="urn:microsoft.com/office/officeart/2005/8/layout/orgChart1"/>
    <dgm:cxn modelId="{950763C9-4E85-4DAB-BDD3-81CDAD6898E9}" type="presParOf" srcId="{32404682-3F71-42C5-8B1D-B5ED132DDAE2}" destId="{5F479C43-9FE5-45A7-ABBF-EB9346398259}" srcOrd="0" destOrd="0" presId="urn:microsoft.com/office/officeart/2005/8/layout/orgChart1"/>
    <dgm:cxn modelId="{454FACF1-BABD-4299-80C8-50354E3C1003}" type="presParOf" srcId="{5F479C43-9FE5-45A7-ABBF-EB9346398259}" destId="{1ECBF68E-6713-4237-99FE-2C5B91CDCADD}" srcOrd="0" destOrd="0" presId="urn:microsoft.com/office/officeart/2005/8/layout/orgChart1"/>
    <dgm:cxn modelId="{C81E7FEC-DE25-47BD-8E8D-4269C5D477AD}" type="presParOf" srcId="{5F479C43-9FE5-45A7-ABBF-EB9346398259}" destId="{9673F875-4D58-460B-A905-21326F4FC3AE}" srcOrd="1" destOrd="0" presId="urn:microsoft.com/office/officeart/2005/8/layout/orgChart1"/>
    <dgm:cxn modelId="{8C8B4046-C3A8-4C77-8944-A45EED61CF07}" type="presParOf" srcId="{32404682-3F71-42C5-8B1D-B5ED132DDAE2}" destId="{E363F763-D9AD-457F-9594-331BCF524FE9}" srcOrd="1" destOrd="0" presId="urn:microsoft.com/office/officeart/2005/8/layout/orgChart1"/>
    <dgm:cxn modelId="{39CF2438-3B0B-4761-B8FC-4FD5CAEECF20}" type="presParOf" srcId="{32404682-3F71-42C5-8B1D-B5ED132DDAE2}" destId="{158AF9D4-5007-4DC5-B726-A61455659FED}" srcOrd="2" destOrd="0" presId="urn:microsoft.com/office/officeart/2005/8/layout/orgChart1"/>
    <dgm:cxn modelId="{346474C2-EE60-4712-931C-615B9E47189F}" type="presParOf" srcId="{58F4B5FC-1A49-4044-AA1E-EA7CE015E453}" destId="{A9E9B4E8-55E6-4EA8-9A33-951F745D1F31}" srcOrd="14" destOrd="0" presId="urn:microsoft.com/office/officeart/2005/8/layout/orgChart1"/>
    <dgm:cxn modelId="{594D98BC-C212-4065-9680-21F35B9EF3B9}" type="presParOf" srcId="{58F4B5FC-1A49-4044-AA1E-EA7CE015E453}" destId="{29E8B691-A476-4B87-9B3C-D3D9F96D7620}" srcOrd="15" destOrd="0" presId="urn:microsoft.com/office/officeart/2005/8/layout/orgChart1"/>
    <dgm:cxn modelId="{A07E466B-CF0D-46CF-9F27-6E022F771EAB}" type="presParOf" srcId="{29E8B691-A476-4B87-9B3C-D3D9F96D7620}" destId="{79ED2360-02A7-4925-9D0E-14BA76E15266}" srcOrd="0" destOrd="0" presId="urn:microsoft.com/office/officeart/2005/8/layout/orgChart1"/>
    <dgm:cxn modelId="{69A6B92B-84B0-435F-B195-E276EF2C2E7A}" type="presParOf" srcId="{79ED2360-02A7-4925-9D0E-14BA76E15266}" destId="{6B44723C-C684-422B-BD2A-7C04C01F45B3}" srcOrd="0" destOrd="0" presId="urn:microsoft.com/office/officeart/2005/8/layout/orgChart1"/>
    <dgm:cxn modelId="{9FEAF5A8-F384-44CE-A6FD-94628442A24E}" type="presParOf" srcId="{79ED2360-02A7-4925-9D0E-14BA76E15266}" destId="{A9887452-C39B-4781-8792-F36EDA45EE90}" srcOrd="1" destOrd="0" presId="urn:microsoft.com/office/officeart/2005/8/layout/orgChart1"/>
    <dgm:cxn modelId="{CBDFFAC2-DFC1-4B37-B93C-ACE30A4ACD51}" type="presParOf" srcId="{29E8B691-A476-4B87-9B3C-D3D9F96D7620}" destId="{459BB923-836B-4D13-A885-2D6CBB892CB6}" srcOrd="1" destOrd="0" presId="urn:microsoft.com/office/officeart/2005/8/layout/orgChart1"/>
    <dgm:cxn modelId="{319CFD78-9F61-4B20-8558-A478F4570D23}" type="presParOf" srcId="{29E8B691-A476-4B87-9B3C-D3D9F96D7620}" destId="{7F2E8E5A-4ECD-4D0F-9DFB-BD24FE4CE652}" srcOrd="2" destOrd="0" presId="urn:microsoft.com/office/officeart/2005/8/layout/orgChart1"/>
    <dgm:cxn modelId="{02654EF2-B916-4A46-9154-BF6DE19BDB09}" type="presParOf" srcId="{58F4B5FC-1A49-4044-AA1E-EA7CE015E453}" destId="{07763B53-EE09-4231-8D10-309E99390B03}" srcOrd="16" destOrd="0" presId="urn:microsoft.com/office/officeart/2005/8/layout/orgChart1"/>
    <dgm:cxn modelId="{CBEB0AAD-0DDC-4927-ADAF-967F79D14C47}" type="presParOf" srcId="{58F4B5FC-1A49-4044-AA1E-EA7CE015E453}" destId="{358EFBBF-53DE-4F36-96F7-C7B3D9BBA2E1}" srcOrd="17" destOrd="0" presId="urn:microsoft.com/office/officeart/2005/8/layout/orgChart1"/>
    <dgm:cxn modelId="{2539A23C-96B0-4924-8D1F-03204269935B}" type="presParOf" srcId="{358EFBBF-53DE-4F36-96F7-C7B3D9BBA2E1}" destId="{09D50593-6258-4EE5-BF9C-E104B4530A73}" srcOrd="0" destOrd="0" presId="urn:microsoft.com/office/officeart/2005/8/layout/orgChart1"/>
    <dgm:cxn modelId="{27BA949E-7AB1-4938-B424-BDD17D61AEF9}" type="presParOf" srcId="{09D50593-6258-4EE5-BF9C-E104B4530A73}" destId="{7011EC2B-14DB-4D6E-B3A4-49A6DD8A875E}" srcOrd="0" destOrd="0" presId="urn:microsoft.com/office/officeart/2005/8/layout/orgChart1"/>
    <dgm:cxn modelId="{28DA1CEF-00B4-4AE8-9CDA-2D2D78A2191C}" type="presParOf" srcId="{09D50593-6258-4EE5-BF9C-E104B4530A73}" destId="{3FE255B9-78F2-444A-AE0C-61E347B3770B}" srcOrd="1" destOrd="0" presId="urn:microsoft.com/office/officeart/2005/8/layout/orgChart1"/>
    <dgm:cxn modelId="{02479BBB-205F-4C7C-A6E2-59DD9A7CFCC3}" type="presParOf" srcId="{358EFBBF-53DE-4F36-96F7-C7B3D9BBA2E1}" destId="{A6ED080A-7574-4397-B038-256FF7EB6E4D}" srcOrd="1" destOrd="0" presId="urn:microsoft.com/office/officeart/2005/8/layout/orgChart1"/>
    <dgm:cxn modelId="{2B003C57-6A4A-4CB3-85C9-287D35C8B259}" type="presParOf" srcId="{358EFBBF-53DE-4F36-96F7-C7B3D9BBA2E1}" destId="{0B4C0C05-5AC5-42E3-BAEA-20CD2CE3F96C}" srcOrd="2" destOrd="0" presId="urn:microsoft.com/office/officeart/2005/8/layout/orgChart1"/>
    <dgm:cxn modelId="{23A4EEF5-6833-463F-B7D5-359D6B30F76E}" type="presParOf" srcId="{58F4B5FC-1A49-4044-AA1E-EA7CE015E453}" destId="{3F452E27-EDBB-47B1-AB3D-043C6CF0F82C}" srcOrd="18" destOrd="0" presId="urn:microsoft.com/office/officeart/2005/8/layout/orgChart1"/>
    <dgm:cxn modelId="{EC84A317-77A7-4276-B9AE-E827EC31EA80}" type="presParOf" srcId="{58F4B5FC-1A49-4044-AA1E-EA7CE015E453}" destId="{8276B69D-3BF8-47DB-A23B-6D3D98364F92}" srcOrd="19" destOrd="0" presId="urn:microsoft.com/office/officeart/2005/8/layout/orgChart1"/>
    <dgm:cxn modelId="{870B2B1C-7A95-43DE-83BF-C1D7FFA58097}" type="presParOf" srcId="{8276B69D-3BF8-47DB-A23B-6D3D98364F92}" destId="{8045B453-BA79-44F6-9708-18A1379F62F9}" srcOrd="0" destOrd="0" presId="urn:microsoft.com/office/officeart/2005/8/layout/orgChart1"/>
    <dgm:cxn modelId="{AC5887C0-6C44-4852-A232-B6E911AD3DA2}" type="presParOf" srcId="{8045B453-BA79-44F6-9708-18A1379F62F9}" destId="{BC9AB556-94EC-4DAC-AB1C-20255647AA59}" srcOrd="0" destOrd="0" presId="urn:microsoft.com/office/officeart/2005/8/layout/orgChart1"/>
    <dgm:cxn modelId="{071E3620-A942-4B9D-9F1F-3516203D05CE}" type="presParOf" srcId="{8045B453-BA79-44F6-9708-18A1379F62F9}" destId="{3E68795B-9392-4524-80DF-22C05B573C89}" srcOrd="1" destOrd="0" presId="urn:microsoft.com/office/officeart/2005/8/layout/orgChart1"/>
    <dgm:cxn modelId="{39078B28-D61D-47D9-98D2-6E411B02BFCB}" type="presParOf" srcId="{8276B69D-3BF8-47DB-A23B-6D3D98364F92}" destId="{85BFBE33-9231-4470-9DF4-994C6A6D2781}" srcOrd="1" destOrd="0" presId="urn:microsoft.com/office/officeart/2005/8/layout/orgChart1"/>
    <dgm:cxn modelId="{700989D8-2987-4009-9575-69CD0BAAFBDE}" type="presParOf" srcId="{8276B69D-3BF8-47DB-A23B-6D3D98364F92}" destId="{42B754FB-8848-4C0F-9AE1-E023453D1418}" srcOrd="2" destOrd="0" presId="urn:microsoft.com/office/officeart/2005/8/layout/orgChart1"/>
    <dgm:cxn modelId="{EAF98B5C-42E9-4B0D-AACA-59E7BEC3AB8B}" type="presParOf" srcId="{58F4B5FC-1A49-4044-AA1E-EA7CE015E453}" destId="{9EE72C7E-5EF6-4E21-85EB-50B2B2B3E04E}" srcOrd="20" destOrd="0" presId="urn:microsoft.com/office/officeart/2005/8/layout/orgChart1"/>
    <dgm:cxn modelId="{0EB8ED07-7487-4AC2-8317-82A229586BC0}" type="presParOf" srcId="{58F4B5FC-1A49-4044-AA1E-EA7CE015E453}" destId="{B588CD92-0387-455C-A475-7DBD28C2C724}" srcOrd="21" destOrd="0" presId="urn:microsoft.com/office/officeart/2005/8/layout/orgChart1"/>
    <dgm:cxn modelId="{4168BE54-6B25-4944-A268-EEBA4E3F73EF}" type="presParOf" srcId="{B588CD92-0387-455C-A475-7DBD28C2C724}" destId="{6F26BC3A-FCC8-48EC-BDD6-C59CF50F337E}" srcOrd="0" destOrd="0" presId="urn:microsoft.com/office/officeart/2005/8/layout/orgChart1"/>
    <dgm:cxn modelId="{18733052-9CFE-4549-A9A0-72D5280A8D4F}" type="presParOf" srcId="{6F26BC3A-FCC8-48EC-BDD6-C59CF50F337E}" destId="{23DFFE32-DD90-447D-8896-4D525588B2F9}" srcOrd="0" destOrd="0" presId="urn:microsoft.com/office/officeart/2005/8/layout/orgChart1"/>
    <dgm:cxn modelId="{915788CD-84AB-40C3-ACD3-FFEBB87C8C55}" type="presParOf" srcId="{6F26BC3A-FCC8-48EC-BDD6-C59CF50F337E}" destId="{AB778D8F-58FA-4C0C-948F-0A4FB553278E}" srcOrd="1" destOrd="0" presId="urn:microsoft.com/office/officeart/2005/8/layout/orgChart1"/>
    <dgm:cxn modelId="{06A335C4-DFFC-4B66-A504-FA34DE74BB9A}" type="presParOf" srcId="{B588CD92-0387-455C-A475-7DBD28C2C724}" destId="{F3F34A09-DC7C-4D55-97B6-EB4C17D4E9FD}" srcOrd="1" destOrd="0" presId="urn:microsoft.com/office/officeart/2005/8/layout/orgChart1"/>
    <dgm:cxn modelId="{287D1C41-F09E-4246-AD1F-5C150844D6C0}" type="presParOf" srcId="{B588CD92-0387-455C-A475-7DBD28C2C724}" destId="{BC8DD4C7-0330-458C-9BD5-75D27CDF7124}" srcOrd="2" destOrd="0" presId="urn:microsoft.com/office/officeart/2005/8/layout/orgChart1"/>
    <dgm:cxn modelId="{11BB9636-B077-401E-B6E1-60F34EECE7AB}" type="presParOf" srcId="{58F4B5FC-1A49-4044-AA1E-EA7CE015E453}" destId="{82DD80E3-1AB2-4281-A164-D0298C45B7C5}" srcOrd="22" destOrd="0" presId="urn:microsoft.com/office/officeart/2005/8/layout/orgChart1"/>
    <dgm:cxn modelId="{2180AFAC-CC6F-47E6-B2BD-F2055F3CE62F}" type="presParOf" srcId="{58F4B5FC-1A49-4044-AA1E-EA7CE015E453}" destId="{0AC3A036-DE61-4014-9DA3-C265B3B7C59C}" srcOrd="23" destOrd="0" presId="urn:microsoft.com/office/officeart/2005/8/layout/orgChart1"/>
    <dgm:cxn modelId="{384954EF-12EB-4FC5-B572-13097D8B977E}" type="presParOf" srcId="{0AC3A036-DE61-4014-9DA3-C265B3B7C59C}" destId="{FDE253A6-FFD3-418E-88F2-D096F695F826}" srcOrd="0" destOrd="0" presId="urn:microsoft.com/office/officeart/2005/8/layout/orgChart1"/>
    <dgm:cxn modelId="{2A13278B-7E31-4D2D-92C2-FC3E8937A821}" type="presParOf" srcId="{FDE253A6-FFD3-418E-88F2-D096F695F826}" destId="{F2FDA613-5755-4E1F-82AB-AD227C400E1D}" srcOrd="0" destOrd="0" presId="urn:microsoft.com/office/officeart/2005/8/layout/orgChart1"/>
    <dgm:cxn modelId="{FD7C8DC2-114B-4E0E-8F6E-2BBF235D9763}" type="presParOf" srcId="{FDE253A6-FFD3-418E-88F2-D096F695F826}" destId="{16756FCE-0519-46F1-AE9E-AD7F5B56C75C}" srcOrd="1" destOrd="0" presId="urn:microsoft.com/office/officeart/2005/8/layout/orgChart1"/>
    <dgm:cxn modelId="{6925C10D-A2BF-4EA6-96BE-5C8D6E481193}" type="presParOf" srcId="{0AC3A036-DE61-4014-9DA3-C265B3B7C59C}" destId="{B858E661-83C4-4367-84EE-050E00460A9E}" srcOrd="1" destOrd="0" presId="urn:microsoft.com/office/officeart/2005/8/layout/orgChart1"/>
    <dgm:cxn modelId="{0F3A9950-35DC-4170-8FDC-7FDCB9DE7EFF}" type="presParOf" srcId="{0AC3A036-DE61-4014-9DA3-C265B3B7C59C}" destId="{9CFE3853-9862-4A99-A7D9-18DF8D83211E}" srcOrd="2" destOrd="0" presId="urn:microsoft.com/office/officeart/2005/8/layout/orgChart1"/>
    <dgm:cxn modelId="{6620DC63-104C-4017-9201-0610836AEBAA}" type="presParOf" srcId="{AEA09A51-C7E5-4C78-9E13-ED167718A897}" destId="{F5DBC78B-B9CA-49A5-A983-41E116C0D38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22BC77B-A4AD-4FD6-B7EC-4CEAB6AB48B3}" type="doc">
      <dgm:prSet loTypeId="urn:microsoft.com/office/officeart/2005/8/layout/orgChart1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81306D7-91E2-4D38-AF73-C156054B1E86}">
      <dgm:prSet phldrT="[Text]" custT="1"/>
      <dgm:spPr/>
      <dgm:t>
        <a:bodyPr/>
        <a:lstStyle/>
        <a:p>
          <a:r>
            <a:rPr lang="en-GB" sz="800" dirty="0"/>
            <a:t>Katie Stark</a:t>
          </a:r>
        </a:p>
        <a:p>
          <a:r>
            <a:rPr lang="en-GB" sz="800" dirty="0"/>
            <a:t>Site Director</a:t>
          </a:r>
        </a:p>
      </dgm:t>
    </dgm:pt>
    <dgm:pt modelId="{D5B2FBEF-CCD3-44AA-9634-EA691228AFA6}" type="parTrans" cxnId="{45E562E4-BDBE-4119-9103-7221D21A098A}">
      <dgm:prSet/>
      <dgm:spPr/>
      <dgm:t>
        <a:bodyPr/>
        <a:lstStyle/>
        <a:p>
          <a:endParaRPr lang="en-GB" sz="800"/>
        </a:p>
      </dgm:t>
    </dgm:pt>
    <dgm:pt modelId="{F9AE1AF2-2D9C-4483-ABB6-E51949C6AE93}" type="sibTrans" cxnId="{45E562E4-BDBE-4119-9103-7221D21A098A}">
      <dgm:prSet/>
      <dgm:spPr/>
      <dgm:t>
        <a:bodyPr/>
        <a:lstStyle/>
        <a:p>
          <a:endParaRPr lang="en-GB" sz="800"/>
        </a:p>
      </dgm:t>
    </dgm:pt>
    <dgm:pt modelId="{6FDC34D4-F4CA-492C-BA7F-01C95D0E3549}">
      <dgm:prSet phldrT="[Text]" custT="1"/>
      <dgm:spPr/>
      <dgm:t>
        <a:bodyPr/>
        <a:lstStyle/>
        <a:p>
          <a:r>
            <a:rPr lang="en-GB" sz="800" dirty="0"/>
            <a:t>Vim Vaghela</a:t>
          </a:r>
        </a:p>
        <a:p>
          <a:r>
            <a:rPr lang="en-GB" sz="800" dirty="0"/>
            <a:t>Finance Manager</a:t>
          </a:r>
        </a:p>
      </dgm:t>
    </dgm:pt>
    <dgm:pt modelId="{92E005E0-2AB6-400D-A67B-84D0151A206E}" type="parTrans" cxnId="{77A2A859-04D2-450D-B8B1-638BBA7E571D}">
      <dgm:prSet/>
      <dgm:spPr/>
      <dgm:t>
        <a:bodyPr/>
        <a:lstStyle/>
        <a:p>
          <a:endParaRPr lang="en-GB" sz="800"/>
        </a:p>
      </dgm:t>
    </dgm:pt>
    <dgm:pt modelId="{CC0941A2-1794-4FAD-8974-77767F73F70F}" type="sibTrans" cxnId="{77A2A859-04D2-450D-B8B1-638BBA7E571D}">
      <dgm:prSet/>
      <dgm:spPr/>
      <dgm:t>
        <a:bodyPr/>
        <a:lstStyle/>
        <a:p>
          <a:endParaRPr lang="en-GB" sz="800"/>
        </a:p>
      </dgm:t>
    </dgm:pt>
    <dgm:pt modelId="{EB4CD8B0-5D59-4AD5-8B29-21884F422332}">
      <dgm:prSet phldrT="[Text]" custT="1"/>
      <dgm:spPr/>
      <dgm:t>
        <a:bodyPr/>
        <a:lstStyle/>
        <a:p>
          <a:r>
            <a:rPr lang="en-GB" sz="800" dirty="0"/>
            <a:t>Dawn Hazlewood</a:t>
          </a:r>
        </a:p>
        <a:p>
          <a:r>
            <a:rPr lang="en-GB" sz="800" dirty="0"/>
            <a:t>Site Operations Manager (AG)</a:t>
          </a:r>
        </a:p>
      </dgm:t>
    </dgm:pt>
    <dgm:pt modelId="{BEBB45E4-80D0-4A36-88F4-B6123C8210DE}" type="parTrans" cxnId="{722803C4-1CAD-4406-9905-1526C9E9C1DF}">
      <dgm:prSet/>
      <dgm:spPr/>
      <dgm:t>
        <a:bodyPr/>
        <a:lstStyle/>
        <a:p>
          <a:endParaRPr lang="en-GB" sz="800"/>
        </a:p>
      </dgm:t>
    </dgm:pt>
    <dgm:pt modelId="{5BEC1E4A-2F49-4BB8-8A0F-F8C639D2FEC8}" type="sibTrans" cxnId="{722803C4-1CAD-4406-9905-1526C9E9C1DF}">
      <dgm:prSet/>
      <dgm:spPr/>
      <dgm:t>
        <a:bodyPr/>
        <a:lstStyle/>
        <a:p>
          <a:endParaRPr lang="en-GB" sz="800"/>
        </a:p>
      </dgm:t>
    </dgm:pt>
    <dgm:pt modelId="{8BD94702-E7EB-4209-B114-F3E1A8F0DDB0}">
      <dgm:prSet phldrT="[Text]" custT="1"/>
      <dgm:spPr/>
      <dgm:t>
        <a:bodyPr/>
        <a:lstStyle/>
        <a:p>
          <a:r>
            <a:rPr lang="en-GB" sz="800" dirty="0"/>
            <a:t>Tony Sultana               Site Operations  Manager (MR)</a:t>
          </a:r>
        </a:p>
      </dgm:t>
    </dgm:pt>
    <dgm:pt modelId="{0B8C8E24-1007-4162-82B8-0D3933DF3B9C}" type="parTrans" cxnId="{F6EC5333-404A-4866-B449-64DD68724CCE}">
      <dgm:prSet/>
      <dgm:spPr/>
      <dgm:t>
        <a:bodyPr/>
        <a:lstStyle/>
        <a:p>
          <a:endParaRPr lang="en-GB" sz="800"/>
        </a:p>
      </dgm:t>
    </dgm:pt>
    <dgm:pt modelId="{E1C47B13-E6CF-4C30-B5B6-84907E8DBC6F}" type="sibTrans" cxnId="{F6EC5333-404A-4866-B449-64DD68724CCE}">
      <dgm:prSet/>
      <dgm:spPr/>
      <dgm:t>
        <a:bodyPr/>
        <a:lstStyle/>
        <a:p>
          <a:endParaRPr lang="en-GB" sz="800"/>
        </a:p>
      </dgm:t>
    </dgm:pt>
    <dgm:pt modelId="{90DE41AC-8D30-437F-80B0-6B013DE29973}">
      <dgm:prSet custT="1"/>
      <dgm:spPr/>
      <dgm:t>
        <a:bodyPr/>
        <a:lstStyle/>
        <a:p>
          <a:r>
            <a:rPr lang="en-GB" sz="800" dirty="0"/>
            <a:t>Norma Fennemore Technical Manager</a:t>
          </a:r>
        </a:p>
        <a:p>
          <a:r>
            <a:rPr lang="en-GB" sz="800" dirty="0"/>
            <a:t>(MR)</a:t>
          </a:r>
        </a:p>
      </dgm:t>
    </dgm:pt>
    <dgm:pt modelId="{21FD834F-48F4-44E6-B7E4-48E672408822}" type="parTrans" cxnId="{052CC3E2-2B42-4F35-9D4C-0CC3EED64646}">
      <dgm:prSet/>
      <dgm:spPr/>
      <dgm:t>
        <a:bodyPr/>
        <a:lstStyle/>
        <a:p>
          <a:endParaRPr lang="en-GB" sz="800"/>
        </a:p>
      </dgm:t>
    </dgm:pt>
    <dgm:pt modelId="{BDA9B528-D0DE-4438-AC84-446C2A10873B}" type="sibTrans" cxnId="{052CC3E2-2B42-4F35-9D4C-0CC3EED64646}">
      <dgm:prSet/>
      <dgm:spPr/>
      <dgm:t>
        <a:bodyPr/>
        <a:lstStyle/>
        <a:p>
          <a:endParaRPr lang="en-GB" sz="800"/>
        </a:p>
      </dgm:t>
    </dgm:pt>
    <dgm:pt modelId="{9976CE5C-619B-422E-BB10-2A94A272F0D6}">
      <dgm:prSet custT="1"/>
      <dgm:spPr/>
      <dgm:t>
        <a:bodyPr/>
        <a:lstStyle/>
        <a:p>
          <a:r>
            <a:rPr lang="en-GB" sz="800" dirty="0"/>
            <a:t>Dale Ball</a:t>
          </a:r>
        </a:p>
        <a:p>
          <a:r>
            <a:rPr lang="en-GB" sz="800" dirty="0"/>
            <a:t>Site People Lead (MR)</a:t>
          </a:r>
        </a:p>
      </dgm:t>
    </dgm:pt>
    <dgm:pt modelId="{18B48306-5C08-4A3A-9AAF-8C0F72D6AB9A}" type="sibTrans" cxnId="{6454D413-7AFA-4EC4-A3C1-FEFD8A40B14B}">
      <dgm:prSet/>
      <dgm:spPr/>
      <dgm:t>
        <a:bodyPr/>
        <a:lstStyle/>
        <a:p>
          <a:endParaRPr lang="en-GB" sz="800"/>
        </a:p>
      </dgm:t>
    </dgm:pt>
    <dgm:pt modelId="{2D4E112D-BF42-4181-AE1B-911EE4C3B093}" type="parTrans" cxnId="{6454D413-7AFA-4EC4-A3C1-FEFD8A40B14B}">
      <dgm:prSet/>
      <dgm:spPr/>
      <dgm:t>
        <a:bodyPr/>
        <a:lstStyle/>
        <a:p>
          <a:endParaRPr lang="en-GB" sz="800"/>
        </a:p>
      </dgm:t>
    </dgm:pt>
    <dgm:pt modelId="{4E088153-6D55-46B1-A30D-8A4E4FE97AD8}">
      <dgm:prSet custT="1"/>
      <dgm:spPr/>
      <dgm:t>
        <a:bodyPr/>
        <a:lstStyle/>
        <a:p>
          <a:r>
            <a:rPr lang="en-GB" sz="800" dirty="0"/>
            <a:t>Vacancy</a:t>
          </a:r>
        </a:p>
        <a:p>
          <a:r>
            <a:rPr lang="en-GB" sz="800" dirty="0"/>
            <a:t>CI Lead</a:t>
          </a:r>
        </a:p>
      </dgm:t>
    </dgm:pt>
    <dgm:pt modelId="{118CD57B-920D-45D8-8693-8E1F9D60073B}" type="parTrans" cxnId="{24663337-8A6D-4FA1-B6F1-26AC32B70582}">
      <dgm:prSet/>
      <dgm:spPr/>
      <dgm:t>
        <a:bodyPr/>
        <a:lstStyle/>
        <a:p>
          <a:endParaRPr lang="en-GB" sz="800"/>
        </a:p>
      </dgm:t>
    </dgm:pt>
    <dgm:pt modelId="{0B409BBF-FCD2-4EF8-8AB1-60EFDD208B90}" type="sibTrans" cxnId="{24663337-8A6D-4FA1-B6F1-26AC32B70582}">
      <dgm:prSet/>
      <dgm:spPr/>
      <dgm:t>
        <a:bodyPr/>
        <a:lstStyle/>
        <a:p>
          <a:endParaRPr lang="en-GB" sz="800"/>
        </a:p>
      </dgm:t>
    </dgm:pt>
    <dgm:pt modelId="{F9CC45AC-1BC2-4462-AAB2-2BFF13D41C43}">
      <dgm:prSet custT="1"/>
      <dgm:spPr/>
      <dgm:t>
        <a:bodyPr/>
        <a:lstStyle/>
        <a:p>
          <a:r>
            <a:rPr lang="en-GB" sz="800" dirty="0"/>
            <a:t>Gail Summers</a:t>
          </a:r>
        </a:p>
        <a:p>
          <a:r>
            <a:rPr lang="en-GB" sz="800" dirty="0"/>
            <a:t>Site People Lead (AG)</a:t>
          </a:r>
        </a:p>
      </dgm:t>
    </dgm:pt>
    <dgm:pt modelId="{41482427-F55C-473D-B3D5-AE7CFCCA80FB}" type="parTrans" cxnId="{2003CA16-D431-44C7-89C6-B321A9E8055B}">
      <dgm:prSet/>
      <dgm:spPr/>
      <dgm:t>
        <a:bodyPr/>
        <a:lstStyle/>
        <a:p>
          <a:endParaRPr lang="en-GB" sz="800"/>
        </a:p>
      </dgm:t>
    </dgm:pt>
    <dgm:pt modelId="{936C9CFF-DF88-4D58-8924-FB656958DE46}" type="sibTrans" cxnId="{2003CA16-D431-44C7-89C6-B321A9E8055B}">
      <dgm:prSet/>
      <dgm:spPr/>
      <dgm:t>
        <a:bodyPr/>
        <a:lstStyle/>
        <a:p>
          <a:endParaRPr lang="en-GB" sz="800"/>
        </a:p>
      </dgm:t>
    </dgm:pt>
    <dgm:pt modelId="{6C083420-5B5F-4B27-AAA1-A39EECC27130}">
      <dgm:prSet custT="1"/>
      <dgm:spPr/>
      <dgm:t>
        <a:bodyPr/>
        <a:lstStyle/>
        <a:p>
          <a:r>
            <a:rPr lang="en-GB" sz="800" dirty="0"/>
            <a:t>Steve Kavanagh Head Of  Engineering </a:t>
          </a:r>
        </a:p>
      </dgm:t>
    </dgm:pt>
    <dgm:pt modelId="{D84ED9BA-9E48-4F40-B1E7-9F3C2A9D0E50}" type="parTrans" cxnId="{2514A7CA-CA8B-4963-B98A-D5D7774DF913}">
      <dgm:prSet/>
      <dgm:spPr/>
      <dgm:t>
        <a:bodyPr/>
        <a:lstStyle/>
        <a:p>
          <a:endParaRPr lang="en-GB"/>
        </a:p>
      </dgm:t>
    </dgm:pt>
    <dgm:pt modelId="{52107CB9-5BB5-44DC-A1AC-E9EEFDA2D590}" type="sibTrans" cxnId="{2514A7CA-CA8B-4963-B98A-D5D7774DF913}">
      <dgm:prSet/>
      <dgm:spPr/>
      <dgm:t>
        <a:bodyPr/>
        <a:lstStyle/>
        <a:p>
          <a:endParaRPr lang="en-GB"/>
        </a:p>
      </dgm:t>
    </dgm:pt>
    <dgm:pt modelId="{7E36FDB5-4F8D-4DF0-918A-4D6612FCF1D0}">
      <dgm:prSet custT="1"/>
      <dgm:spPr/>
      <dgm:t>
        <a:bodyPr/>
        <a:lstStyle/>
        <a:p>
          <a:r>
            <a:rPr lang="en-GB" sz="800" dirty="0"/>
            <a:t>Neil Traynor                 SHE Manager</a:t>
          </a:r>
        </a:p>
      </dgm:t>
    </dgm:pt>
    <dgm:pt modelId="{E73B5A11-4E20-42DA-A3E8-C527D4098ABA}" type="parTrans" cxnId="{EC46A63C-0E5E-4E6D-95E6-948F47677875}">
      <dgm:prSet/>
      <dgm:spPr/>
      <dgm:t>
        <a:bodyPr/>
        <a:lstStyle/>
        <a:p>
          <a:endParaRPr lang="en-GB"/>
        </a:p>
      </dgm:t>
    </dgm:pt>
    <dgm:pt modelId="{CC8E0292-2299-433B-AFBB-5B1FF9D0BC0A}" type="sibTrans" cxnId="{EC46A63C-0E5E-4E6D-95E6-948F47677875}">
      <dgm:prSet/>
      <dgm:spPr/>
      <dgm:t>
        <a:bodyPr/>
        <a:lstStyle/>
        <a:p>
          <a:endParaRPr lang="en-GB"/>
        </a:p>
      </dgm:t>
    </dgm:pt>
    <dgm:pt modelId="{D8C4F68E-B3F6-4AE1-8067-6D1B1159C531}">
      <dgm:prSet custT="1"/>
      <dgm:spPr/>
      <dgm:t>
        <a:bodyPr/>
        <a:lstStyle/>
        <a:p>
          <a:r>
            <a:rPr lang="en-GB" sz="800" dirty="0"/>
            <a:t>Joe Blanchard</a:t>
          </a:r>
        </a:p>
        <a:p>
          <a:r>
            <a:rPr lang="en-GB" sz="800" dirty="0"/>
            <a:t>Supply Chain Manager</a:t>
          </a:r>
        </a:p>
      </dgm:t>
    </dgm:pt>
    <dgm:pt modelId="{D3BC279E-B54F-4440-AE44-79E1DD905C28}" type="parTrans" cxnId="{6CA83FF1-91FA-47CA-91D6-D52928BC67B4}">
      <dgm:prSet/>
      <dgm:spPr/>
      <dgm:t>
        <a:bodyPr/>
        <a:lstStyle/>
        <a:p>
          <a:endParaRPr lang="en-GB"/>
        </a:p>
      </dgm:t>
    </dgm:pt>
    <dgm:pt modelId="{68A0E464-724E-4403-8855-17BEF41B9233}" type="sibTrans" cxnId="{6CA83FF1-91FA-47CA-91D6-D52928BC67B4}">
      <dgm:prSet/>
      <dgm:spPr/>
      <dgm:t>
        <a:bodyPr/>
        <a:lstStyle/>
        <a:p>
          <a:endParaRPr lang="en-GB"/>
        </a:p>
      </dgm:t>
    </dgm:pt>
    <dgm:pt modelId="{9E4CFE64-BF6C-4ACA-B86D-F84931D15F91}">
      <dgm:prSet custT="1"/>
      <dgm:spPr/>
      <dgm:t>
        <a:bodyPr/>
        <a:lstStyle/>
        <a:p>
          <a:r>
            <a:rPr lang="en-GB" sz="800" dirty="0"/>
            <a:t>Justyna Nowicka</a:t>
          </a:r>
        </a:p>
        <a:p>
          <a:r>
            <a:rPr lang="en-GB" sz="800" dirty="0"/>
            <a:t>Technical  Manager (AG)</a:t>
          </a:r>
        </a:p>
      </dgm:t>
    </dgm:pt>
    <dgm:pt modelId="{B584AE94-7702-4FF3-8ECC-9DEEE095C877}" type="parTrans" cxnId="{1B084588-074A-4ADF-AB59-867208E7DFEF}">
      <dgm:prSet/>
      <dgm:spPr/>
      <dgm:t>
        <a:bodyPr/>
        <a:lstStyle/>
        <a:p>
          <a:endParaRPr lang="en-GB"/>
        </a:p>
      </dgm:t>
    </dgm:pt>
    <dgm:pt modelId="{A5F3B07A-D651-4B47-8E4C-71CCFF4075DC}" type="sibTrans" cxnId="{1B084588-074A-4ADF-AB59-867208E7DFEF}">
      <dgm:prSet/>
      <dgm:spPr/>
      <dgm:t>
        <a:bodyPr/>
        <a:lstStyle/>
        <a:p>
          <a:endParaRPr lang="en-GB"/>
        </a:p>
      </dgm:t>
    </dgm:pt>
    <dgm:pt modelId="{509AE4CC-2DA4-434B-9FCB-FDBEB048F5B4}" type="pres">
      <dgm:prSet presAssocID="{F22BC77B-A4AD-4FD6-B7EC-4CEAB6AB48B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EA09A51-C7E5-4C78-9E13-ED167718A897}" type="pres">
      <dgm:prSet presAssocID="{581306D7-91E2-4D38-AF73-C156054B1E86}" presName="hierRoot1" presStyleCnt="0">
        <dgm:presLayoutVars>
          <dgm:hierBranch val="init"/>
        </dgm:presLayoutVars>
      </dgm:prSet>
      <dgm:spPr/>
    </dgm:pt>
    <dgm:pt modelId="{E40EC842-D3AF-462C-B0E8-A025B9A770FC}" type="pres">
      <dgm:prSet presAssocID="{581306D7-91E2-4D38-AF73-C156054B1E86}" presName="rootComposite1" presStyleCnt="0"/>
      <dgm:spPr/>
    </dgm:pt>
    <dgm:pt modelId="{CC8EBAE0-8F90-4684-B92D-ED8BD8DC2FB6}" type="pres">
      <dgm:prSet presAssocID="{581306D7-91E2-4D38-AF73-C156054B1E86}" presName="rootText1" presStyleLbl="node0" presStyleIdx="0" presStyleCnt="1" custScaleY="260712">
        <dgm:presLayoutVars>
          <dgm:chPref val="3"/>
        </dgm:presLayoutVars>
      </dgm:prSet>
      <dgm:spPr/>
    </dgm:pt>
    <dgm:pt modelId="{08406604-B2CE-41C2-BCD8-A63AE283EF68}" type="pres">
      <dgm:prSet presAssocID="{581306D7-91E2-4D38-AF73-C156054B1E86}" presName="rootConnector1" presStyleLbl="node1" presStyleIdx="0" presStyleCnt="0"/>
      <dgm:spPr/>
    </dgm:pt>
    <dgm:pt modelId="{58F4B5FC-1A49-4044-AA1E-EA7CE015E453}" type="pres">
      <dgm:prSet presAssocID="{581306D7-91E2-4D38-AF73-C156054B1E86}" presName="hierChild2" presStyleCnt="0"/>
      <dgm:spPr/>
    </dgm:pt>
    <dgm:pt modelId="{8C9EC176-FE24-4A79-B048-AFA9DB8141B2}" type="pres">
      <dgm:prSet presAssocID="{92E005E0-2AB6-400D-A67B-84D0151A206E}" presName="Name37" presStyleLbl="parChTrans1D2" presStyleIdx="0" presStyleCnt="11"/>
      <dgm:spPr/>
    </dgm:pt>
    <dgm:pt modelId="{E9AE113A-79F9-4EE3-8C37-F720F62861A1}" type="pres">
      <dgm:prSet presAssocID="{6FDC34D4-F4CA-492C-BA7F-01C95D0E3549}" presName="hierRoot2" presStyleCnt="0">
        <dgm:presLayoutVars>
          <dgm:hierBranch val="init"/>
        </dgm:presLayoutVars>
      </dgm:prSet>
      <dgm:spPr/>
    </dgm:pt>
    <dgm:pt modelId="{B798D93A-CC74-437B-9A52-2D1913774339}" type="pres">
      <dgm:prSet presAssocID="{6FDC34D4-F4CA-492C-BA7F-01C95D0E3549}" presName="rootComposite" presStyleCnt="0"/>
      <dgm:spPr/>
    </dgm:pt>
    <dgm:pt modelId="{32DAD721-0240-4149-8313-4CB3E58D3E10}" type="pres">
      <dgm:prSet presAssocID="{6FDC34D4-F4CA-492C-BA7F-01C95D0E3549}" presName="rootText" presStyleLbl="node2" presStyleIdx="0" presStyleCnt="11" custScaleY="247150">
        <dgm:presLayoutVars>
          <dgm:chPref val="3"/>
        </dgm:presLayoutVars>
      </dgm:prSet>
      <dgm:spPr/>
    </dgm:pt>
    <dgm:pt modelId="{9BFF7535-DF32-426D-B3E7-6D8C8E45BED8}" type="pres">
      <dgm:prSet presAssocID="{6FDC34D4-F4CA-492C-BA7F-01C95D0E3549}" presName="rootConnector" presStyleLbl="node2" presStyleIdx="0" presStyleCnt="11"/>
      <dgm:spPr/>
    </dgm:pt>
    <dgm:pt modelId="{8FD19E20-38D7-4DE1-B00B-2116128EF762}" type="pres">
      <dgm:prSet presAssocID="{6FDC34D4-F4CA-492C-BA7F-01C95D0E3549}" presName="hierChild4" presStyleCnt="0"/>
      <dgm:spPr/>
    </dgm:pt>
    <dgm:pt modelId="{A28F457E-617E-4193-ACEA-52161A45B192}" type="pres">
      <dgm:prSet presAssocID="{6FDC34D4-F4CA-492C-BA7F-01C95D0E3549}" presName="hierChild5" presStyleCnt="0"/>
      <dgm:spPr/>
    </dgm:pt>
    <dgm:pt modelId="{584D906B-F938-4C55-8022-491AB6554344}" type="pres">
      <dgm:prSet presAssocID="{BEBB45E4-80D0-4A36-88F4-B6123C8210DE}" presName="Name37" presStyleLbl="parChTrans1D2" presStyleIdx="1" presStyleCnt="11"/>
      <dgm:spPr/>
    </dgm:pt>
    <dgm:pt modelId="{2DAF2253-7379-4A88-8E00-05494235E2C1}" type="pres">
      <dgm:prSet presAssocID="{EB4CD8B0-5D59-4AD5-8B29-21884F422332}" presName="hierRoot2" presStyleCnt="0">
        <dgm:presLayoutVars>
          <dgm:hierBranch val="init"/>
        </dgm:presLayoutVars>
      </dgm:prSet>
      <dgm:spPr/>
    </dgm:pt>
    <dgm:pt modelId="{112C4FDA-D290-41F2-AD5B-B50F10C9321E}" type="pres">
      <dgm:prSet presAssocID="{EB4CD8B0-5D59-4AD5-8B29-21884F422332}" presName="rootComposite" presStyleCnt="0"/>
      <dgm:spPr/>
    </dgm:pt>
    <dgm:pt modelId="{22798220-D53E-492A-B219-BD6406D8BD4D}" type="pres">
      <dgm:prSet presAssocID="{EB4CD8B0-5D59-4AD5-8B29-21884F422332}" presName="rootText" presStyleLbl="node2" presStyleIdx="1" presStyleCnt="11" custScaleY="247151">
        <dgm:presLayoutVars>
          <dgm:chPref val="3"/>
        </dgm:presLayoutVars>
      </dgm:prSet>
      <dgm:spPr/>
    </dgm:pt>
    <dgm:pt modelId="{4C19D2FC-CA3A-4936-89B9-39586AF828EF}" type="pres">
      <dgm:prSet presAssocID="{EB4CD8B0-5D59-4AD5-8B29-21884F422332}" presName="rootConnector" presStyleLbl="node2" presStyleIdx="1" presStyleCnt="11"/>
      <dgm:spPr/>
    </dgm:pt>
    <dgm:pt modelId="{83AC2429-6C3A-4586-848B-31F97DF74526}" type="pres">
      <dgm:prSet presAssocID="{EB4CD8B0-5D59-4AD5-8B29-21884F422332}" presName="hierChild4" presStyleCnt="0"/>
      <dgm:spPr/>
    </dgm:pt>
    <dgm:pt modelId="{3C9B147A-B74F-4862-BC4A-B0B3D75FAF83}" type="pres">
      <dgm:prSet presAssocID="{EB4CD8B0-5D59-4AD5-8B29-21884F422332}" presName="hierChild5" presStyleCnt="0"/>
      <dgm:spPr/>
    </dgm:pt>
    <dgm:pt modelId="{55A8BD55-2914-4816-A379-A3F418D01BC8}" type="pres">
      <dgm:prSet presAssocID="{0B8C8E24-1007-4162-82B8-0D3933DF3B9C}" presName="Name37" presStyleLbl="parChTrans1D2" presStyleIdx="2" presStyleCnt="11"/>
      <dgm:spPr/>
    </dgm:pt>
    <dgm:pt modelId="{4C8FDF17-2F69-411D-8708-D660FAB7075F}" type="pres">
      <dgm:prSet presAssocID="{8BD94702-E7EB-4209-B114-F3E1A8F0DDB0}" presName="hierRoot2" presStyleCnt="0">
        <dgm:presLayoutVars>
          <dgm:hierBranch val="init"/>
        </dgm:presLayoutVars>
      </dgm:prSet>
      <dgm:spPr/>
    </dgm:pt>
    <dgm:pt modelId="{1210BF62-6843-423D-AD00-5AB1A6984706}" type="pres">
      <dgm:prSet presAssocID="{8BD94702-E7EB-4209-B114-F3E1A8F0DDB0}" presName="rootComposite" presStyleCnt="0"/>
      <dgm:spPr/>
    </dgm:pt>
    <dgm:pt modelId="{76DC8EFD-10DD-4BC3-80DF-7B6554394A88}" type="pres">
      <dgm:prSet presAssocID="{8BD94702-E7EB-4209-B114-F3E1A8F0DDB0}" presName="rootText" presStyleLbl="node2" presStyleIdx="2" presStyleCnt="11" custScaleY="247150">
        <dgm:presLayoutVars>
          <dgm:chPref val="3"/>
        </dgm:presLayoutVars>
      </dgm:prSet>
      <dgm:spPr/>
    </dgm:pt>
    <dgm:pt modelId="{7FA6E930-D6E2-42F6-A90C-D2D1CE1F08E5}" type="pres">
      <dgm:prSet presAssocID="{8BD94702-E7EB-4209-B114-F3E1A8F0DDB0}" presName="rootConnector" presStyleLbl="node2" presStyleIdx="2" presStyleCnt="11"/>
      <dgm:spPr/>
    </dgm:pt>
    <dgm:pt modelId="{CE8BF1D3-9866-4F24-BE56-70D79A0B5246}" type="pres">
      <dgm:prSet presAssocID="{8BD94702-E7EB-4209-B114-F3E1A8F0DDB0}" presName="hierChild4" presStyleCnt="0"/>
      <dgm:spPr/>
    </dgm:pt>
    <dgm:pt modelId="{6DE6A262-7D73-4F73-A6B4-E7F101FED827}" type="pres">
      <dgm:prSet presAssocID="{8BD94702-E7EB-4209-B114-F3E1A8F0DDB0}" presName="hierChild5" presStyleCnt="0"/>
      <dgm:spPr/>
    </dgm:pt>
    <dgm:pt modelId="{5280341C-8007-485C-AD25-A203BBF3EC99}" type="pres">
      <dgm:prSet presAssocID="{2D4E112D-BF42-4181-AE1B-911EE4C3B093}" presName="Name37" presStyleLbl="parChTrans1D2" presStyleIdx="3" presStyleCnt="11"/>
      <dgm:spPr/>
    </dgm:pt>
    <dgm:pt modelId="{32404682-3F71-42C5-8B1D-B5ED132DDAE2}" type="pres">
      <dgm:prSet presAssocID="{9976CE5C-619B-422E-BB10-2A94A272F0D6}" presName="hierRoot2" presStyleCnt="0">
        <dgm:presLayoutVars>
          <dgm:hierBranch val="init"/>
        </dgm:presLayoutVars>
      </dgm:prSet>
      <dgm:spPr/>
    </dgm:pt>
    <dgm:pt modelId="{5F479C43-9FE5-45A7-ABBF-EB9346398259}" type="pres">
      <dgm:prSet presAssocID="{9976CE5C-619B-422E-BB10-2A94A272F0D6}" presName="rootComposite" presStyleCnt="0"/>
      <dgm:spPr/>
    </dgm:pt>
    <dgm:pt modelId="{1ECBF68E-6713-4237-99FE-2C5B91CDCADD}" type="pres">
      <dgm:prSet presAssocID="{9976CE5C-619B-422E-BB10-2A94A272F0D6}" presName="rootText" presStyleLbl="node2" presStyleIdx="3" presStyleCnt="11" custScaleY="247150">
        <dgm:presLayoutVars>
          <dgm:chPref val="3"/>
        </dgm:presLayoutVars>
      </dgm:prSet>
      <dgm:spPr/>
    </dgm:pt>
    <dgm:pt modelId="{9673F875-4D58-460B-A905-21326F4FC3AE}" type="pres">
      <dgm:prSet presAssocID="{9976CE5C-619B-422E-BB10-2A94A272F0D6}" presName="rootConnector" presStyleLbl="node2" presStyleIdx="3" presStyleCnt="11"/>
      <dgm:spPr/>
    </dgm:pt>
    <dgm:pt modelId="{E363F763-D9AD-457F-9594-331BCF524FE9}" type="pres">
      <dgm:prSet presAssocID="{9976CE5C-619B-422E-BB10-2A94A272F0D6}" presName="hierChild4" presStyleCnt="0"/>
      <dgm:spPr/>
    </dgm:pt>
    <dgm:pt modelId="{158AF9D4-5007-4DC5-B726-A61455659FED}" type="pres">
      <dgm:prSet presAssocID="{9976CE5C-619B-422E-BB10-2A94A272F0D6}" presName="hierChild5" presStyleCnt="0"/>
      <dgm:spPr/>
    </dgm:pt>
    <dgm:pt modelId="{A9E9B4E8-55E6-4EA8-9A33-951F745D1F31}" type="pres">
      <dgm:prSet presAssocID="{41482427-F55C-473D-B3D5-AE7CFCCA80FB}" presName="Name37" presStyleLbl="parChTrans1D2" presStyleIdx="4" presStyleCnt="11"/>
      <dgm:spPr/>
    </dgm:pt>
    <dgm:pt modelId="{29E8B691-A476-4B87-9B3C-D3D9F96D7620}" type="pres">
      <dgm:prSet presAssocID="{F9CC45AC-1BC2-4462-AAB2-2BFF13D41C43}" presName="hierRoot2" presStyleCnt="0">
        <dgm:presLayoutVars>
          <dgm:hierBranch val="init"/>
        </dgm:presLayoutVars>
      </dgm:prSet>
      <dgm:spPr/>
    </dgm:pt>
    <dgm:pt modelId="{79ED2360-02A7-4925-9D0E-14BA76E15266}" type="pres">
      <dgm:prSet presAssocID="{F9CC45AC-1BC2-4462-AAB2-2BFF13D41C43}" presName="rootComposite" presStyleCnt="0"/>
      <dgm:spPr/>
    </dgm:pt>
    <dgm:pt modelId="{6B44723C-C684-422B-BD2A-7C04C01F45B3}" type="pres">
      <dgm:prSet presAssocID="{F9CC45AC-1BC2-4462-AAB2-2BFF13D41C43}" presName="rootText" presStyleLbl="node2" presStyleIdx="4" presStyleCnt="11" custScaleY="247150">
        <dgm:presLayoutVars>
          <dgm:chPref val="3"/>
        </dgm:presLayoutVars>
      </dgm:prSet>
      <dgm:spPr/>
    </dgm:pt>
    <dgm:pt modelId="{A9887452-C39B-4781-8792-F36EDA45EE90}" type="pres">
      <dgm:prSet presAssocID="{F9CC45AC-1BC2-4462-AAB2-2BFF13D41C43}" presName="rootConnector" presStyleLbl="node2" presStyleIdx="4" presStyleCnt="11"/>
      <dgm:spPr/>
    </dgm:pt>
    <dgm:pt modelId="{459BB923-836B-4D13-A885-2D6CBB892CB6}" type="pres">
      <dgm:prSet presAssocID="{F9CC45AC-1BC2-4462-AAB2-2BFF13D41C43}" presName="hierChild4" presStyleCnt="0"/>
      <dgm:spPr/>
    </dgm:pt>
    <dgm:pt modelId="{7F2E8E5A-4ECD-4D0F-9DFB-BD24FE4CE652}" type="pres">
      <dgm:prSet presAssocID="{F9CC45AC-1BC2-4462-AAB2-2BFF13D41C43}" presName="hierChild5" presStyleCnt="0"/>
      <dgm:spPr/>
    </dgm:pt>
    <dgm:pt modelId="{07763B53-EE09-4231-8D10-309E99390B03}" type="pres">
      <dgm:prSet presAssocID="{21FD834F-48F4-44E6-B7E4-48E672408822}" presName="Name37" presStyleLbl="parChTrans1D2" presStyleIdx="5" presStyleCnt="11"/>
      <dgm:spPr/>
    </dgm:pt>
    <dgm:pt modelId="{358EFBBF-53DE-4F36-96F7-C7B3D9BBA2E1}" type="pres">
      <dgm:prSet presAssocID="{90DE41AC-8D30-437F-80B0-6B013DE29973}" presName="hierRoot2" presStyleCnt="0">
        <dgm:presLayoutVars>
          <dgm:hierBranch val="init"/>
        </dgm:presLayoutVars>
      </dgm:prSet>
      <dgm:spPr/>
    </dgm:pt>
    <dgm:pt modelId="{09D50593-6258-4EE5-BF9C-E104B4530A73}" type="pres">
      <dgm:prSet presAssocID="{90DE41AC-8D30-437F-80B0-6B013DE29973}" presName="rootComposite" presStyleCnt="0"/>
      <dgm:spPr/>
    </dgm:pt>
    <dgm:pt modelId="{7011EC2B-14DB-4D6E-B3A4-49A6DD8A875E}" type="pres">
      <dgm:prSet presAssocID="{90DE41AC-8D30-437F-80B0-6B013DE29973}" presName="rootText" presStyleLbl="node2" presStyleIdx="5" presStyleCnt="11" custScaleY="247150" custLinFactNeighborX="-6994">
        <dgm:presLayoutVars>
          <dgm:chPref val="3"/>
        </dgm:presLayoutVars>
      </dgm:prSet>
      <dgm:spPr/>
    </dgm:pt>
    <dgm:pt modelId="{3FE255B9-78F2-444A-AE0C-61E347B3770B}" type="pres">
      <dgm:prSet presAssocID="{90DE41AC-8D30-437F-80B0-6B013DE29973}" presName="rootConnector" presStyleLbl="node2" presStyleIdx="5" presStyleCnt="11"/>
      <dgm:spPr/>
    </dgm:pt>
    <dgm:pt modelId="{A6ED080A-7574-4397-B038-256FF7EB6E4D}" type="pres">
      <dgm:prSet presAssocID="{90DE41AC-8D30-437F-80B0-6B013DE29973}" presName="hierChild4" presStyleCnt="0"/>
      <dgm:spPr/>
    </dgm:pt>
    <dgm:pt modelId="{0B4C0C05-5AC5-42E3-BAEA-20CD2CE3F96C}" type="pres">
      <dgm:prSet presAssocID="{90DE41AC-8D30-437F-80B0-6B013DE29973}" presName="hierChild5" presStyleCnt="0"/>
      <dgm:spPr/>
    </dgm:pt>
    <dgm:pt modelId="{E106B462-832A-43EF-B041-B235E177CB3A}" type="pres">
      <dgm:prSet presAssocID="{B584AE94-7702-4FF3-8ECC-9DEEE095C877}" presName="Name37" presStyleLbl="parChTrans1D2" presStyleIdx="6" presStyleCnt="11"/>
      <dgm:spPr/>
    </dgm:pt>
    <dgm:pt modelId="{3C487920-8F4F-40A1-A0EE-AA75AAD44080}" type="pres">
      <dgm:prSet presAssocID="{9E4CFE64-BF6C-4ACA-B86D-F84931D15F91}" presName="hierRoot2" presStyleCnt="0">
        <dgm:presLayoutVars>
          <dgm:hierBranch val="init"/>
        </dgm:presLayoutVars>
      </dgm:prSet>
      <dgm:spPr/>
    </dgm:pt>
    <dgm:pt modelId="{1649024D-D536-4902-9D97-53941B4157FA}" type="pres">
      <dgm:prSet presAssocID="{9E4CFE64-BF6C-4ACA-B86D-F84931D15F91}" presName="rootComposite" presStyleCnt="0"/>
      <dgm:spPr/>
    </dgm:pt>
    <dgm:pt modelId="{70BA366A-B5D0-4C57-A716-D4E81492C99F}" type="pres">
      <dgm:prSet presAssocID="{9E4CFE64-BF6C-4ACA-B86D-F84931D15F91}" presName="rootText" presStyleLbl="node2" presStyleIdx="6" presStyleCnt="11" custScaleY="248298">
        <dgm:presLayoutVars>
          <dgm:chPref val="3"/>
        </dgm:presLayoutVars>
      </dgm:prSet>
      <dgm:spPr/>
    </dgm:pt>
    <dgm:pt modelId="{FB311176-21F9-433F-83CA-A1A2331714D1}" type="pres">
      <dgm:prSet presAssocID="{9E4CFE64-BF6C-4ACA-B86D-F84931D15F91}" presName="rootConnector" presStyleLbl="node2" presStyleIdx="6" presStyleCnt="11"/>
      <dgm:spPr/>
    </dgm:pt>
    <dgm:pt modelId="{BD52C9D0-C885-446B-BA21-9A76D351EE4F}" type="pres">
      <dgm:prSet presAssocID="{9E4CFE64-BF6C-4ACA-B86D-F84931D15F91}" presName="hierChild4" presStyleCnt="0"/>
      <dgm:spPr/>
    </dgm:pt>
    <dgm:pt modelId="{F0CF3829-DECB-4888-B5C0-0F27BECBD143}" type="pres">
      <dgm:prSet presAssocID="{9E4CFE64-BF6C-4ACA-B86D-F84931D15F91}" presName="hierChild5" presStyleCnt="0"/>
      <dgm:spPr/>
    </dgm:pt>
    <dgm:pt modelId="{61B827D3-D0FD-457F-AD79-8D813D9C2CA5}" type="pres">
      <dgm:prSet presAssocID="{D84ED9BA-9E48-4F40-B1E7-9F3C2A9D0E50}" presName="Name37" presStyleLbl="parChTrans1D2" presStyleIdx="7" presStyleCnt="11"/>
      <dgm:spPr/>
    </dgm:pt>
    <dgm:pt modelId="{3ECA2C99-6B29-4A36-99A8-641473F2982D}" type="pres">
      <dgm:prSet presAssocID="{6C083420-5B5F-4B27-AAA1-A39EECC27130}" presName="hierRoot2" presStyleCnt="0">
        <dgm:presLayoutVars>
          <dgm:hierBranch val="init"/>
        </dgm:presLayoutVars>
      </dgm:prSet>
      <dgm:spPr/>
    </dgm:pt>
    <dgm:pt modelId="{F34A8C45-45C5-4801-B37F-E184584EEEBB}" type="pres">
      <dgm:prSet presAssocID="{6C083420-5B5F-4B27-AAA1-A39EECC27130}" presName="rootComposite" presStyleCnt="0"/>
      <dgm:spPr/>
    </dgm:pt>
    <dgm:pt modelId="{963F2150-D9B3-4A39-9138-8E2FE3D4A850}" type="pres">
      <dgm:prSet presAssocID="{6C083420-5B5F-4B27-AAA1-A39EECC27130}" presName="rootText" presStyleLbl="node2" presStyleIdx="7" presStyleCnt="11" custScaleY="247151">
        <dgm:presLayoutVars>
          <dgm:chPref val="3"/>
        </dgm:presLayoutVars>
      </dgm:prSet>
      <dgm:spPr/>
    </dgm:pt>
    <dgm:pt modelId="{A7CDA5A5-6AB6-4FBA-9D2D-8055CE2B3540}" type="pres">
      <dgm:prSet presAssocID="{6C083420-5B5F-4B27-AAA1-A39EECC27130}" presName="rootConnector" presStyleLbl="node2" presStyleIdx="7" presStyleCnt="11"/>
      <dgm:spPr/>
    </dgm:pt>
    <dgm:pt modelId="{9E16EAF7-73D3-469E-81B3-0F07590241E6}" type="pres">
      <dgm:prSet presAssocID="{6C083420-5B5F-4B27-AAA1-A39EECC27130}" presName="hierChild4" presStyleCnt="0"/>
      <dgm:spPr/>
    </dgm:pt>
    <dgm:pt modelId="{682843FD-7D82-4876-8276-DD85D584EA2E}" type="pres">
      <dgm:prSet presAssocID="{6C083420-5B5F-4B27-AAA1-A39EECC27130}" presName="hierChild5" presStyleCnt="0"/>
      <dgm:spPr/>
    </dgm:pt>
    <dgm:pt modelId="{DC69C96F-B4D6-4EC0-BF8E-4FD475F388F2}" type="pres">
      <dgm:prSet presAssocID="{E73B5A11-4E20-42DA-A3E8-C527D4098ABA}" presName="Name37" presStyleLbl="parChTrans1D2" presStyleIdx="8" presStyleCnt="11"/>
      <dgm:spPr/>
    </dgm:pt>
    <dgm:pt modelId="{4B338A96-A6B5-4F54-A58A-BFA7AEDF3A60}" type="pres">
      <dgm:prSet presAssocID="{7E36FDB5-4F8D-4DF0-918A-4D6612FCF1D0}" presName="hierRoot2" presStyleCnt="0">
        <dgm:presLayoutVars>
          <dgm:hierBranch val="init"/>
        </dgm:presLayoutVars>
      </dgm:prSet>
      <dgm:spPr/>
    </dgm:pt>
    <dgm:pt modelId="{2F76716C-2166-4174-BA9A-B3D8A6966B70}" type="pres">
      <dgm:prSet presAssocID="{7E36FDB5-4F8D-4DF0-918A-4D6612FCF1D0}" presName="rootComposite" presStyleCnt="0"/>
      <dgm:spPr/>
    </dgm:pt>
    <dgm:pt modelId="{4D8AA2FF-9277-4AA8-AD11-D13A2E8F63B0}" type="pres">
      <dgm:prSet presAssocID="{7E36FDB5-4F8D-4DF0-918A-4D6612FCF1D0}" presName="rootText" presStyleLbl="node2" presStyleIdx="8" presStyleCnt="11" custScaleY="247151">
        <dgm:presLayoutVars>
          <dgm:chPref val="3"/>
        </dgm:presLayoutVars>
      </dgm:prSet>
      <dgm:spPr/>
    </dgm:pt>
    <dgm:pt modelId="{DE8DE008-7F10-495C-B699-2E60C742581A}" type="pres">
      <dgm:prSet presAssocID="{7E36FDB5-4F8D-4DF0-918A-4D6612FCF1D0}" presName="rootConnector" presStyleLbl="node2" presStyleIdx="8" presStyleCnt="11"/>
      <dgm:spPr/>
    </dgm:pt>
    <dgm:pt modelId="{0AA11D55-5AD5-496C-BC18-9B3112A77D89}" type="pres">
      <dgm:prSet presAssocID="{7E36FDB5-4F8D-4DF0-918A-4D6612FCF1D0}" presName="hierChild4" presStyleCnt="0"/>
      <dgm:spPr/>
    </dgm:pt>
    <dgm:pt modelId="{ABAC41E5-793B-471F-A6E5-F823952CFF57}" type="pres">
      <dgm:prSet presAssocID="{7E36FDB5-4F8D-4DF0-918A-4D6612FCF1D0}" presName="hierChild5" presStyleCnt="0"/>
      <dgm:spPr/>
    </dgm:pt>
    <dgm:pt modelId="{72688EEA-26BF-4A61-9598-33B6C4B17D49}" type="pres">
      <dgm:prSet presAssocID="{D3BC279E-B54F-4440-AE44-79E1DD905C28}" presName="Name37" presStyleLbl="parChTrans1D2" presStyleIdx="9" presStyleCnt="11"/>
      <dgm:spPr/>
    </dgm:pt>
    <dgm:pt modelId="{216E7DF0-EDC7-43F4-B90A-2462D06AACA2}" type="pres">
      <dgm:prSet presAssocID="{D8C4F68E-B3F6-4AE1-8067-6D1B1159C531}" presName="hierRoot2" presStyleCnt="0">
        <dgm:presLayoutVars>
          <dgm:hierBranch val="init"/>
        </dgm:presLayoutVars>
      </dgm:prSet>
      <dgm:spPr/>
    </dgm:pt>
    <dgm:pt modelId="{0E4216E9-F7E8-48E4-9CE8-D1B5FD303DEA}" type="pres">
      <dgm:prSet presAssocID="{D8C4F68E-B3F6-4AE1-8067-6D1B1159C531}" presName="rootComposite" presStyleCnt="0"/>
      <dgm:spPr/>
    </dgm:pt>
    <dgm:pt modelId="{6DEA50B7-310B-448F-86F6-448DA8804684}" type="pres">
      <dgm:prSet presAssocID="{D8C4F68E-B3F6-4AE1-8067-6D1B1159C531}" presName="rootText" presStyleLbl="node2" presStyleIdx="9" presStyleCnt="11" custScaleY="247152">
        <dgm:presLayoutVars>
          <dgm:chPref val="3"/>
        </dgm:presLayoutVars>
      </dgm:prSet>
      <dgm:spPr/>
    </dgm:pt>
    <dgm:pt modelId="{F23C7D42-8F02-46F7-8B9C-EBAF628E22D6}" type="pres">
      <dgm:prSet presAssocID="{D8C4F68E-B3F6-4AE1-8067-6D1B1159C531}" presName="rootConnector" presStyleLbl="node2" presStyleIdx="9" presStyleCnt="11"/>
      <dgm:spPr/>
    </dgm:pt>
    <dgm:pt modelId="{5DB84842-C139-4A94-8EA3-384340FF97AF}" type="pres">
      <dgm:prSet presAssocID="{D8C4F68E-B3F6-4AE1-8067-6D1B1159C531}" presName="hierChild4" presStyleCnt="0"/>
      <dgm:spPr/>
    </dgm:pt>
    <dgm:pt modelId="{6E2AA885-F033-4408-9F99-C6552E3A4481}" type="pres">
      <dgm:prSet presAssocID="{D8C4F68E-B3F6-4AE1-8067-6D1B1159C531}" presName="hierChild5" presStyleCnt="0"/>
      <dgm:spPr/>
    </dgm:pt>
    <dgm:pt modelId="{3F452E27-EDBB-47B1-AB3D-043C6CF0F82C}" type="pres">
      <dgm:prSet presAssocID="{118CD57B-920D-45D8-8693-8E1F9D60073B}" presName="Name37" presStyleLbl="parChTrans1D2" presStyleIdx="10" presStyleCnt="11"/>
      <dgm:spPr/>
    </dgm:pt>
    <dgm:pt modelId="{8276B69D-3BF8-47DB-A23B-6D3D98364F92}" type="pres">
      <dgm:prSet presAssocID="{4E088153-6D55-46B1-A30D-8A4E4FE97AD8}" presName="hierRoot2" presStyleCnt="0">
        <dgm:presLayoutVars>
          <dgm:hierBranch val="init"/>
        </dgm:presLayoutVars>
      </dgm:prSet>
      <dgm:spPr/>
    </dgm:pt>
    <dgm:pt modelId="{8045B453-BA79-44F6-9708-18A1379F62F9}" type="pres">
      <dgm:prSet presAssocID="{4E088153-6D55-46B1-A30D-8A4E4FE97AD8}" presName="rootComposite" presStyleCnt="0"/>
      <dgm:spPr/>
    </dgm:pt>
    <dgm:pt modelId="{BC9AB556-94EC-4DAC-AB1C-20255647AA59}" type="pres">
      <dgm:prSet presAssocID="{4E088153-6D55-46B1-A30D-8A4E4FE97AD8}" presName="rootText" presStyleLbl="node2" presStyleIdx="10" presStyleCnt="11" custScaleY="247152">
        <dgm:presLayoutVars>
          <dgm:chPref val="3"/>
        </dgm:presLayoutVars>
      </dgm:prSet>
      <dgm:spPr/>
    </dgm:pt>
    <dgm:pt modelId="{3E68795B-9392-4524-80DF-22C05B573C89}" type="pres">
      <dgm:prSet presAssocID="{4E088153-6D55-46B1-A30D-8A4E4FE97AD8}" presName="rootConnector" presStyleLbl="node2" presStyleIdx="10" presStyleCnt="11"/>
      <dgm:spPr/>
    </dgm:pt>
    <dgm:pt modelId="{85BFBE33-9231-4470-9DF4-994C6A6D2781}" type="pres">
      <dgm:prSet presAssocID="{4E088153-6D55-46B1-A30D-8A4E4FE97AD8}" presName="hierChild4" presStyleCnt="0"/>
      <dgm:spPr/>
    </dgm:pt>
    <dgm:pt modelId="{42B754FB-8848-4C0F-9AE1-E023453D1418}" type="pres">
      <dgm:prSet presAssocID="{4E088153-6D55-46B1-A30D-8A4E4FE97AD8}" presName="hierChild5" presStyleCnt="0"/>
      <dgm:spPr/>
    </dgm:pt>
    <dgm:pt modelId="{F5DBC78B-B9CA-49A5-A983-41E116C0D387}" type="pres">
      <dgm:prSet presAssocID="{581306D7-91E2-4D38-AF73-C156054B1E86}" presName="hierChild3" presStyleCnt="0"/>
      <dgm:spPr/>
    </dgm:pt>
  </dgm:ptLst>
  <dgm:cxnLst>
    <dgm:cxn modelId="{EC8F4904-3C89-4FA2-873B-C20F7732DC16}" type="presOf" srcId="{D84ED9BA-9E48-4F40-B1E7-9F3C2A9D0E50}" destId="{61B827D3-D0FD-457F-AD79-8D813D9C2CA5}" srcOrd="0" destOrd="0" presId="urn:microsoft.com/office/officeart/2005/8/layout/orgChart1"/>
    <dgm:cxn modelId="{6454D413-7AFA-4EC4-A3C1-FEFD8A40B14B}" srcId="{581306D7-91E2-4D38-AF73-C156054B1E86}" destId="{9976CE5C-619B-422E-BB10-2A94A272F0D6}" srcOrd="3" destOrd="0" parTransId="{2D4E112D-BF42-4181-AE1B-911EE4C3B093}" sibTransId="{18B48306-5C08-4A3A-9AAF-8C0F72D6AB9A}"/>
    <dgm:cxn modelId="{2003CA16-D431-44C7-89C6-B321A9E8055B}" srcId="{581306D7-91E2-4D38-AF73-C156054B1E86}" destId="{F9CC45AC-1BC2-4462-AAB2-2BFF13D41C43}" srcOrd="4" destOrd="0" parTransId="{41482427-F55C-473D-B3D5-AE7CFCCA80FB}" sibTransId="{936C9CFF-DF88-4D58-8924-FB656958DE46}"/>
    <dgm:cxn modelId="{EFE2841A-CC26-4BDE-858A-05385B721FF2}" type="presOf" srcId="{6C083420-5B5F-4B27-AAA1-A39EECC27130}" destId="{963F2150-D9B3-4A39-9138-8E2FE3D4A850}" srcOrd="0" destOrd="0" presId="urn:microsoft.com/office/officeart/2005/8/layout/orgChart1"/>
    <dgm:cxn modelId="{B00AC81C-2652-4238-8B48-C53B54C806F9}" type="presOf" srcId="{8BD94702-E7EB-4209-B114-F3E1A8F0DDB0}" destId="{7FA6E930-D6E2-42F6-A90C-D2D1CE1F08E5}" srcOrd="1" destOrd="0" presId="urn:microsoft.com/office/officeart/2005/8/layout/orgChart1"/>
    <dgm:cxn modelId="{C5C8E524-7E3F-42C6-B563-4E8FC7294A7C}" type="presOf" srcId="{9976CE5C-619B-422E-BB10-2A94A272F0D6}" destId="{9673F875-4D58-460B-A905-21326F4FC3AE}" srcOrd="1" destOrd="0" presId="urn:microsoft.com/office/officeart/2005/8/layout/orgChart1"/>
    <dgm:cxn modelId="{F6EC5333-404A-4866-B449-64DD68724CCE}" srcId="{581306D7-91E2-4D38-AF73-C156054B1E86}" destId="{8BD94702-E7EB-4209-B114-F3E1A8F0DDB0}" srcOrd="2" destOrd="0" parTransId="{0B8C8E24-1007-4162-82B8-0D3933DF3B9C}" sibTransId="{E1C47B13-E6CF-4C30-B5B6-84907E8DBC6F}"/>
    <dgm:cxn modelId="{24663337-8A6D-4FA1-B6F1-26AC32B70582}" srcId="{581306D7-91E2-4D38-AF73-C156054B1E86}" destId="{4E088153-6D55-46B1-A30D-8A4E4FE97AD8}" srcOrd="10" destOrd="0" parTransId="{118CD57B-920D-45D8-8693-8E1F9D60073B}" sibTransId="{0B409BBF-FCD2-4EF8-8AB1-60EFDD208B90}"/>
    <dgm:cxn modelId="{EC46A63C-0E5E-4E6D-95E6-948F47677875}" srcId="{581306D7-91E2-4D38-AF73-C156054B1E86}" destId="{7E36FDB5-4F8D-4DF0-918A-4D6612FCF1D0}" srcOrd="8" destOrd="0" parTransId="{E73B5A11-4E20-42DA-A3E8-C527D4098ABA}" sibTransId="{CC8E0292-2299-433B-AFBB-5B1FF9D0BC0A}"/>
    <dgm:cxn modelId="{DF3EFB5B-F5AA-4FBD-890D-0D372626951A}" type="presOf" srcId="{0B8C8E24-1007-4162-82B8-0D3933DF3B9C}" destId="{55A8BD55-2914-4816-A379-A3F418D01BC8}" srcOrd="0" destOrd="0" presId="urn:microsoft.com/office/officeart/2005/8/layout/orgChart1"/>
    <dgm:cxn modelId="{B78EE841-8D47-44B1-8F9E-EF005C40592F}" type="presOf" srcId="{E73B5A11-4E20-42DA-A3E8-C527D4098ABA}" destId="{DC69C96F-B4D6-4EC0-BF8E-4FD475F388F2}" srcOrd="0" destOrd="0" presId="urn:microsoft.com/office/officeart/2005/8/layout/orgChart1"/>
    <dgm:cxn modelId="{81251964-2FC3-498C-B7BF-510552ED3A5B}" type="presOf" srcId="{9976CE5C-619B-422E-BB10-2A94A272F0D6}" destId="{1ECBF68E-6713-4237-99FE-2C5B91CDCADD}" srcOrd="0" destOrd="0" presId="urn:microsoft.com/office/officeart/2005/8/layout/orgChart1"/>
    <dgm:cxn modelId="{702BFD6E-048B-4D28-9E9F-49CCF469D76E}" type="presOf" srcId="{D8C4F68E-B3F6-4AE1-8067-6D1B1159C531}" destId="{6DEA50B7-310B-448F-86F6-448DA8804684}" srcOrd="0" destOrd="0" presId="urn:microsoft.com/office/officeart/2005/8/layout/orgChart1"/>
    <dgm:cxn modelId="{5A4A2650-AFBF-47CA-8EC7-CE57FE12E421}" type="presOf" srcId="{7E36FDB5-4F8D-4DF0-918A-4D6612FCF1D0}" destId="{4D8AA2FF-9277-4AA8-AD11-D13A2E8F63B0}" srcOrd="0" destOrd="0" presId="urn:microsoft.com/office/officeart/2005/8/layout/orgChart1"/>
    <dgm:cxn modelId="{95E80652-74AF-4EE3-8DA3-C8F3BC83AE56}" type="presOf" srcId="{D3BC279E-B54F-4440-AE44-79E1DD905C28}" destId="{72688EEA-26BF-4A61-9598-33B6C4B17D49}" srcOrd="0" destOrd="0" presId="urn:microsoft.com/office/officeart/2005/8/layout/orgChart1"/>
    <dgm:cxn modelId="{F37B4354-DBBE-40A3-8E58-A3D718BF08B0}" type="presOf" srcId="{6FDC34D4-F4CA-492C-BA7F-01C95D0E3549}" destId="{32DAD721-0240-4149-8313-4CB3E58D3E10}" srcOrd="0" destOrd="0" presId="urn:microsoft.com/office/officeart/2005/8/layout/orgChart1"/>
    <dgm:cxn modelId="{B8F45A74-6CFB-4F25-A5DD-3CBF3A4C42BE}" type="presOf" srcId="{EB4CD8B0-5D59-4AD5-8B29-21884F422332}" destId="{22798220-D53E-492A-B219-BD6406D8BD4D}" srcOrd="0" destOrd="0" presId="urn:microsoft.com/office/officeart/2005/8/layout/orgChart1"/>
    <dgm:cxn modelId="{4CD00C75-C37A-4DB9-A6C1-9982B74778C3}" type="presOf" srcId="{581306D7-91E2-4D38-AF73-C156054B1E86}" destId="{CC8EBAE0-8F90-4684-B92D-ED8BD8DC2FB6}" srcOrd="0" destOrd="0" presId="urn:microsoft.com/office/officeart/2005/8/layout/orgChart1"/>
    <dgm:cxn modelId="{444D0A79-8BA0-4B06-A920-5DCFF833A98B}" type="presOf" srcId="{90DE41AC-8D30-437F-80B0-6B013DE29973}" destId="{7011EC2B-14DB-4D6E-B3A4-49A6DD8A875E}" srcOrd="0" destOrd="0" presId="urn:microsoft.com/office/officeart/2005/8/layout/orgChart1"/>
    <dgm:cxn modelId="{3D495979-4E74-4742-9ADD-6B85474D9859}" type="presOf" srcId="{581306D7-91E2-4D38-AF73-C156054B1E86}" destId="{08406604-B2CE-41C2-BCD8-A63AE283EF68}" srcOrd="1" destOrd="0" presId="urn:microsoft.com/office/officeart/2005/8/layout/orgChart1"/>
    <dgm:cxn modelId="{77A2A859-04D2-450D-B8B1-638BBA7E571D}" srcId="{581306D7-91E2-4D38-AF73-C156054B1E86}" destId="{6FDC34D4-F4CA-492C-BA7F-01C95D0E3549}" srcOrd="0" destOrd="0" parTransId="{92E005E0-2AB6-400D-A67B-84D0151A206E}" sibTransId="{CC0941A2-1794-4FAD-8974-77767F73F70F}"/>
    <dgm:cxn modelId="{EBC1E679-6FF5-47AC-8EF4-CB3DB7722E1C}" type="presOf" srcId="{41482427-F55C-473D-B3D5-AE7CFCCA80FB}" destId="{A9E9B4E8-55E6-4EA8-9A33-951F745D1F31}" srcOrd="0" destOrd="0" presId="urn:microsoft.com/office/officeart/2005/8/layout/orgChart1"/>
    <dgm:cxn modelId="{3C809B81-ADAA-44C4-A074-24461D9B4425}" type="presOf" srcId="{7E36FDB5-4F8D-4DF0-918A-4D6612FCF1D0}" destId="{DE8DE008-7F10-495C-B699-2E60C742581A}" srcOrd="1" destOrd="0" presId="urn:microsoft.com/office/officeart/2005/8/layout/orgChart1"/>
    <dgm:cxn modelId="{4EBFE782-6916-487B-A6D2-40AAF05193F0}" type="presOf" srcId="{92E005E0-2AB6-400D-A67B-84D0151A206E}" destId="{8C9EC176-FE24-4A79-B048-AFA9DB8141B2}" srcOrd="0" destOrd="0" presId="urn:microsoft.com/office/officeart/2005/8/layout/orgChart1"/>
    <dgm:cxn modelId="{F909B084-782C-443B-8620-EE3F521E2AF5}" type="presOf" srcId="{6C083420-5B5F-4B27-AAA1-A39EECC27130}" destId="{A7CDA5A5-6AB6-4FBA-9D2D-8055CE2B3540}" srcOrd="1" destOrd="0" presId="urn:microsoft.com/office/officeart/2005/8/layout/orgChart1"/>
    <dgm:cxn modelId="{1B084588-074A-4ADF-AB59-867208E7DFEF}" srcId="{581306D7-91E2-4D38-AF73-C156054B1E86}" destId="{9E4CFE64-BF6C-4ACA-B86D-F84931D15F91}" srcOrd="6" destOrd="0" parTransId="{B584AE94-7702-4FF3-8ECC-9DEEE095C877}" sibTransId="{A5F3B07A-D651-4B47-8E4C-71CCFF4075DC}"/>
    <dgm:cxn modelId="{E86B2C93-ABB1-4596-A81E-A814DA5C29C1}" type="presOf" srcId="{2D4E112D-BF42-4181-AE1B-911EE4C3B093}" destId="{5280341C-8007-485C-AD25-A203BBF3EC99}" srcOrd="0" destOrd="0" presId="urn:microsoft.com/office/officeart/2005/8/layout/orgChart1"/>
    <dgm:cxn modelId="{C6DA4795-3062-47AC-9D65-C9F176E02073}" type="presOf" srcId="{F9CC45AC-1BC2-4462-AAB2-2BFF13D41C43}" destId="{A9887452-C39B-4781-8792-F36EDA45EE90}" srcOrd="1" destOrd="0" presId="urn:microsoft.com/office/officeart/2005/8/layout/orgChart1"/>
    <dgm:cxn modelId="{05ED3698-907F-4A3E-BC07-C6EFF7E1D8F5}" type="presOf" srcId="{9E4CFE64-BF6C-4ACA-B86D-F84931D15F91}" destId="{70BA366A-B5D0-4C57-A716-D4E81492C99F}" srcOrd="0" destOrd="0" presId="urn:microsoft.com/office/officeart/2005/8/layout/orgChart1"/>
    <dgm:cxn modelId="{EA21AEA2-9F39-4984-A2A3-C63B88CD264B}" type="presOf" srcId="{90DE41AC-8D30-437F-80B0-6B013DE29973}" destId="{3FE255B9-78F2-444A-AE0C-61E347B3770B}" srcOrd="1" destOrd="0" presId="urn:microsoft.com/office/officeart/2005/8/layout/orgChart1"/>
    <dgm:cxn modelId="{2B5C5AA3-CCC2-4425-8610-5152A8D8032C}" type="presOf" srcId="{21FD834F-48F4-44E6-B7E4-48E672408822}" destId="{07763B53-EE09-4231-8D10-309E99390B03}" srcOrd="0" destOrd="0" presId="urn:microsoft.com/office/officeart/2005/8/layout/orgChart1"/>
    <dgm:cxn modelId="{B97300A7-FEF2-4DAE-B016-F033A9AAE5E4}" type="presOf" srcId="{6FDC34D4-F4CA-492C-BA7F-01C95D0E3549}" destId="{9BFF7535-DF32-426D-B3E7-6D8C8E45BED8}" srcOrd="1" destOrd="0" presId="urn:microsoft.com/office/officeart/2005/8/layout/orgChart1"/>
    <dgm:cxn modelId="{1DF5D6B1-0EEB-4E56-8AF1-731835FD0F6A}" type="presOf" srcId="{118CD57B-920D-45D8-8693-8E1F9D60073B}" destId="{3F452E27-EDBB-47B1-AB3D-043C6CF0F82C}" srcOrd="0" destOrd="0" presId="urn:microsoft.com/office/officeart/2005/8/layout/orgChart1"/>
    <dgm:cxn modelId="{1450F2B1-F920-4AB8-930A-3995F7D19FEB}" type="presOf" srcId="{D8C4F68E-B3F6-4AE1-8067-6D1B1159C531}" destId="{F23C7D42-8F02-46F7-8B9C-EBAF628E22D6}" srcOrd="1" destOrd="0" presId="urn:microsoft.com/office/officeart/2005/8/layout/orgChart1"/>
    <dgm:cxn modelId="{89B7E9B4-01E4-4F5F-A2D1-C11BBCD2DDF2}" type="presOf" srcId="{BEBB45E4-80D0-4A36-88F4-B6123C8210DE}" destId="{584D906B-F938-4C55-8022-491AB6554344}" srcOrd="0" destOrd="0" presId="urn:microsoft.com/office/officeart/2005/8/layout/orgChart1"/>
    <dgm:cxn modelId="{DE7595B7-3A0A-4D2B-91EE-6405732A73E6}" type="presOf" srcId="{EB4CD8B0-5D59-4AD5-8B29-21884F422332}" destId="{4C19D2FC-CA3A-4936-89B9-39586AF828EF}" srcOrd="1" destOrd="0" presId="urn:microsoft.com/office/officeart/2005/8/layout/orgChart1"/>
    <dgm:cxn modelId="{19C9BABA-9903-4033-8094-7B67AD92E94C}" type="presOf" srcId="{4E088153-6D55-46B1-A30D-8A4E4FE97AD8}" destId="{3E68795B-9392-4524-80DF-22C05B573C89}" srcOrd="1" destOrd="0" presId="urn:microsoft.com/office/officeart/2005/8/layout/orgChart1"/>
    <dgm:cxn modelId="{722803C4-1CAD-4406-9905-1526C9E9C1DF}" srcId="{581306D7-91E2-4D38-AF73-C156054B1E86}" destId="{EB4CD8B0-5D59-4AD5-8B29-21884F422332}" srcOrd="1" destOrd="0" parTransId="{BEBB45E4-80D0-4A36-88F4-B6123C8210DE}" sibTransId="{5BEC1E4A-2F49-4BB8-8A0F-F8C639D2FEC8}"/>
    <dgm:cxn modelId="{2514A7CA-CA8B-4963-B98A-D5D7774DF913}" srcId="{581306D7-91E2-4D38-AF73-C156054B1E86}" destId="{6C083420-5B5F-4B27-AAA1-A39EECC27130}" srcOrd="7" destOrd="0" parTransId="{D84ED9BA-9E48-4F40-B1E7-9F3C2A9D0E50}" sibTransId="{52107CB9-5BB5-44DC-A1AC-E9EEFDA2D590}"/>
    <dgm:cxn modelId="{2F6D82D2-949D-4ADA-8932-EB701182B71A}" type="presOf" srcId="{B584AE94-7702-4FF3-8ECC-9DEEE095C877}" destId="{E106B462-832A-43EF-B041-B235E177CB3A}" srcOrd="0" destOrd="0" presId="urn:microsoft.com/office/officeart/2005/8/layout/orgChart1"/>
    <dgm:cxn modelId="{75A0EAD9-9681-4F00-93A9-93012A167526}" type="presOf" srcId="{4E088153-6D55-46B1-A30D-8A4E4FE97AD8}" destId="{BC9AB556-94EC-4DAC-AB1C-20255647AA59}" srcOrd="0" destOrd="0" presId="urn:microsoft.com/office/officeart/2005/8/layout/orgChart1"/>
    <dgm:cxn modelId="{052CC3E2-2B42-4F35-9D4C-0CC3EED64646}" srcId="{581306D7-91E2-4D38-AF73-C156054B1E86}" destId="{90DE41AC-8D30-437F-80B0-6B013DE29973}" srcOrd="5" destOrd="0" parTransId="{21FD834F-48F4-44E6-B7E4-48E672408822}" sibTransId="{BDA9B528-D0DE-4438-AC84-446C2A10873B}"/>
    <dgm:cxn modelId="{45E562E4-BDBE-4119-9103-7221D21A098A}" srcId="{F22BC77B-A4AD-4FD6-B7EC-4CEAB6AB48B3}" destId="{581306D7-91E2-4D38-AF73-C156054B1E86}" srcOrd="0" destOrd="0" parTransId="{D5B2FBEF-CCD3-44AA-9634-EA691228AFA6}" sibTransId="{F9AE1AF2-2D9C-4483-ABB6-E51949C6AE93}"/>
    <dgm:cxn modelId="{167434E6-EA2B-4796-A4BC-C5AD9D2A24E7}" type="presOf" srcId="{F22BC77B-A4AD-4FD6-B7EC-4CEAB6AB48B3}" destId="{509AE4CC-2DA4-434B-9FCB-FDBEB048F5B4}" srcOrd="0" destOrd="0" presId="urn:microsoft.com/office/officeart/2005/8/layout/orgChart1"/>
    <dgm:cxn modelId="{D80536F0-BA59-4FD2-9B7C-7B1FF3472B79}" type="presOf" srcId="{9E4CFE64-BF6C-4ACA-B86D-F84931D15F91}" destId="{FB311176-21F9-433F-83CA-A1A2331714D1}" srcOrd="1" destOrd="0" presId="urn:microsoft.com/office/officeart/2005/8/layout/orgChart1"/>
    <dgm:cxn modelId="{6CA83FF1-91FA-47CA-91D6-D52928BC67B4}" srcId="{581306D7-91E2-4D38-AF73-C156054B1E86}" destId="{D8C4F68E-B3F6-4AE1-8067-6D1B1159C531}" srcOrd="9" destOrd="0" parTransId="{D3BC279E-B54F-4440-AE44-79E1DD905C28}" sibTransId="{68A0E464-724E-4403-8855-17BEF41B9233}"/>
    <dgm:cxn modelId="{2523DBF1-6512-4BF7-B181-AC04B7C31386}" type="presOf" srcId="{F9CC45AC-1BC2-4462-AAB2-2BFF13D41C43}" destId="{6B44723C-C684-422B-BD2A-7C04C01F45B3}" srcOrd="0" destOrd="0" presId="urn:microsoft.com/office/officeart/2005/8/layout/orgChart1"/>
    <dgm:cxn modelId="{10B907FF-CB9C-4F22-B400-8816762C7037}" type="presOf" srcId="{8BD94702-E7EB-4209-B114-F3E1A8F0DDB0}" destId="{76DC8EFD-10DD-4BC3-80DF-7B6554394A88}" srcOrd="0" destOrd="0" presId="urn:microsoft.com/office/officeart/2005/8/layout/orgChart1"/>
    <dgm:cxn modelId="{831E295D-CFD2-479A-899D-08CF847EABF9}" type="presParOf" srcId="{509AE4CC-2DA4-434B-9FCB-FDBEB048F5B4}" destId="{AEA09A51-C7E5-4C78-9E13-ED167718A897}" srcOrd="0" destOrd="0" presId="urn:microsoft.com/office/officeart/2005/8/layout/orgChart1"/>
    <dgm:cxn modelId="{153268A4-E9D2-44F7-8809-6223F95418B9}" type="presParOf" srcId="{AEA09A51-C7E5-4C78-9E13-ED167718A897}" destId="{E40EC842-D3AF-462C-B0E8-A025B9A770FC}" srcOrd="0" destOrd="0" presId="urn:microsoft.com/office/officeart/2005/8/layout/orgChart1"/>
    <dgm:cxn modelId="{E2FD2EFD-C9D0-47C2-8244-6E6642A8F1E2}" type="presParOf" srcId="{E40EC842-D3AF-462C-B0E8-A025B9A770FC}" destId="{CC8EBAE0-8F90-4684-B92D-ED8BD8DC2FB6}" srcOrd="0" destOrd="0" presId="urn:microsoft.com/office/officeart/2005/8/layout/orgChart1"/>
    <dgm:cxn modelId="{6396DFBF-5A94-42D4-B9DE-8743DD9A17BE}" type="presParOf" srcId="{E40EC842-D3AF-462C-B0E8-A025B9A770FC}" destId="{08406604-B2CE-41C2-BCD8-A63AE283EF68}" srcOrd="1" destOrd="0" presId="urn:microsoft.com/office/officeart/2005/8/layout/orgChart1"/>
    <dgm:cxn modelId="{79C5DC26-EAAD-48A9-8283-F24D24E8E2E8}" type="presParOf" srcId="{AEA09A51-C7E5-4C78-9E13-ED167718A897}" destId="{58F4B5FC-1A49-4044-AA1E-EA7CE015E453}" srcOrd="1" destOrd="0" presId="urn:microsoft.com/office/officeart/2005/8/layout/orgChart1"/>
    <dgm:cxn modelId="{C0AD2489-598F-4580-89DB-00B5202FC7C1}" type="presParOf" srcId="{58F4B5FC-1A49-4044-AA1E-EA7CE015E453}" destId="{8C9EC176-FE24-4A79-B048-AFA9DB8141B2}" srcOrd="0" destOrd="0" presId="urn:microsoft.com/office/officeart/2005/8/layout/orgChart1"/>
    <dgm:cxn modelId="{877AB4C9-13F0-40BF-937B-0EC79479D0DA}" type="presParOf" srcId="{58F4B5FC-1A49-4044-AA1E-EA7CE015E453}" destId="{E9AE113A-79F9-4EE3-8C37-F720F62861A1}" srcOrd="1" destOrd="0" presId="urn:microsoft.com/office/officeart/2005/8/layout/orgChart1"/>
    <dgm:cxn modelId="{BCF82D9F-1546-460E-8948-8FE49A770371}" type="presParOf" srcId="{E9AE113A-79F9-4EE3-8C37-F720F62861A1}" destId="{B798D93A-CC74-437B-9A52-2D1913774339}" srcOrd="0" destOrd="0" presId="urn:microsoft.com/office/officeart/2005/8/layout/orgChart1"/>
    <dgm:cxn modelId="{11618F71-F709-4049-A9AE-B017FB771456}" type="presParOf" srcId="{B798D93A-CC74-437B-9A52-2D1913774339}" destId="{32DAD721-0240-4149-8313-4CB3E58D3E10}" srcOrd="0" destOrd="0" presId="urn:microsoft.com/office/officeart/2005/8/layout/orgChart1"/>
    <dgm:cxn modelId="{6D4DBEDB-C697-4065-B04A-37641409CBBA}" type="presParOf" srcId="{B798D93A-CC74-437B-9A52-2D1913774339}" destId="{9BFF7535-DF32-426D-B3E7-6D8C8E45BED8}" srcOrd="1" destOrd="0" presId="urn:microsoft.com/office/officeart/2005/8/layout/orgChart1"/>
    <dgm:cxn modelId="{5BFD0143-1D65-41C8-BA7B-A04CE6283A37}" type="presParOf" srcId="{E9AE113A-79F9-4EE3-8C37-F720F62861A1}" destId="{8FD19E20-38D7-4DE1-B00B-2116128EF762}" srcOrd="1" destOrd="0" presId="urn:microsoft.com/office/officeart/2005/8/layout/orgChart1"/>
    <dgm:cxn modelId="{F3801849-5234-4693-8F28-8F7F13E2D582}" type="presParOf" srcId="{E9AE113A-79F9-4EE3-8C37-F720F62861A1}" destId="{A28F457E-617E-4193-ACEA-52161A45B192}" srcOrd="2" destOrd="0" presId="urn:microsoft.com/office/officeart/2005/8/layout/orgChart1"/>
    <dgm:cxn modelId="{57660DCD-0474-49AB-B4FE-AA5A4BA0FECC}" type="presParOf" srcId="{58F4B5FC-1A49-4044-AA1E-EA7CE015E453}" destId="{584D906B-F938-4C55-8022-491AB6554344}" srcOrd="2" destOrd="0" presId="urn:microsoft.com/office/officeart/2005/8/layout/orgChart1"/>
    <dgm:cxn modelId="{BD0C40AF-8D66-45C2-A4F3-F3DE72828B22}" type="presParOf" srcId="{58F4B5FC-1A49-4044-AA1E-EA7CE015E453}" destId="{2DAF2253-7379-4A88-8E00-05494235E2C1}" srcOrd="3" destOrd="0" presId="urn:microsoft.com/office/officeart/2005/8/layout/orgChart1"/>
    <dgm:cxn modelId="{973BB068-C2F8-4433-BAED-CEDC2E171A6A}" type="presParOf" srcId="{2DAF2253-7379-4A88-8E00-05494235E2C1}" destId="{112C4FDA-D290-41F2-AD5B-B50F10C9321E}" srcOrd="0" destOrd="0" presId="urn:microsoft.com/office/officeart/2005/8/layout/orgChart1"/>
    <dgm:cxn modelId="{1B026301-3846-4D31-B886-A0194C3B9654}" type="presParOf" srcId="{112C4FDA-D290-41F2-AD5B-B50F10C9321E}" destId="{22798220-D53E-492A-B219-BD6406D8BD4D}" srcOrd="0" destOrd="0" presId="urn:microsoft.com/office/officeart/2005/8/layout/orgChart1"/>
    <dgm:cxn modelId="{A855DB3C-F6EB-4E4E-8EDA-1FBA19013602}" type="presParOf" srcId="{112C4FDA-D290-41F2-AD5B-B50F10C9321E}" destId="{4C19D2FC-CA3A-4936-89B9-39586AF828EF}" srcOrd="1" destOrd="0" presId="urn:microsoft.com/office/officeart/2005/8/layout/orgChart1"/>
    <dgm:cxn modelId="{B735DDF2-5DD3-459C-93DC-248074ED1839}" type="presParOf" srcId="{2DAF2253-7379-4A88-8E00-05494235E2C1}" destId="{83AC2429-6C3A-4586-848B-31F97DF74526}" srcOrd="1" destOrd="0" presId="urn:microsoft.com/office/officeart/2005/8/layout/orgChart1"/>
    <dgm:cxn modelId="{97717F09-44A3-424B-B0ED-03002C76CBA5}" type="presParOf" srcId="{2DAF2253-7379-4A88-8E00-05494235E2C1}" destId="{3C9B147A-B74F-4862-BC4A-B0B3D75FAF83}" srcOrd="2" destOrd="0" presId="urn:microsoft.com/office/officeart/2005/8/layout/orgChart1"/>
    <dgm:cxn modelId="{03C10248-5074-4896-8ADC-381FC84C90EE}" type="presParOf" srcId="{58F4B5FC-1A49-4044-AA1E-EA7CE015E453}" destId="{55A8BD55-2914-4816-A379-A3F418D01BC8}" srcOrd="4" destOrd="0" presId="urn:microsoft.com/office/officeart/2005/8/layout/orgChart1"/>
    <dgm:cxn modelId="{B83AA92C-BAD0-45B7-97D6-6A80F77E3D44}" type="presParOf" srcId="{58F4B5FC-1A49-4044-AA1E-EA7CE015E453}" destId="{4C8FDF17-2F69-411D-8708-D660FAB7075F}" srcOrd="5" destOrd="0" presId="urn:microsoft.com/office/officeart/2005/8/layout/orgChart1"/>
    <dgm:cxn modelId="{90D1E503-C675-4267-B661-E2C38CBA17F9}" type="presParOf" srcId="{4C8FDF17-2F69-411D-8708-D660FAB7075F}" destId="{1210BF62-6843-423D-AD00-5AB1A6984706}" srcOrd="0" destOrd="0" presId="urn:microsoft.com/office/officeart/2005/8/layout/orgChart1"/>
    <dgm:cxn modelId="{6C7D94E7-7852-42EF-9E26-6E24E60EDDC9}" type="presParOf" srcId="{1210BF62-6843-423D-AD00-5AB1A6984706}" destId="{76DC8EFD-10DD-4BC3-80DF-7B6554394A88}" srcOrd="0" destOrd="0" presId="urn:microsoft.com/office/officeart/2005/8/layout/orgChart1"/>
    <dgm:cxn modelId="{AC27C0D7-0AEA-401D-A438-A578748399A5}" type="presParOf" srcId="{1210BF62-6843-423D-AD00-5AB1A6984706}" destId="{7FA6E930-D6E2-42F6-A90C-D2D1CE1F08E5}" srcOrd="1" destOrd="0" presId="urn:microsoft.com/office/officeart/2005/8/layout/orgChart1"/>
    <dgm:cxn modelId="{43C2FCDB-37FB-49D5-9221-132CEA6C6C8A}" type="presParOf" srcId="{4C8FDF17-2F69-411D-8708-D660FAB7075F}" destId="{CE8BF1D3-9866-4F24-BE56-70D79A0B5246}" srcOrd="1" destOrd="0" presId="urn:microsoft.com/office/officeart/2005/8/layout/orgChart1"/>
    <dgm:cxn modelId="{818353B2-D7F7-4761-BCC5-C7306C5717C9}" type="presParOf" srcId="{4C8FDF17-2F69-411D-8708-D660FAB7075F}" destId="{6DE6A262-7D73-4F73-A6B4-E7F101FED827}" srcOrd="2" destOrd="0" presId="urn:microsoft.com/office/officeart/2005/8/layout/orgChart1"/>
    <dgm:cxn modelId="{299EE945-5E67-44F5-BC85-E6F55702C8C3}" type="presParOf" srcId="{58F4B5FC-1A49-4044-AA1E-EA7CE015E453}" destId="{5280341C-8007-485C-AD25-A203BBF3EC99}" srcOrd="6" destOrd="0" presId="urn:microsoft.com/office/officeart/2005/8/layout/orgChart1"/>
    <dgm:cxn modelId="{07CD1AAD-8BE0-4D6B-B3D3-17C6765FF5C9}" type="presParOf" srcId="{58F4B5FC-1A49-4044-AA1E-EA7CE015E453}" destId="{32404682-3F71-42C5-8B1D-B5ED132DDAE2}" srcOrd="7" destOrd="0" presId="urn:microsoft.com/office/officeart/2005/8/layout/orgChart1"/>
    <dgm:cxn modelId="{950763C9-4E85-4DAB-BDD3-81CDAD6898E9}" type="presParOf" srcId="{32404682-3F71-42C5-8B1D-B5ED132DDAE2}" destId="{5F479C43-9FE5-45A7-ABBF-EB9346398259}" srcOrd="0" destOrd="0" presId="urn:microsoft.com/office/officeart/2005/8/layout/orgChart1"/>
    <dgm:cxn modelId="{454FACF1-BABD-4299-80C8-50354E3C1003}" type="presParOf" srcId="{5F479C43-9FE5-45A7-ABBF-EB9346398259}" destId="{1ECBF68E-6713-4237-99FE-2C5B91CDCADD}" srcOrd="0" destOrd="0" presId="urn:microsoft.com/office/officeart/2005/8/layout/orgChart1"/>
    <dgm:cxn modelId="{C81E7FEC-DE25-47BD-8E8D-4269C5D477AD}" type="presParOf" srcId="{5F479C43-9FE5-45A7-ABBF-EB9346398259}" destId="{9673F875-4D58-460B-A905-21326F4FC3AE}" srcOrd="1" destOrd="0" presId="urn:microsoft.com/office/officeart/2005/8/layout/orgChart1"/>
    <dgm:cxn modelId="{8C8B4046-C3A8-4C77-8944-A45EED61CF07}" type="presParOf" srcId="{32404682-3F71-42C5-8B1D-B5ED132DDAE2}" destId="{E363F763-D9AD-457F-9594-331BCF524FE9}" srcOrd="1" destOrd="0" presId="urn:microsoft.com/office/officeart/2005/8/layout/orgChart1"/>
    <dgm:cxn modelId="{39CF2438-3B0B-4761-B8FC-4FD5CAEECF20}" type="presParOf" srcId="{32404682-3F71-42C5-8B1D-B5ED132DDAE2}" destId="{158AF9D4-5007-4DC5-B726-A61455659FED}" srcOrd="2" destOrd="0" presId="urn:microsoft.com/office/officeart/2005/8/layout/orgChart1"/>
    <dgm:cxn modelId="{346474C2-EE60-4712-931C-615B9E47189F}" type="presParOf" srcId="{58F4B5FC-1A49-4044-AA1E-EA7CE015E453}" destId="{A9E9B4E8-55E6-4EA8-9A33-951F745D1F31}" srcOrd="8" destOrd="0" presId="urn:microsoft.com/office/officeart/2005/8/layout/orgChart1"/>
    <dgm:cxn modelId="{594D98BC-C212-4065-9680-21F35B9EF3B9}" type="presParOf" srcId="{58F4B5FC-1A49-4044-AA1E-EA7CE015E453}" destId="{29E8B691-A476-4B87-9B3C-D3D9F96D7620}" srcOrd="9" destOrd="0" presId="urn:microsoft.com/office/officeart/2005/8/layout/orgChart1"/>
    <dgm:cxn modelId="{A07E466B-CF0D-46CF-9F27-6E022F771EAB}" type="presParOf" srcId="{29E8B691-A476-4B87-9B3C-D3D9F96D7620}" destId="{79ED2360-02A7-4925-9D0E-14BA76E15266}" srcOrd="0" destOrd="0" presId="urn:microsoft.com/office/officeart/2005/8/layout/orgChart1"/>
    <dgm:cxn modelId="{69A6B92B-84B0-435F-B195-E276EF2C2E7A}" type="presParOf" srcId="{79ED2360-02A7-4925-9D0E-14BA76E15266}" destId="{6B44723C-C684-422B-BD2A-7C04C01F45B3}" srcOrd="0" destOrd="0" presId="urn:microsoft.com/office/officeart/2005/8/layout/orgChart1"/>
    <dgm:cxn modelId="{9FEAF5A8-F384-44CE-A6FD-94628442A24E}" type="presParOf" srcId="{79ED2360-02A7-4925-9D0E-14BA76E15266}" destId="{A9887452-C39B-4781-8792-F36EDA45EE90}" srcOrd="1" destOrd="0" presId="urn:microsoft.com/office/officeart/2005/8/layout/orgChart1"/>
    <dgm:cxn modelId="{CBDFFAC2-DFC1-4B37-B93C-ACE30A4ACD51}" type="presParOf" srcId="{29E8B691-A476-4B87-9B3C-D3D9F96D7620}" destId="{459BB923-836B-4D13-A885-2D6CBB892CB6}" srcOrd="1" destOrd="0" presId="urn:microsoft.com/office/officeart/2005/8/layout/orgChart1"/>
    <dgm:cxn modelId="{319CFD78-9F61-4B20-8558-A478F4570D23}" type="presParOf" srcId="{29E8B691-A476-4B87-9B3C-D3D9F96D7620}" destId="{7F2E8E5A-4ECD-4D0F-9DFB-BD24FE4CE652}" srcOrd="2" destOrd="0" presId="urn:microsoft.com/office/officeart/2005/8/layout/orgChart1"/>
    <dgm:cxn modelId="{02654EF2-B916-4A46-9154-BF6DE19BDB09}" type="presParOf" srcId="{58F4B5FC-1A49-4044-AA1E-EA7CE015E453}" destId="{07763B53-EE09-4231-8D10-309E99390B03}" srcOrd="10" destOrd="0" presId="urn:microsoft.com/office/officeart/2005/8/layout/orgChart1"/>
    <dgm:cxn modelId="{CBEB0AAD-0DDC-4927-ADAF-967F79D14C47}" type="presParOf" srcId="{58F4B5FC-1A49-4044-AA1E-EA7CE015E453}" destId="{358EFBBF-53DE-4F36-96F7-C7B3D9BBA2E1}" srcOrd="11" destOrd="0" presId="urn:microsoft.com/office/officeart/2005/8/layout/orgChart1"/>
    <dgm:cxn modelId="{2539A23C-96B0-4924-8D1F-03204269935B}" type="presParOf" srcId="{358EFBBF-53DE-4F36-96F7-C7B3D9BBA2E1}" destId="{09D50593-6258-4EE5-BF9C-E104B4530A73}" srcOrd="0" destOrd="0" presId="urn:microsoft.com/office/officeart/2005/8/layout/orgChart1"/>
    <dgm:cxn modelId="{27BA949E-7AB1-4938-B424-BDD17D61AEF9}" type="presParOf" srcId="{09D50593-6258-4EE5-BF9C-E104B4530A73}" destId="{7011EC2B-14DB-4D6E-B3A4-49A6DD8A875E}" srcOrd="0" destOrd="0" presId="urn:microsoft.com/office/officeart/2005/8/layout/orgChart1"/>
    <dgm:cxn modelId="{28DA1CEF-00B4-4AE8-9CDA-2D2D78A2191C}" type="presParOf" srcId="{09D50593-6258-4EE5-BF9C-E104B4530A73}" destId="{3FE255B9-78F2-444A-AE0C-61E347B3770B}" srcOrd="1" destOrd="0" presId="urn:microsoft.com/office/officeart/2005/8/layout/orgChart1"/>
    <dgm:cxn modelId="{02479BBB-205F-4C7C-A6E2-59DD9A7CFCC3}" type="presParOf" srcId="{358EFBBF-53DE-4F36-96F7-C7B3D9BBA2E1}" destId="{A6ED080A-7574-4397-B038-256FF7EB6E4D}" srcOrd="1" destOrd="0" presId="urn:microsoft.com/office/officeart/2005/8/layout/orgChart1"/>
    <dgm:cxn modelId="{2B003C57-6A4A-4CB3-85C9-287D35C8B259}" type="presParOf" srcId="{358EFBBF-53DE-4F36-96F7-C7B3D9BBA2E1}" destId="{0B4C0C05-5AC5-42E3-BAEA-20CD2CE3F96C}" srcOrd="2" destOrd="0" presId="urn:microsoft.com/office/officeart/2005/8/layout/orgChart1"/>
    <dgm:cxn modelId="{008A1E6B-7296-4D25-8451-AC8C1A0E0B12}" type="presParOf" srcId="{58F4B5FC-1A49-4044-AA1E-EA7CE015E453}" destId="{E106B462-832A-43EF-B041-B235E177CB3A}" srcOrd="12" destOrd="0" presId="urn:microsoft.com/office/officeart/2005/8/layout/orgChart1"/>
    <dgm:cxn modelId="{7C6AEE77-BCB5-46C1-8DBA-C12BF83D9645}" type="presParOf" srcId="{58F4B5FC-1A49-4044-AA1E-EA7CE015E453}" destId="{3C487920-8F4F-40A1-A0EE-AA75AAD44080}" srcOrd="13" destOrd="0" presId="urn:microsoft.com/office/officeart/2005/8/layout/orgChart1"/>
    <dgm:cxn modelId="{129E2F54-CB58-43A8-A32F-24278B9D733C}" type="presParOf" srcId="{3C487920-8F4F-40A1-A0EE-AA75AAD44080}" destId="{1649024D-D536-4902-9D97-53941B4157FA}" srcOrd="0" destOrd="0" presId="urn:microsoft.com/office/officeart/2005/8/layout/orgChart1"/>
    <dgm:cxn modelId="{8A50F2B3-4B6F-4EA6-B8DE-82EE83607182}" type="presParOf" srcId="{1649024D-D536-4902-9D97-53941B4157FA}" destId="{70BA366A-B5D0-4C57-A716-D4E81492C99F}" srcOrd="0" destOrd="0" presId="urn:microsoft.com/office/officeart/2005/8/layout/orgChart1"/>
    <dgm:cxn modelId="{F5D86684-894D-408E-B01E-07E620A4BD6F}" type="presParOf" srcId="{1649024D-D536-4902-9D97-53941B4157FA}" destId="{FB311176-21F9-433F-83CA-A1A2331714D1}" srcOrd="1" destOrd="0" presId="urn:microsoft.com/office/officeart/2005/8/layout/orgChart1"/>
    <dgm:cxn modelId="{F3A83AE0-877F-4123-8CA7-BC18819A6717}" type="presParOf" srcId="{3C487920-8F4F-40A1-A0EE-AA75AAD44080}" destId="{BD52C9D0-C885-446B-BA21-9A76D351EE4F}" srcOrd="1" destOrd="0" presId="urn:microsoft.com/office/officeart/2005/8/layout/orgChart1"/>
    <dgm:cxn modelId="{16875957-B05A-4868-B1AA-DBC7DD10C61B}" type="presParOf" srcId="{3C487920-8F4F-40A1-A0EE-AA75AAD44080}" destId="{F0CF3829-DECB-4888-B5C0-0F27BECBD143}" srcOrd="2" destOrd="0" presId="urn:microsoft.com/office/officeart/2005/8/layout/orgChart1"/>
    <dgm:cxn modelId="{523BF434-BE9D-43E9-BF84-CD3FCE84075B}" type="presParOf" srcId="{58F4B5FC-1A49-4044-AA1E-EA7CE015E453}" destId="{61B827D3-D0FD-457F-AD79-8D813D9C2CA5}" srcOrd="14" destOrd="0" presId="urn:microsoft.com/office/officeart/2005/8/layout/orgChart1"/>
    <dgm:cxn modelId="{25A57B31-6C8A-4080-A0BB-1252DAD2244C}" type="presParOf" srcId="{58F4B5FC-1A49-4044-AA1E-EA7CE015E453}" destId="{3ECA2C99-6B29-4A36-99A8-641473F2982D}" srcOrd="15" destOrd="0" presId="urn:microsoft.com/office/officeart/2005/8/layout/orgChart1"/>
    <dgm:cxn modelId="{70EE4E0A-CECF-4FEE-8914-164D0CF547C1}" type="presParOf" srcId="{3ECA2C99-6B29-4A36-99A8-641473F2982D}" destId="{F34A8C45-45C5-4801-B37F-E184584EEEBB}" srcOrd="0" destOrd="0" presId="urn:microsoft.com/office/officeart/2005/8/layout/orgChart1"/>
    <dgm:cxn modelId="{9B8541AF-FEC4-4C55-8546-CCD237113E6D}" type="presParOf" srcId="{F34A8C45-45C5-4801-B37F-E184584EEEBB}" destId="{963F2150-D9B3-4A39-9138-8E2FE3D4A850}" srcOrd="0" destOrd="0" presId="urn:microsoft.com/office/officeart/2005/8/layout/orgChart1"/>
    <dgm:cxn modelId="{805D98FF-DDBD-4DCC-BA2A-F6CC9DC25053}" type="presParOf" srcId="{F34A8C45-45C5-4801-B37F-E184584EEEBB}" destId="{A7CDA5A5-6AB6-4FBA-9D2D-8055CE2B3540}" srcOrd="1" destOrd="0" presId="urn:microsoft.com/office/officeart/2005/8/layout/orgChart1"/>
    <dgm:cxn modelId="{0085A177-0A5B-487E-86EC-CC92935EE906}" type="presParOf" srcId="{3ECA2C99-6B29-4A36-99A8-641473F2982D}" destId="{9E16EAF7-73D3-469E-81B3-0F07590241E6}" srcOrd="1" destOrd="0" presId="urn:microsoft.com/office/officeart/2005/8/layout/orgChart1"/>
    <dgm:cxn modelId="{4CE95D7F-33DE-427A-8971-6A071D183C28}" type="presParOf" srcId="{3ECA2C99-6B29-4A36-99A8-641473F2982D}" destId="{682843FD-7D82-4876-8276-DD85D584EA2E}" srcOrd="2" destOrd="0" presId="urn:microsoft.com/office/officeart/2005/8/layout/orgChart1"/>
    <dgm:cxn modelId="{7ECDC730-31A8-46C7-9D30-B68B478B7AF6}" type="presParOf" srcId="{58F4B5FC-1A49-4044-AA1E-EA7CE015E453}" destId="{DC69C96F-B4D6-4EC0-BF8E-4FD475F388F2}" srcOrd="16" destOrd="0" presId="urn:microsoft.com/office/officeart/2005/8/layout/orgChart1"/>
    <dgm:cxn modelId="{86F2EAF7-D739-4ED5-B4EC-7D5B6839958E}" type="presParOf" srcId="{58F4B5FC-1A49-4044-AA1E-EA7CE015E453}" destId="{4B338A96-A6B5-4F54-A58A-BFA7AEDF3A60}" srcOrd="17" destOrd="0" presId="urn:microsoft.com/office/officeart/2005/8/layout/orgChart1"/>
    <dgm:cxn modelId="{9BB5BA53-0DB4-4548-9F5D-2C706B0CD16E}" type="presParOf" srcId="{4B338A96-A6B5-4F54-A58A-BFA7AEDF3A60}" destId="{2F76716C-2166-4174-BA9A-B3D8A6966B70}" srcOrd="0" destOrd="0" presId="urn:microsoft.com/office/officeart/2005/8/layout/orgChart1"/>
    <dgm:cxn modelId="{D15DDF0A-0287-4D37-B122-A759E40700EB}" type="presParOf" srcId="{2F76716C-2166-4174-BA9A-B3D8A6966B70}" destId="{4D8AA2FF-9277-4AA8-AD11-D13A2E8F63B0}" srcOrd="0" destOrd="0" presId="urn:microsoft.com/office/officeart/2005/8/layout/orgChart1"/>
    <dgm:cxn modelId="{12831031-D638-4A7F-B33D-A473EC2BEE11}" type="presParOf" srcId="{2F76716C-2166-4174-BA9A-B3D8A6966B70}" destId="{DE8DE008-7F10-495C-B699-2E60C742581A}" srcOrd="1" destOrd="0" presId="urn:microsoft.com/office/officeart/2005/8/layout/orgChart1"/>
    <dgm:cxn modelId="{D3694E31-B59A-4CD3-AEEB-9F12769AE1A6}" type="presParOf" srcId="{4B338A96-A6B5-4F54-A58A-BFA7AEDF3A60}" destId="{0AA11D55-5AD5-496C-BC18-9B3112A77D89}" srcOrd="1" destOrd="0" presId="urn:microsoft.com/office/officeart/2005/8/layout/orgChart1"/>
    <dgm:cxn modelId="{B860B66C-47EB-41F9-9F96-797F8D27613E}" type="presParOf" srcId="{4B338A96-A6B5-4F54-A58A-BFA7AEDF3A60}" destId="{ABAC41E5-793B-471F-A6E5-F823952CFF57}" srcOrd="2" destOrd="0" presId="urn:microsoft.com/office/officeart/2005/8/layout/orgChart1"/>
    <dgm:cxn modelId="{60E94C7B-638E-4446-89C0-C6E1B2738843}" type="presParOf" srcId="{58F4B5FC-1A49-4044-AA1E-EA7CE015E453}" destId="{72688EEA-26BF-4A61-9598-33B6C4B17D49}" srcOrd="18" destOrd="0" presId="urn:microsoft.com/office/officeart/2005/8/layout/orgChart1"/>
    <dgm:cxn modelId="{36B8E9AA-FBA9-4F31-9930-3E4BF044F54E}" type="presParOf" srcId="{58F4B5FC-1A49-4044-AA1E-EA7CE015E453}" destId="{216E7DF0-EDC7-43F4-B90A-2462D06AACA2}" srcOrd="19" destOrd="0" presId="urn:microsoft.com/office/officeart/2005/8/layout/orgChart1"/>
    <dgm:cxn modelId="{E0B79B76-82BD-4B90-84B8-DDB75B476007}" type="presParOf" srcId="{216E7DF0-EDC7-43F4-B90A-2462D06AACA2}" destId="{0E4216E9-F7E8-48E4-9CE8-D1B5FD303DEA}" srcOrd="0" destOrd="0" presId="urn:microsoft.com/office/officeart/2005/8/layout/orgChart1"/>
    <dgm:cxn modelId="{907A8A90-AA81-4F5D-89B3-401ACC3F46BD}" type="presParOf" srcId="{0E4216E9-F7E8-48E4-9CE8-D1B5FD303DEA}" destId="{6DEA50B7-310B-448F-86F6-448DA8804684}" srcOrd="0" destOrd="0" presId="urn:microsoft.com/office/officeart/2005/8/layout/orgChart1"/>
    <dgm:cxn modelId="{2C14D1B0-F713-46E6-940D-7E339CB0D37A}" type="presParOf" srcId="{0E4216E9-F7E8-48E4-9CE8-D1B5FD303DEA}" destId="{F23C7D42-8F02-46F7-8B9C-EBAF628E22D6}" srcOrd="1" destOrd="0" presId="urn:microsoft.com/office/officeart/2005/8/layout/orgChart1"/>
    <dgm:cxn modelId="{22B3CA87-0523-416B-97E9-7162660E90F7}" type="presParOf" srcId="{216E7DF0-EDC7-43F4-B90A-2462D06AACA2}" destId="{5DB84842-C139-4A94-8EA3-384340FF97AF}" srcOrd="1" destOrd="0" presId="urn:microsoft.com/office/officeart/2005/8/layout/orgChart1"/>
    <dgm:cxn modelId="{F23633DC-8AE8-4EE4-BC71-7F83722D8EFA}" type="presParOf" srcId="{216E7DF0-EDC7-43F4-B90A-2462D06AACA2}" destId="{6E2AA885-F033-4408-9F99-C6552E3A4481}" srcOrd="2" destOrd="0" presId="urn:microsoft.com/office/officeart/2005/8/layout/orgChart1"/>
    <dgm:cxn modelId="{23A4EEF5-6833-463F-B7D5-359D6B30F76E}" type="presParOf" srcId="{58F4B5FC-1A49-4044-AA1E-EA7CE015E453}" destId="{3F452E27-EDBB-47B1-AB3D-043C6CF0F82C}" srcOrd="20" destOrd="0" presId="urn:microsoft.com/office/officeart/2005/8/layout/orgChart1"/>
    <dgm:cxn modelId="{EC84A317-77A7-4276-B9AE-E827EC31EA80}" type="presParOf" srcId="{58F4B5FC-1A49-4044-AA1E-EA7CE015E453}" destId="{8276B69D-3BF8-47DB-A23B-6D3D98364F92}" srcOrd="21" destOrd="0" presId="urn:microsoft.com/office/officeart/2005/8/layout/orgChart1"/>
    <dgm:cxn modelId="{870B2B1C-7A95-43DE-83BF-C1D7FFA58097}" type="presParOf" srcId="{8276B69D-3BF8-47DB-A23B-6D3D98364F92}" destId="{8045B453-BA79-44F6-9708-18A1379F62F9}" srcOrd="0" destOrd="0" presId="urn:microsoft.com/office/officeart/2005/8/layout/orgChart1"/>
    <dgm:cxn modelId="{AC5887C0-6C44-4852-A232-B6E911AD3DA2}" type="presParOf" srcId="{8045B453-BA79-44F6-9708-18A1379F62F9}" destId="{BC9AB556-94EC-4DAC-AB1C-20255647AA59}" srcOrd="0" destOrd="0" presId="urn:microsoft.com/office/officeart/2005/8/layout/orgChart1"/>
    <dgm:cxn modelId="{071E3620-A942-4B9D-9F1F-3516203D05CE}" type="presParOf" srcId="{8045B453-BA79-44F6-9708-18A1379F62F9}" destId="{3E68795B-9392-4524-80DF-22C05B573C89}" srcOrd="1" destOrd="0" presId="urn:microsoft.com/office/officeart/2005/8/layout/orgChart1"/>
    <dgm:cxn modelId="{39078B28-D61D-47D9-98D2-6E411B02BFCB}" type="presParOf" srcId="{8276B69D-3BF8-47DB-A23B-6D3D98364F92}" destId="{85BFBE33-9231-4470-9DF4-994C6A6D2781}" srcOrd="1" destOrd="0" presId="urn:microsoft.com/office/officeart/2005/8/layout/orgChart1"/>
    <dgm:cxn modelId="{700989D8-2987-4009-9575-69CD0BAAFBDE}" type="presParOf" srcId="{8276B69D-3BF8-47DB-A23B-6D3D98364F92}" destId="{42B754FB-8848-4C0F-9AE1-E023453D1418}" srcOrd="2" destOrd="0" presId="urn:microsoft.com/office/officeart/2005/8/layout/orgChart1"/>
    <dgm:cxn modelId="{6620DC63-104C-4017-9201-0610836AEBAA}" type="presParOf" srcId="{AEA09A51-C7E5-4C78-9E13-ED167718A897}" destId="{F5DBC78B-B9CA-49A5-A983-41E116C0D38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22BC77B-A4AD-4FD6-B7EC-4CEAB6AB48B3}" type="doc">
      <dgm:prSet loTypeId="urn:microsoft.com/office/officeart/2005/8/layout/orgChart1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81306D7-91E2-4D38-AF73-C156054B1E86}">
      <dgm:prSet phldrT="[Text]" custT="1"/>
      <dgm:spPr/>
      <dgm:t>
        <a:bodyPr/>
        <a:lstStyle/>
        <a:p>
          <a:r>
            <a:rPr lang="en-GB" sz="800" dirty="0"/>
            <a:t>Neil Traynor</a:t>
          </a:r>
        </a:p>
        <a:p>
          <a:r>
            <a:rPr lang="en-GB" sz="800" dirty="0"/>
            <a:t>SHE Manager</a:t>
          </a:r>
        </a:p>
      </dgm:t>
    </dgm:pt>
    <dgm:pt modelId="{D5B2FBEF-CCD3-44AA-9634-EA691228AFA6}" type="parTrans" cxnId="{45E562E4-BDBE-4119-9103-7221D21A098A}">
      <dgm:prSet/>
      <dgm:spPr/>
      <dgm:t>
        <a:bodyPr/>
        <a:lstStyle/>
        <a:p>
          <a:endParaRPr lang="en-GB" sz="800"/>
        </a:p>
      </dgm:t>
    </dgm:pt>
    <dgm:pt modelId="{F9AE1AF2-2D9C-4483-ABB6-E51949C6AE93}" type="sibTrans" cxnId="{45E562E4-BDBE-4119-9103-7221D21A098A}">
      <dgm:prSet/>
      <dgm:spPr/>
      <dgm:t>
        <a:bodyPr/>
        <a:lstStyle/>
        <a:p>
          <a:endParaRPr lang="en-GB" sz="800"/>
        </a:p>
      </dgm:t>
    </dgm:pt>
    <dgm:pt modelId="{6FDC34D4-F4CA-492C-BA7F-01C95D0E3549}">
      <dgm:prSet phldrT="[Text]" custT="1"/>
      <dgm:spPr/>
      <dgm:t>
        <a:bodyPr/>
        <a:lstStyle/>
        <a:p>
          <a:r>
            <a:rPr lang="en-GB" sz="800" dirty="0"/>
            <a:t>Katharine Nethercot</a:t>
          </a:r>
        </a:p>
        <a:p>
          <a:r>
            <a:rPr lang="en-GB" sz="800" dirty="0"/>
            <a:t>Environmental Advisor </a:t>
          </a:r>
        </a:p>
      </dgm:t>
    </dgm:pt>
    <dgm:pt modelId="{92E005E0-2AB6-400D-A67B-84D0151A206E}" type="parTrans" cxnId="{77A2A859-04D2-450D-B8B1-638BBA7E571D}">
      <dgm:prSet/>
      <dgm:spPr/>
      <dgm:t>
        <a:bodyPr/>
        <a:lstStyle/>
        <a:p>
          <a:endParaRPr lang="en-GB" sz="800"/>
        </a:p>
      </dgm:t>
    </dgm:pt>
    <dgm:pt modelId="{CC0941A2-1794-4FAD-8974-77767F73F70F}" type="sibTrans" cxnId="{77A2A859-04D2-450D-B8B1-638BBA7E571D}">
      <dgm:prSet/>
      <dgm:spPr/>
      <dgm:t>
        <a:bodyPr/>
        <a:lstStyle/>
        <a:p>
          <a:endParaRPr lang="en-GB" sz="800"/>
        </a:p>
      </dgm:t>
    </dgm:pt>
    <dgm:pt modelId="{EB4CD8B0-5D59-4AD5-8B29-21884F422332}">
      <dgm:prSet phldrT="[Text]" custT="1"/>
      <dgm:spPr/>
      <dgm:t>
        <a:bodyPr/>
        <a:lstStyle/>
        <a:p>
          <a:r>
            <a:rPr lang="en-GB" sz="800" dirty="0"/>
            <a:t>Jackie Biddle</a:t>
          </a:r>
        </a:p>
        <a:p>
          <a:r>
            <a:rPr lang="en-GB" sz="800" dirty="0"/>
            <a:t>SHE Coordinator (AG)</a:t>
          </a:r>
        </a:p>
      </dgm:t>
    </dgm:pt>
    <dgm:pt modelId="{BEBB45E4-80D0-4A36-88F4-B6123C8210DE}" type="parTrans" cxnId="{722803C4-1CAD-4406-9905-1526C9E9C1DF}">
      <dgm:prSet/>
      <dgm:spPr/>
      <dgm:t>
        <a:bodyPr/>
        <a:lstStyle/>
        <a:p>
          <a:endParaRPr lang="en-GB" sz="800"/>
        </a:p>
      </dgm:t>
    </dgm:pt>
    <dgm:pt modelId="{5BEC1E4A-2F49-4BB8-8A0F-F8C639D2FEC8}" type="sibTrans" cxnId="{722803C4-1CAD-4406-9905-1526C9E9C1DF}">
      <dgm:prSet/>
      <dgm:spPr/>
      <dgm:t>
        <a:bodyPr/>
        <a:lstStyle/>
        <a:p>
          <a:endParaRPr lang="en-GB" sz="800"/>
        </a:p>
      </dgm:t>
    </dgm:pt>
    <dgm:pt modelId="{486E5DBE-5570-4518-B823-7585B93C7CF2}">
      <dgm:prSet custT="1"/>
      <dgm:spPr/>
      <dgm:t>
        <a:bodyPr/>
        <a:lstStyle/>
        <a:p>
          <a:r>
            <a:rPr lang="en-GB" sz="800" dirty="0"/>
            <a:t>Abdur Rashed </a:t>
          </a:r>
        </a:p>
        <a:p>
          <a:r>
            <a:rPr lang="en-GB" sz="800" dirty="0"/>
            <a:t>SHE Coordinator  (MR)</a:t>
          </a:r>
        </a:p>
      </dgm:t>
    </dgm:pt>
    <dgm:pt modelId="{00295AD6-406A-4121-BA4D-18CDF3E1EA03}" type="parTrans" cxnId="{959DDCEA-6B19-45BA-94AD-8B26126D2ADA}">
      <dgm:prSet/>
      <dgm:spPr/>
      <dgm:t>
        <a:bodyPr/>
        <a:lstStyle/>
        <a:p>
          <a:endParaRPr lang="en-GB"/>
        </a:p>
      </dgm:t>
    </dgm:pt>
    <dgm:pt modelId="{42C0D3F1-826D-426A-BBF6-527FFA18AB0B}" type="sibTrans" cxnId="{959DDCEA-6B19-45BA-94AD-8B26126D2ADA}">
      <dgm:prSet/>
      <dgm:spPr/>
      <dgm:t>
        <a:bodyPr/>
        <a:lstStyle/>
        <a:p>
          <a:endParaRPr lang="en-GB"/>
        </a:p>
      </dgm:t>
    </dgm:pt>
    <dgm:pt modelId="{F0600B26-E511-491E-AA8A-73A5750AC4C1}">
      <dgm:prSet custT="1"/>
      <dgm:spPr/>
      <dgm:t>
        <a:bodyPr/>
        <a:lstStyle/>
        <a:p>
          <a:r>
            <a:rPr lang="en-GB" sz="800" dirty="0"/>
            <a:t>Tony Alonzo</a:t>
          </a:r>
        </a:p>
        <a:p>
          <a:r>
            <a:rPr lang="en-GB" sz="800" dirty="0"/>
            <a:t>SHE Technician (MR)</a:t>
          </a:r>
        </a:p>
        <a:p>
          <a:endParaRPr lang="en-GB" sz="800" dirty="0"/>
        </a:p>
      </dgm:t>
    </dgm:pt>
    <dgm:pt modelId="{F27F41EF-1E3D-4229-B397-0720EE99289D}" type="parTrans" cxnId="{3EFEC279-4AB5-4281-AFCB-0C07DA0F70B8}">
      <dgm:prSet/>
      <dgm:spPr/>
      <dgm:t>
        <a:bodyPr/>
        <a:lstStyle/>
        <a:p>
          <a:endParaRPr lang="en-GB"/>
        </a:p>
      </dgm:t>
    </dgm:pt>
    <dgm:pt modelId="{6CDB2674-A3BF-4B21-9204-DD84B73E8397}" type="sibTrans" cxnId="{3EFEC279-4AB5-4281-AFCB-0C07DA0F70B8}">
      <dgm:prSet/>
      <dgm:spPr/>
      <dgm:t>
        <a:bodyPr/>
        <a:lstStyle/>
        <a:p>
          <a:endParaRPr lang="en-GB"/>
        </a:p>
      </dgm:t>
    </dgm:pt>
    <dgm:pt modelId="{509AE4CC-2DA4-434B-9FCB-FDBEB048F5B4}" type="pres">
      <dgm:prSet presAssocID="{F22BC77B-A4AD-4FD6-B7EC-4CEAB6AB48B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EA09A51-C7E5-4C78-9E13-ED167718A897}" type="pres">
      <dgm:prSet presAssocID="{581306D7-91E2-4D38-AF73-C156054B1E86}" presName="hierRoot1" presStyleCnt="0">
        <dgm:presLayoutVars>
          <dgm:hierBranch val="init"/>
        </dgm:presLayoutVars>
      </dgm:prSet>
      <dgm:spPr/>
    </dgm:pt>
    <dgm:pt modelId="{E40EC842-D3AF-462C-B0E8-A025B9A770FC}" type="pres">
      <dgm:prSet presAssocID="{581306D7-91E2-4D38-AF73-C156054B1E86}" presName="rootComposite1" presStyleCnt="0"/>
      <dgm:spPr/>
    </dgm:pt>
    <dgm:pt modelId="{CC8EBAE0-8F90-4684-B92D-ED8BD8DC2FB6}" type="pres">
      <dgm:prSet presAssocID="{581306D7-91E2-4D38-AF73-C156054B1E86}" presName="rootText1" presStyleLbl="node0" presStyleIdx="0" presStyleCnt="1" custScaleY="260712">
        <dgm:presLayoutVars>
          <dgm:chPref val="3"/>
        </dgm:presLayoutVars>
      </dgm:prSet>
      <dgm:spPr/>
    </dgm:pt>
    <dgm:pt modelId="{08406604-B2CE-41C2-BCD8-A63AE283EF68}" type="pres">
      <dgm:prSet presAssocID="{581306D7-91E2-4D38-AF73-C156054B1E86}" presName="rootConnector1" presStyleLbl="node1" presStyleIdx="0" presStyleCnt="0"/>
      <dgm:spPr/>
    </dgm:pt>
    <dgm:pt modelId="{58F4B5FC-1A49-4044-AA1E-EA7CE015E453}" type="pres">
      <dgm:prSet presAssocID="{581306D7-91E2-4D38-AF73-C156054B1E86}" presName="hierChild2" presStyleCnt="0"/>
      <dgm:spPr/>
    </dgm:pt>
    <dgm:pt modelId="{8C9EC176-FE24-4A79-B048-AFA9DB8141B2}" type="pres">
      <dgm:prSet presAssocID="{92E005E0-2AB6-400D-A67B-84D0151A206E}" presName="Name37" presStyleLbl="parChTrans1D2" presStyleIdx="0" presStyleCnt="4"/>
      <dgm:spPr/>
    </dgm:pt>
    <dgm:pt modelId="{E9AE113A-79F9-4EE3-8C37-F720F62861A1}" type="pres">
      <dgm:prSet presAssocID="{6FDC34D4-F4CA-492C-BA7F-01C95D0E3549}" presName="hierRoot2" presStyleCnt="0">
        <dgm:presLayoutVars>
          <dgm:hierBranch val="init"/>
        </dgm:presLayoutVars>
      </dgm:prSet>
      <dgm:spPr/>
    </dgm:pt>
    <dgm:pt modelId="{B798D93A-CC74-437B-9A52-2D1913774339}" type="pres">
      <dgm:prSet presAssocID="{6FDC34D4-F4CA-492C-BA7F-01C95D0E3549}" presName="rootComposite" presStyleCnt="0"/>
      <dgm:spPr/>
    </dgm:pt>
    <dgm:pt modelId="{32DAD721-0240-4149-8313-4CB3E58D3E10}" type="pres">
      <dgm:prSet presAssocID="{6FDC34D4-F4CA-492C-BA7F-01C95D0E3549}" presName="rootText" presStyleLbl="node2" presStyleIdx="0" presStyleCnt="4" custScaleY="174779">
        <dgm:presLayoutVars>
          <dgm:chPref val="3"/>
        </dgm:presLayoutVars>
      </dgm:prSet>
      <dgm:spPr/>
    </dgm:pt>
    <dgm:pt modelId="{9BFF7535-DF32-426D-B3E7-6D8C8E45BED8}" type="pres">
      <dgm:prSet presAssocID="{6FDC34D4-F4CA-492C-BA7F-01C95D0E3549}" presName="rootConnector" presStyleLbl="node2" presStyleIdx="0" presStyleCnt="4"/>
      <dgm:spPr/>
    </dgm:pt>
    <dgm:pt modelId="{8FD19E20-38D7-4DE1-B00B-2116128EF762}" type="pres">
      <dgm:prSet presAssocID="{6FDC34D4-F4CA-492C-BA7F-01C95D0E3549}" presName="hierChild4" presStyleCnt="0"/>
      <dgm:spPr/>
    </dgm:pt>
    <dgm:pt modelId="{A28F457E-617E-4193-ACEA-52161A45B192}" type="pres">
      <dgm:prSet presAssocID="{6FDC34D4-F4CA-492C-BA7F-01C95D0E3549}" presName="hierChild5" presStyleCnt="0"/>
      <dgm:spPr/>
    </dgm:pt>
    <dgm:pt modelId="{584D906B-F938-4C55-8022-491AB6554344}" type="pres">
      <dgm:prSet presAssocID="{BEBB45E4-80D0-4A36-88F4-B6123C8210DE}" presName="Name37" presStyleLbl="parChTrans1D2" presStyleIdx="1" presStyleCnt="4"/>
      <dgm:spPr/>
    </dgm:pt>
    <dgm:pt modelId="{2DAF2253-7379-4A88-8E00-05494235E2C1}" type="pres">
      <dgm:prSet presAssocID="{EB4CD8B0-5D59-4AD5-8B29-21884F422332}" presName="hierRoot2" presStyleCnt="0">
        <dgm:presLayoutVars>
          <dgm:hierBranch val="init"/>
        </dgm:presLayoutVars>
      </dgm:prSet>
      <dgm:spPr/>
    </dgm:pt>
    <dgm:pt modelId="{112C4FDA-D290-41F2-AD5B-B50F10C9321E}" type="pres">
      <dgm:prSet presAssocID="{EB4CD8B0-5D59-4AD5-8B29-21884F422332}" presName="rootComposite" presStyleCnt="0"/>
      <dgm:spPr/>
    </dgm:pt>
    <dgm:pt modelId="{22798220-D53E-492A-B219-BD6406D8BD4D}" type="pres">
      <dgm:prSet presAssocID="{EB4CD8B0-5D59-4AD5-8B29-21884F422332}" presName="rootText" presStyleLbl="node2" presStyleIdx="1" presStyleCnt="4" custScaleY="174780">
        <dgm:presLayoutVars>
          <dgm:chPref val="3"/>
        </dgm:presLayoutVars>
      </dgm:prSet>
      <dgm:spPr/>
    </dgm:pt>
    <dgm:pt modelId="{4C19D2FC-CA3A-4936-89B9-39586AF828EF}" type="pres">
      <dgm:prSet presAssocID="{EB4CD8B0-5D59-4AD5-8B29-21884F422332}" presName="rootConnector" presStyleLbl="node2" presStyleIdx="1" presStyleCnt="4"/>
      <dgm:spPr/>
    </dgm:pt>
    <dgm:pt modelId="{83AC2429-6C3A-4586-848B-31F97DF74526}" type="pres">
      <dgm:prSet presAssocID="{EB4CD8B0-5D59-4AD5-8B29-21884F422332}" presName="hierChild4" presStyleCnt="0"/>
      <dgm:spPr/>
    </dgm:pt>
    <dgm:pt modelId="{3C9B147A-B74F-4862-BC4A-B0B3D75FAF83}" type="pres">
      <dgm:prSet presAssocID="{EB4CD8B0-5D59-4AD5-8B29-21884F422332}" presName="hierChild5" presStyleCnt="0"/>
      <dgm:spPr/>
    </dgm:pt>
    <dgm:pt modelId="{3C5DB775-EB05-463E-888D-928AB9BB63C4}" type="pres">
      <dgm:prSet presAssocID="{00295AD6-406A-4121-BA4D-18CDF3E1EA03}" presName="Name37" presStyleLbl="parChTrans1D2" presStyleIdx="2" presStyleCnt="4"/>
      <dgm:spPr/>
    </dgm:pt>
    <dgm:pt modelId="{0231EFA1-FE8A-4382-9AB4-99C8ED7EB040}" type="pres">
      <dgm:prSet presAssocID="{486E5DBE-5570-4518-B823-7585B93C7CF2}" presName="hierRoot2" presStyleCnt="0">
        <dgm:presLayoutVars>
          <dgm:hierBranch val="init"/>
        </dgm:presLayoutVars>
      </dgm:prSet>
      <dgm:spPr/>
    </dgm:pt>
    <dgm:pt modelId="{1A45B176-F8DD-48C9-8C6B-8CE5C0585FAE}" type="pres">
      <dgm:prSet presAssocID="{486E5DBE-5570-4518-B823-7585B93C7CF2}" presName="rootComposite" presStyleCnt="0"/>
      <dgm:spPr/>
    </dgm:pt>
    <dgm:pt modelId="{B6D4D826-45A6-4FC5-8494-C3E6BE8B070D}" type="pres">
      <dgm:prSet presAssocID="{486E5DBE-5570-4518-B823-7585B93C7CF2}" presName="rootText" presStyleLbl="node2" presStyleIdx="2" presStyleCnt="4" custScaleY="175217" custLinFactX="32236" custLinFactNeighborX="100000" custLinFactNeighborY="0">
        <dgm:presLayoutVars>
          <dgm:chPref val="3"/>
        </dgm:presLayoutVars>
      </dgm:prSet>
      <dgm:spPr/>
    </dgm:pt>
    <dgm:pt modelId="{31FDCF74-5C5B-47CD-8BCE-A4B29F908785}" type="pres">
      <dgm:prSet presAssocID="{486E5DBE-5570-4518-B823-7585B93C7CF2}" presName="rootConnector" presStyleLbl="node2" presStyleIdx="2" presStyleCnt="4"/>
      <dgm:spPr/>
    </dgm:pt>
    <dgm:pt modelId="{550CDD8E-0E82-4B04-A412-10F075494194}" type="pres">
      <dgm:prSet presAssocID="{486E5DBE-5570-4518-B823-7585B93C7CF2}" presName="hierChild4" presStyleCnt="0"/>
      <dgm:spPr/>
    </dgm:pt>
    <dgm:pt modelId="{54FA5C5B-5870-4E48-A124-72797A41388C}" type="pres">
      <dgm:prSet presAssocID="{486E5DBE-5570-4518-B823-7585B93C7CF2}" presName="hierChild5" presStyleCnt="0"/>
      <dgm:spPr/>
    </dgm:pt>
    <dgm:pt modelId="{39E83C7F-70EA-4942-825C-53683787A98D}" type="pres">
      <dgm:prSet presAssocID="{F27F41EF-1E3D-4229-B397-0720EE99289D}" presName="Name37" presStyleLbl="parChTrans1D2" presStyleIdx="3" presStyleCnt="4"/>
      <dgm:spPr/>
    </dgm:pt>
    <dgm:pt modelId="{84C1D6FF-4566-407E-A9CE-F4B7A3DAE683}" type="pres">
      <dgm:prSet presAssocID="{F0600B26-E511-491E-AA8A-73A5750AC4C1}" presName="hierRoot2" presStyleCnt="0">
        <dgm:presLayoutVars>
          <dgm:hierBranch val="init"/>
        </dgm:presLayoutVars>
      </dgm:prSet>
      <dgm:spPr/>
    </dgm:pt>
    <dgm:pt modelId="{79D8B2F2-1AC9-479D-994D-6C88DEE16DD4}" type="pres">
      <dgm:prSet presAssocID="{F0600B26-E511-491E-AA8A-73A5750AC4C1}" presName="rootComposite" presStyleCnt="0"/>
      <dgm:spPr/>
    </dgm:pt>
    <dgm:pt modelId="{6D1A5E14-B880-4180-9320-7DE6A13C15BB}" type="pres">
      <dgm:prSet presAssocID="{F0600B26-E511-491E-AA8A-73A5750AC4C1}" presName="rootText" presStyleLbl="node2" presStyleIdx="3" presStyleCnt="4" custScaleX="91488" custScaleY="177283" custLinFactX="-16080" custLinFactNeighborX="-100000" custLinFactNeighborY="-530">
        <dgm:presLayoutVars>
          <dgm:chPref val="3"/>
        </dgm:presLayoutVars>
      </dgm:prSet>
      <dgm:spPr/>
    </dgm:pt>
    <dgm:pt modelId="{3F4E4E35-4A6E-4E45-9AC8-C51BB0171D06}" type="pres">
      <dgm:prSet presAssocID="{F0600B26-E511-491E-AA8A-73A5750AC4C1}" presName="rootConnector" presStyleLbl="node2" presStyleIdx="3" presStyleCnt="4"/>
      <dgm:spPr/>
    </dgm:pt>
    <dgm:pt modelId="{B4599AC5-7059-40B9-8C7A-7845EF99BB13}" type="pres">
      <dgm:prSet presAssocID="{F0600B26-E511-491E-AA8A-73A5750AC4C1}" presName="hierChild4" presStyleCnt="0"/>
      <dgm:spPr/>
    </dgm:pt>
    <dgm:pt modelId="{06A8DB62-C9BF-4608-B11B-7961D3C74374}" type="pres">
      <dgm:prSet presAssocID="{F0600B26-E511-491E-AA8A-73A5750AC4C1}" presName="hierChild5" presStyleCnt="0"/>
      <dgm:spPr/>
    </dgm:pt>
    <dgm:pt modelId="{F5DBC78B-B9CA-49A5-A983-41E116C0D387}" type="pres">
      <dgm:prSet presAssocID="{581306D7-91E2-4D38-AF73-C156054B1E86}" presName="hierChild3" presStyleCnt="0"/>
      <dgm:spPr/>
    </dgm:pt>
  </dgm:ptLst>
  <dgm:cxnLst>
    <dgm:cxn modelId="{E4E24D21-AE65-4973-A52B-A97A602C39F1}" type="presOf" srcId="{F0600B26-E511-491E-AA8A-73A5750AC4C1}" destId="{3F4E4E35-4A6E-4E45-9AC8-C51BB0171D06}" srcOrd="1" destOrd="0" presId="urn:microsoft.com/office/officeart/2005/8/layout/orgChart1"/>
    <dgm:cxn modelId="{A8EA595B-01D5-464A-8821-A7A1C6790773}" type="presOf" srcId="{F0600B26-E511-491E-AA8A-73A5750AC4C1}" destId="{6D1A5E14-B880-4180-9320-7DE6A13C15BB}" srcOrd="0" destOrd="0" presId="urn:microsoft.com/office/officeart/2005/8/layout/orgChart1"/>
    <dgm:cxn modelId="{F37B4354-DBBE-40A3-8E58-A3D718BF08B0}" type="presOf" srcId="{6FDC34D4-F4CA-492C-BA7F-01C95D0E3549}" destId="{32DAD721-0240-4149-8313-4CB3E58D3E10}" srcOrd="0" destOrd="0" presId="urn:microsoft.com/office/officeart/2005/8/layout/orgChart1"/>
    <dgm:cxn modelId="{B8F45A74-6CFB-4F25-A5DD-3CBF3A4C42BE}" type="presOf" srcId="{EB4CD8B0-5D59-4AD5-8B29-21884F422332}" destId="{22798220-D53E-492A-B219-BD6406D8BD4D}" srcOrd="0" destOrd="0" presId="urn:microsoft.com/office/officeart/2005/8/layout/orgChart1"/>
    <dgm:cxn modelId="{4CD00C75-C37A-4DB9-A6C1-9982B74778C3}" type="presOf" srcId="{581306D7-91E2-4D38-AF73-C156054B1E86}" destId="{CC8EBAE0-8F90-4684-B92D-ED8BD8DC2FB6}" srcOrd="0" destOrd="0" presId="urn:microsoft.com/office/officeart/2005/8/layout/orgChart1"/>
    <dgm:cxn modelId="{E2D14655-0064-41DC-8CA6-34BC4E7A998E}" type="presOf" srcId="{00295AD6-406A-4121-BA4D-18CDF3E1EA03}" destId="{3C5DB775-EB05-463E-888D-928AB9BB63C4}" srcOrd="0" destOrd="0" presId="urn:microsoft.com/office/officeart/2005/8/layout/orgChart1"/>
    <dgm:cxn modelId="{3D495979-4E74-4742-9ADD-6B85474D9859}" type="presOf" srcId="{581306D7-91E2-4D38-AF73-C156054B1E86}" destId="{08406604-B2CE-41C2-BCD8-A63AE283EF68}" srcOrd="1" destOrd="0" presId="urn:microsoft.com/office/officeart/2005/8/layout/orgChart1"/>
    <dgm:cxn modelId="{77A2A859-04D2-450D-B8B1-638BBA7E571D}" srcId="{581306D7-91E2-4D38-AF73-C156054B1E86}" destId="{6FDC34D4-F4CA-492C-BA7F-01C95D0E3549}" srcOrd="0" destOrd="0" parTransId="{92E005E0-2AB6-400D-A67B-84D0151A206E}" sibTransId="{CC0941A2-1794-4FAD-8974-77767F73F70F}"/>
    <dgm:cxn modelId="{3EFEC279-4AB5-4281-AFCB-0C07DA0F70B8}" srcId="{581306D7-91E2-4D38-AF73-C156054B1E86}" destId="{F0600B26-E511-491E-AA8A-73A5750AC4C1}" srcOrd="3" destOrd="0" parTransId="{F27F41EF-1E3D-4229-B397-0720EE99289D}" sibTransId="{6CDB2674-A3BF-4B21-9204-DD84B73E8397}"/>
    <dgm:cxn modelId="{4EBFE782-6916-487B-A6D2-40AAF05193F0}" type="presOf" srcId="{92E005E0-2AB6-400D-A67B-84D0151A206E}" destId="{8C9EC176-FE24-4A79-B048-AFA9DB8141B2}" srcOrd="0" destOrd="0" presId="urn:microsoft.com/office/officeart/2005/8/layout/orgChart1"/>
    <dgm:cxn modelId="{42F7518B-339B-4FBB-9AB7-3155D6FF547E}" type="presOf" srcId="{486E5DBE-5570-4518-B823-7585B93C7CF2}" destId="{B6D4D826-45A6-4FC5-8494-C3E6BE8B070D}" srcOrd="0" destOrd="0" presId="urn:microsoft.com/office/officeart/2005/8/layout/orgChart1"/>
    <dgm:cxn modelId="{D3075895-639C-4A37-B50B-031A3058A34B}" type="presOf" srcId="{486E5DBE-5570-4518-B823-7585B93C7CF2}" destId="{31FDCF74-5C5B-47CD-8BCE-A4B29F908785}" srcOrd="1" destOrd="0" presId="urn:microsoft.com/office/officeart/2005/8/layout/orgChart1"/>
    <dgm:cxn modelId="{B97300A7-FEF2-4DAE-B016-F033A9AAE5E4}" type="presOf" srcId="{6FDC34D4-F4CA-492C-BA7F-01C95D0E3549}" destId="{9BFF7535-DF32-426D-B3E7-6D8C8E45BED8}" srcOrd="1" destOrd="0" presId="urn:microsoft.com/office/officeart/2005/8/layout/orgChart1"/>
    <dgm:cxn modelId="{0175BBB4-BF73-432E-A683-7BECBC8500BA}" type="presOf" srcId="{F27F41EF-1E3D-4229-B397-0720EE99289D}" destId="{39E83C7F-70EA-4942-825C-53683787A98D}" srcOrd="0" destOrd="0" presId="urn:microsoft.com/office/officeart/2005/8/layout/orgChart1"/>
    <dgm:cxn modelId="{89B7E9B4-01E4-4F5F-A2D1-C11BBCD2DDF2}" type="presOf" srcId="{BEBB45E4-80D0-4A36-88F4-B6123C8210DE}" destId="{584D906B-F938-4C55-8022-491AB6554344}" srcOrd="0" destOrd="0" presId="urn:microsoft.com/office/officeart/2005/8/layout/orgChart1"/>
    <dgm:cxn modelId="{DE7595B7-3A0A-4D2B-91EE-6405732A73E6}" type="presOf" srcId="{EB4CD8B0-5D59-4AD5-8B29-21884F422332}" destId="{4C19D2FC-CA3A-4936-89B9-39586AF828EF}" srcOrd="1" destOrd="0" presId="urn:microsoft.com/office/officeart/2005/8/layout/orgChart1"/>
    <dgm:cxn modelId="{722803C4-1CAD-4406-9905-1526C9E9C1DF}" srcId="{581306D7-91E2-4D38-AF73-C156054B1E86}" destId="{EB4CD8B0-5D59-4AD5-8B29-21884F422332}" srcOrd="1" destOrd="0" parTransId="{BEBB45E4-80D0-4A36-88F4-B6123C8210DE}" sibTransId="{5BEC1E4A-2F49-4BB8-8A0F-F8C639D2FEC8}"/>
    <dgm:cxn modelId="{45E562E4-BDBE-4119-9103-7221D21A098A}" srcId="{F22BC77B-A4AD-4FD6-B7EC-4CEAB6AB48B3}" destId="{581306D7-91E2-4D38-AF73-C156054B1E86}" srcOrd="0" destOrd="0" parTransId="{D5B2FBEF-CCD3-44AA-9634-EA691228AFA6}" sibTransId="{F9AE1AF2-2D9C-4483-ABB6-E51949C6AE93}"/>
    <dgm:cxn modelId="{167434E6-EA2B-4796-A4BC-C5AD9D2A24E7}" type="presOf" srcId="{F22BC77B-A4AD-4FD6-B7EC-4CEAB6AB48B3}" destId="{509AE4CC-2DA4-434B-9FCB-FDBEB048F5B4}" srcOrd="0" destOrd="0" presId="urn:microsoft.com/office/officeart/2005/8/layout/orgChart1"/>
    <dgm:cxn modelId="{959DDCEA-6B19-45BA-94AD-8B26126D2ADA}" srcId="{581306D7-91E2-4D38-AF73-C156054B1E86}" destId="{486E5DBE-5570-4518-B823-7585B93C7CF2}" srcOrd="2" destOrd="0" parTransId="{00295AD6-406A-4121-BA4D-18CDF3E1EA03}" sibTransId="{42C0D3F1-826D-426A-BBF6-527FFA18AB0B}"/>
    <dgm:cxn modelId="{831E295D-CFD2-479A-899D-08CF847EABF9}" type="presParOf" srcId="{509AE4CC-2DA4-434B-9FCB-FDBEB048F5B4}" destId="{AEA09A51-C7E5-4C78-9E13-ED167718A897}" srcOrd="0" destOrd="0" presId="urn:microsoft.com/office/officeart/2005/8/layout/orgChart1"/>
    <dgm:cxn modelId="{153268A4-E9D2-44F7-8809-6223F95418B9}" type="presParOf" srcId="{AEA09A51-C7E5-4C78-9E13-ED167718A897}" destId="{E40EC842-D3AF-462C-B0E8-A025B9A770FC}" srcOrd="0" destOrd="0" presId="urn:microsoft.com/office/officeart/2005/8/layout/orgChart1"/>
    <dgm:cxn modelId="{E2FD2EFD-C9D0-47C2-8244-6E6642A8F1E2}" type="presParOf" srcId="{E40EC842-D3AF-462C-B0E8-A025B9A770FC}" destId="{CC8EBAE0-8F90-4684-B92D-ED8BD8DC2FB6}" srcOrd="0" destOrd="0" presId="urn:microsoft.com/office/officeart/2005/8/layout/orgChart1"/>
    <dgm:cxn modelId="{6396DFBF-5A94-42D4-B9DE-8743DD9A17BE}" type="presParOf" srcId="{E40EC842-D3AF-462C-B0E8-A025B9A770FC}" destId="{08406604-B2CE-41C2-BCD8-A63AE283EF68}" srcOrd="1" destOrd="0" presId="urn:microsoft.com/office/officeart/2005/8/layout/orgChart1"/>
    <dgm:cxn modelId="{79C5DC26-EAAD-48A9-8283-F24D24E8E2E8}" type="presParOf" srcId="{AEA09A51-C7E5-4C78-9E13-ED167718A897}" destId="{58F4B5FC-1A49-4044-AA1E-EA7CE015E453}" srcOrd="1" destOrd="0" presId="urn:microsoft.com/office/officeart/2005/8/layout/orgChart1"/>
    <dgm:cxn modelId="{C0AD2489-598F-4580-89DB-00B5202FC7C1}" type="presParOf" srcId="{58F4B5FC-1A49-4044-AA1E-EA7CE015E453}" destId="{8C9EC176-FE24-4A79-B048-AFA9DB8141B2}" srcOrd="0" destOrd="0" presId="urn:microsoft.com/office/officeart/2005/8/layout/orgChart1"/>
    <dgm:cxn modelId="{877AB4C9-13F0-40BF-937B-0EC79479D0DA}" type="presParOf" srcId="{58F4B5FC-1A49-4044-AA1E-EA7CE015E453}" destId="{E9AE113A-79F9-4EE3-8C37-F720F62861A1}" srcOrd="1" destOrd="0" presId="urn:microsoft.com/office/officeart/2005/8/layout/orgChart1"/>
    <dgm:cxn modelId="{BCF82D9F-1546-460E-8948-8FE49A770371}" type="presParOf" srcId="{E9AE113A-79F9-4EE3-8C37-F720F62861A1}" destId="{B798D93A-CC74-437B-9A52-2D1913774339}" srcOrd="0" destOrd="0" presId="urn:microsoft.com/office/officeart/2005/8/layout/orgChart1"/>
    <dgm:cxn modelId="{11618F71-F709-4049-A9AE-B017FB771456}" type="presParOf" srcId="{B798D93A-CC74-437B-9A52-2D1913774339}" destId="{32DAD721-0240-4149-8313-4CB3E58D3E10}" srcOrd="0" destOrd="0" presId="urn:microsoft.com/office/officeart/2005/8/layout/orgChart1"/>
    <dgm:cxn modelId="{6D4DBEDB-C697-4065-B04A-37641409CBBA}" type="presParOf" srcId="{B798D93A-CC74-437B-9A52-2D1913774339}" destId="{9BFF7535-DF32-426D-B3E7-6D8C8E45BED8}" srcOrd="1" destOrd="0" presId="urn:microsoft.com/office/officeart/2005/8/layout/orgChart1"/>
    <dgm:cxn modelId="{5BFD0143-1D65-41C8-BA7B-A04CE6283A37}" type="presParOf" srcId="{E9AE113A-79F9-4EE3-8C37-F720F62861A1}" destId="{8FD19E20-38D7-4DE1-B00B-2116128EF762}" srcOrd="1" destOrd="0" presId="urn:microsoft.com/office/officeart/2005/8/layout/orgChart1"/>
    <dgm:cxn modelId="{F3801849-5234-4693-8F28-8F7F13E2D582}" type="presParOf" srcId="{E9AE113A-79F9-4EE3-8C37-F720F62861A1}" destId="{A28F457E-617E-4193-ACEA-52161A45B192}" srcOrd="2" destOrd="0" presId="urn:microsoft.com/office/officeart/2005/8/layout/orgChart1"/>
    <dgm:cxn modelId="{57660DCD-0474-49AB-B4FE-AA5A4BA0FECC}" type="presParOf" srcId="{58F4B5FC-1A49-4044-AA1E-EA7CE015E453}" destId="{584D906B-F938-4C55-8022-491AB6554344}" srcOrd="2" destOrd="0" presId="urn:microsoft.com/office/officeart/2005/8/layout/orgChart1"/>
    <dgm:cxn modelId="{BD0C40AF-8D66-45C2-A4F3-F3DE72828B22}" type="presParOf" srcId="{58F4B5FC-1A49-4044-AA1E-EA7CE015E453}" destId="{2DAF2253-7379-4A88-8E00-05494235E2C1}" srcOrd="3" destOrd="0" presId="urn:microsoft.com/office/officeart/2005/8/layout/orgChart1"/>
    <dgm:cxn modelId="{973BB068-C2F8-4433-BAED-CEDC2E171A6A}" type="presParOf" srcId="{2DAF2253-7379-4A88-8E00-05494235E2C1}" destId="{112C4FDA-D290-41F2-AD5B-B50F10C9321E}" srcOrd="0" destOrd="0" presId="urn:microsoft.com/office/officeart/2005/8/layout/orgChart1"/>
    <dgm:cxn modelId="{1B026301-3846-4D31-B886-A0194C3B9654}" type="presParOf" srcId="{112C4FDA-D290-41F2-AD5B-B50F10C9321E}" destId="{22798220-D53E-492A-B219-BD6406D8BD4D}" srcOrd="0" destOrd="0" presId="urn:microsoft.com/office/officeart/2005/8/layout/orgChart1"/>
    <dgm:cxn modelId="{A855DB3C-F6EB-4E4E-8EDA-1FBA19013602}" type="presParOf" srcId="{112C4FDA-D290-41F2-AD5B-B50F10C9321E}" destId="{4C19D2FC-CA3A-4936-89B9-39586AF828EF}" srcOrd="1" destOrd="0" presId="urn:microsoft.com/office/officeart/2005/8/layout/orgChart1"/>
    <dgm:cxn modelId="{B735DDF2-5DD3-459C-93DC-248074ED1839}" type="presParOf" srcId="{2DAF2253-7379-4A88-8E00-05494235E2C1}" destId="{83AC2429-6C3A-4586-848B-31F97DF74526}" srcOrd="1" destOrd="0" presId="urn:microsoft.com/office/officeart/2005/8/layout/orgChart1"/>
    <dgm:cxn modelId="{97717F09-44A3-424B-B0ED-03002C76CBA5}" type="presParOf" srcId="{2DAF2253-7379-4A88-8E00-05494235E2C1}" destId="{3C9B147A-B74F-4862-BC4A-B0B3D75FAF83}" srcOrd="2" destOrd="0" presId="urn:microsoft.com/office/officeart/2005/8/layout/orgChart1"/>
    <dgm:cxn modelId="{C11D78CE-AAAE-4B29-B69D-FC56E8FB809C}" type="presParOf" srcId="{58F4B5FC-1A49-4044-AA1E-EA7CE015E453}" destId="{3C5DB775-EB05-463E-888D-928AB9BB63C4}" srcOrd="4" destOrd="0" presId="urn:microsoft.com/office/officeart/2005/8/layout/orgChart1"/>
    <dgm:cxn modelId="{A152F14A-B352-409C-96F7-147259923507}" type="presParOf" srcId="{58F4B5FC-1A49-4044-AA1E-EA7CE015E453}" destId="{0231EFA1-FE8A-4382-9AB4-99C8ED7EB040}" srcOrd="5" destOrd="0" presId="urn:microsoft.com/office/officeart/2005/8/layout/orgChart1"/>
    <dgm:cxn modelId="{3333CFED-2C85-490B-85D3-98C10584F2A2}" type="presParOf" srcId="{0231EFA1-FE8A-4382-9AB4-99C8ED7EB040}" destId="{1A45B176-F8DD-48C9-8C6B-8CE5C0585FAE}" srcOrd="0" destOrd="0" presId="urn:microsoft.com/office/officeart/2005/8/layout/orgChart1"/>
    <dgm:cxn modelId="{178C94C6-F506-44FC-BA7D-C19565DE1AD6}" type="presParOf" srcId="{1A45B176-F8DD-48C9-8C6B-8CE5C0585FAE}" destId="{B6D4D826-45A6-4FC5-8494-C3E6BE8B070D}" srcOrd="0" destOrd="0" presId="urn:microsoft.com/office/officeart/2005/8/layout/orgChart1"/>
    <dgm:cxn modelId="{057DADAC-D8BA-4B89-AC68-2E8FC35272C7}" type="presParOf" srcId="{1A45B176-F8DD-48C9-8C6B-8CE5C0585FAE}" destId="{31FDCF74-5C5B-47CD-8BCE-A4B29F908785}" srcOrd="1" destOrd="0" presId="urn:microsoft.com/office/officeart/2005/8/layout/orgChart1"/>
    <dgm:cxn modelId="{4B719C6E-6E02-4765-8500-4051E6C57C8C}" type="presParOf" srcId="{0231EFA1-FE8A-4382-9AB4-99C8ED7EB040}" destId="{550CDD8E-0E82-4B04-A412-10F075494194}" srcOrd="1" destOrd="0" presId="urn:microsoft.com/office/officeart/2005/8/layout/orgChart1"/>
    <dgm:cxn modelId="{DF01C95C-FE88-49D3-AD52-7253FBC5FC7E}" type="presParOf" srcId="{0231EFA1-FE8A-4382-9AB4-99C8ED7EB040}" destId="{54FA5C5B-5870-4E48-A124-72797A41388C}" srcOrd="2" destOrd="0" presId="urn:microsoft.com/office/officeart/2005/8/layout/orgChart1"/>
    <dgm:cxn modelId="{5BA432EC-0E10-439A-9776-C021B545F7F2}" type="presParOf" srcId="{58F4B5FC-1A49-4044-AA1E-EA7CE015E453}" destId="{39E83C7F-70EA-4942-825C-53683787A98D}" srcOrd="6" destOrd="0" presId="urn:microsoft.com/office/officeart/2005/8/layout/orgChart1"/>
    <dgm:cxn modelId="{14FC37A8-5083-4227-A597-0CE18987947C}" type="presParOf" srcId="{58F4B5FC-1A49-4044-AA1E-EA7CE015E453}" destId="{84C1D6FF-4566-407E-A9CE-F4B7A3DAE683}" srcOrd="7" destOrd="0" presId="urn:microsoft.com/office/officeart/2005/8/layout/orgChart1"/>
    <dgm:cxn modelId="{2E9D42A9-10C6-441E-9BAF-E49EF80EB605}" type="presParOf" srcId="{84C1D6FF-4566-407E-A9CE-F4B7A3DAE683}" destId="{79D8B2F2-1AC9-479D-994D-6C88DEE16DD4}" srcOrd="0" destOrd="0" presId="urn:microsoft.com/office/officeart/2005/8/layout/orgChart1"/>
    <dgm:cxn modelId="{E50D10C2-DFDA-4975-86CA-951369E72D07}" type="presParOf" srcId="{79D8B2F2-1AC9-479D-994D-6C88DEE16DD4}" destId="{6D1A5E14-B880-4180-9320-7DE6A13C15BB}" srcOrd="0" destOrd="0" presId="urn:microsoft.com/office/officeart/2005/8/layout/orgChart1"/>
    <dgm:cxn modelId="{82EE4A01-AAC1-4B9E-831B-E91D18BEE7D5}" type="presParOf" srcId="{79D8B2F2-1AC9-479D-994D-6C88DEE16DD4}" destId="{3F4E4E35-4A6E-4E45-9AC8-C51BB0171D06}" srcOrd="1" destOrd="0" presId="urn:microsoft.com/office/officeart/2005/8/layout/orgChart1"/>
    <dgm:cxn modelId="{63EEED3C-A07E-47BB-A886-C2BDA2839765}" type="presParOf" srcId="{84C1D6FF-4566-407E-A9CE-F4B7A3DAE683}" destId="{B4599AC5-7059-40B9-8C7A-7845EF99BB13}" srcOrd="1" destOrd="0" presId="urn:microsoft.com/office/officeart/2005/8/layout/orgChart1"/>
    <dgm:cxn modelId="{B6121887-D0D8-40DC-9E8D-E67D40DA21FC}" type="presParOf" srcId="{84C1D6FF-4566-407E-A9CE-F4B7A3DAE683}" destId="{06A8DB62-C9BF-4608-B11B-7961D3C74374}" srcOrd="2" destOrd="0" presId="urn:microsoft.com/office/officeart/2005/8/layout/orgChart1"/>
    <dgm:cxn modelId="{6620DC63-104C-4017-9201-0610836AEBAA}" type="presParOf" srcId="{AEA09A51-C7E5-4C78-9E13-ED167718A897}" destId="{F5DBC78B-B9CA-49A5-A983-41E116C0D38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22BC77B-A4AD-4FD6-B7EC-4CEAB6AB48B3}" type="doc">
      <dgm:prSet loTypeId="urn:microsoft.com/office/officeart/2005/8/layout/orgChart1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81306D7-91E2-4D38-AF73-C156054B1E86}">
      <dgm:prSet phldrT="[Text]" custT="1"/>
      <dgm:spPr/>
      <dgm:t>
        <a:bodyPr/>
        <a:lstStyle/>
        <a:p>
          <a:r>
            <a:rPr lang="en-GB" sz="800" dirty="0"/>
            <a:t>Steve Kavanagh </a:t>
          </a:r>
        </a:p>
        <a:p>
          <a:r>
            <a:rPr lang="en-GB" sz="800" dirty="0"/>
            <a:t>Head Of Engineering</a:t>
          </a:r>
        </a:p>
      </dgm:t>
    </dgm:pt>
    <dgm:pt modelId="{D5B2FBEF-CCD3-44AA-9634-EA691228AFA6}" type="parTrans" cxnId="{45E562E4-BDBE-4119-9103-7221D21A098A}">
      <dgm:prSet/>
      <dgm:spPr/>
      <dgm:t>
        <a:bodyPr/>
        <a:lstStyle/>
        <a:p>
          <a:endParaRPr lang="en-GB" sz="800"/>
        </a:p>
      </dgm:t>
    </dgm:pt>
    <dgm:pt modelId="{F9AE1AF2-2D9C-4483-ABB6-E51949C6AE93}" type="sibTrans" cxnId="{45E562E4-BDBE-4119-9103-7221D21A098A}">
      <dgm:prSet/>
      <dgm:spPr/>
      <dgm:t>
        <a:bodyPr/>
        <a:lstStyle/>
        <a:p>
          <a:endParaRPr lang="en-GB" sz="800"/>
        </a:p>
      </dgm:t>
    </dgm:pt>
    <dgm:pt modelId="{6FDC34D4-F4CA-492C-BA7F-01C95D0E3549}">
      <dgm:prSet phldrT="[Text]" custT="1"/>
      <dgm:spPr/>
      <dgm:t>
        <a:bodyPr/>
        <a:lstStyle/>
        <a:p>
          <a:r>
            <a:rPr lang="en-GB" sz="800" dirty="0"/>
            <a:t>Dave Letts </a:t>
          </a:r>
        </a:p>
        <a:p>
          <a:r>
            <a:rPr lang="en-GB" sz="800" dirty="0"/>
            <a:t>Site Services Manager (MR)</a:t>
          </a:r>
        </a:p>
      </dgm:t>
    </dgm:pt>
    <dgm:pt modelId="{92E005E0-2AB6-400D-A67B-84D0151A206E}" type="parTrans" cxnId="{77A2A859-04D2-450D-B8B1-638BBA7E571D}">
      <dgm:prSet/>
      <dgm:spPr/>
      <dgm:t>
        <a:bodyPr/>
        <a:lstStyle/>
        <a:p>
          <a:endParaRPr lang="en-GB" sz="800"/>
        </a:p>
      </dgm:t>
    </dgm:pt>
    <dgm:pt modelId="{CC0941A2-1794-4FAD-8974-77767F73F70F}" type="sibTrans" cxnId="{77A2A859-04D2-450D-B8B1-638BBA7E571D}">
      <dgm:prSet/>
      <dgm:spPr/>
      <dgm:t>
        <a:bodyPr/>
        <a:lstStyle/>
        <a:p>
          <a:endParaRPr lang="en-GB" sz="800"/>
        </a:p>
      </dgm:t>
    </dgm:pt>
    <dgm:pt modelId="{EB4CD8B0-5D59-4AD5-8B29-21884F422332}">
      <dgm:prSet phldrT="[Text]" custT="1"/>
      <dgm:spPr/>
      <dgm:t>
        <a:bodyPr/>
        <a:lstStyle/>
        <a:p>
          <a:r>
            <a:rPr lang="en-GB" sz="800" dirty="0"/>
            <a:t>Narinder Singh</a:t>
          </a:r>
        </a:p>
        <a:p>
          <a:r>
            <a:rPr lang="en-GB" sz="800" dirty="0"/>
            <a:t> Engineering Manager (MR)</a:t>
          </a:r>
        </a:p>
      </dgm:t>
    </dgm:pt>
    <dgm:pt modelId="{BEBB45E4-80D0-4A36-88F4-B6123C8210DE}" type="parTrans" cxnId="{722803C4-1CAD-4406-9905-1526C9E9C1DF}">
      <dgm:prSet/>
      <dgm:spPr/>
      <dgm:t>
        <a:bodyPr/>
        <a:lstStyle/>
        <a:p>
          <a:endParaRPr lang="en-GB" sz="800"/>
        </a:p>
      </dgm:t>
    </dgm:pt>
    <dgm:pt modelId="{5BEC1E4A-2F49-4BB8-8A0F-F8C639D2FEC8}" type="sibTrans" cxnId="{722803C4-1CAD-4406-9905-1526C9E9C1DF}">
      <dgm:prSet/>
      <dgm:spPr/>
      <dgm:t>
        <a:bodyPr/>
        <a:lstStyle/>
        <a:p>
          <a:endParaRPr lang="en-GB" sz="800"/>
        </a:p>
      </dgm:t>
    </dgm:pt>
    <dgm:pt modelId="{8BD94702-E7EB-4209-B114-F3E1A8F0DDB0}">
      <dgm:prSet phldrT="[Text]" custT="1"/>
      <dgm:spPr/>
      <dgm:t>
        <a:bodyPr/>
        <a:lstStyle/>
        <a:p>
          <a:r>
            <a:rPr lang="en-GB" sz="800" dirty="0"/>
            <a:t>Tom Malin</a:t>
          </a:r>
        </a:p>
        <a:p>
          <a:r>
            <a:rPr lang="en-GB" sz="800" dirty="0"/>
            <a:t>Engineering Manager</a:t>
          </a:r>
        </a:p>
        <a:p>
          <a:r>
            <a:rPr lang="en-GB" sz="800" dirty="0"/>
            <a:t>(Projects)</a:t>
          </a:r>
        </a:p>
      </dgm:t>
    </dgm:pt>
    <dgm:pt modelId="{0B8C8E24-1007-4162-82B8-0D3933DF3B9C}" type="parTrans" cxnId="{F6EC5333-404A-4866-B449-64DD68724CCE}">
      <dgm:prSet/>
      <dgm:spPr/>
      <dgm:t>
        <a:bodyPr/>
        <a:lstStyle/>
        <a:p>
          <a:endParaRPr lang="en-GB" sz="800"/>
        </a:p>
      </dgm:t>
    </dgm:pt>
    <dgm:pt modelId="{E1C47B13-E6CF-4C30-B5B6-84907E8DBC6F}" type="sibTrans" cxnId="{F6EC5333-404A-4866-B449-64DD68724CCE}">
      <dgm:prSet/>
      <dgm:spPr/>
      <dgm:t>
        <a:bodyPr/>
        <a:lstStyle/>
        <a:p>
          <a:endParaRPr lang="en-GB" sz="800"/>
        </a:p>
      </dgm:t>
    </dgm:pt>
    <dgm:pt modelId="{9976CE5C-619B-422E-BB10-2A94A272F0D6}">
      <dgm:prSet custT="1"/>
      <dgm:spPr/>
      <dgm:t>
        <a:bodyPr/>
        <a:lstStyle/>
        <a:p>
          <a:r>
            <a:rPr lang="en-GB" sz="800" dirty="0"/>
            <a:t>Andre Martins</a:t>
          </a:r>
        </a:p>
        <a:p>
          <a:r>
            <a:rPr lang="en-GB" sz="800" dirty="0"/>
            <a:t>Projects Manager</a:t>
          </a:r>
        </a:p>
      </dgm:t>
    </dgm:pt>
    <dgm:pt modelId="{18B48306-5C08-4A3A-9AAF-8C0F72D6AB9A}" type="sibTrans" cxnId="{6454D413-7AFA-4EC4-A3C1-FEFD8A40B14B}">
      <dgm:prSet/>
      <dgm:spPr/>
      <dgm:t>
        <a:bodyPr/>
        <a:lstStyle/>
        <a:p>
          <a:endParaRPr lang="en-GB" sz="800"/>
        </a:p>
      </dgm:t>
    </dgm:pt>
    <dgm:pt modelId="{2D4E112D-BF42-4181-AE1B-911EE4C3B093}" type="parTrans" cxnId="{6454D413-7AFA-4EC4-A3C1-FEFD8A40B14B}">
      <dgm:prSet/>
      <dgm:spPr/>
      <dgm:t>
        <a:bodyPr/>
        <a:lstStyle/>
        <a:p>
          <a:endParaRPr lang="en-GB" sz="800"/>
        </a:p>
      </dgm:t>
    </dgm:pt>
    <dgm:pt modelId="{F325832A-59F2-4615-9700-BA3E3302D45C}">
      <dgm:prSet phldrT="[Text]" custT="1"/>
      <dgm:spPr/>
      <dgm:t>
        <a:bodyPr/>
        <a:lstStyle/>
        <a:p>
          <a:r>
            <a:rPr lang="en-GB" sz="800" dirty="0"/>
            <a:t>Tim Spence</a:t>
          </a:r>
        </a:p>
        <a:p>
          <a:r>
            <a:rPr lang="en-GB" sz="800" dirty="0"/>
            <a:t> Site Services Manager (AG)</a:t>
          </a:r>
        </a:p>
      </dgm:t>
    </dgm:pt>
    <dgm:pt modelId="{60442824-123E-49CF-81B4-472E3F9263AC}" type="parTrans" cxnId="{426A5D7E-D7D1-4CC2-86FB-EF847DB649DE}">
      <dgm:prSet/>
      <dgm:spPr/>
      <dgm:t>
        <a:bodyPr/>
        <a:lstStyle/>
        <a:p>
          <a:endParaRPr lang="en-GB"/>
        </a:p>
      </dgm:t>
    </dgm:pt>
    <dgm:pt modelId="{0419A903-D05A-42B6-9518-3354B2FA25A7}" type="sibTrans" cxnId="{426A5D7E-D7D1-4CC2-86FB-EF847DB649DE}">
      <dgm:prSet/>
      <dgm:spPr/>
      <dgm:t>
        <a:bodyPr/>
        <a:lstStyle/>
        <a:p>
          <a:endParaRPr lang="en-GB"/>
        </a:p>
      </dgm:t>
    </dgm:pt>
    <dgm:pt modelId="{CDC3218B-367E-446B-ACA9-1B84F907579A}">
      <dgm:prSet phldrT="[Text]" custT="1"/>
      <dgm:spPr/>
      <dgm:t>
        <a:bodyPr/>
        <a:lstStyle/>
        <a:p>
          <a:r>
            <a:rPr lang="en-GB" sz="800" dirty="0"/>
            <a:t>Mark Rishworth </a:t>
          </a:r>
        </a:p>
        <a:p>
          <a:r>
            <a:rPr lang="en-GB" sz="800" dirty="0"/>
            <a:t>Engineering Manager (AG)</a:t>
          </a:r>
        </a:p>
      </dgm:t>
    </dgm:pt>
    <dgm:pt modelId="{7677B3C3-B4DD-495B-B64C-3A3659070CF5}" type="parTrans" cxnId="{6965082C-3701-4CF4-BA60-AE560F781680}">
      <dgm:prSet/>
      <dgm:spPr/>
      <dgm:t>
        <a:bodyPr/>
        <a:lstStyle/>
        <a:p>
          <a:endParaRPr lang="en-GB"/>
        </a:p>
      </dgm:t>
    </dgm:pt>
    <dgm:pt modelId="{7B374BD0-115C-48F8-B114-2465FF392D3A}" type="sibTrans" cxnId="{6965082C-3701-4CF4-BA60-AE560F781680}">
      <dgm:prSet/>
      <dgm:spPr/>
      <dgm:t>
        <a:bodyPr/>
        <a:lstStyle/>
        <a:p>
          <a:endParaRPr lang="en-GB"/>
        </a:p>
      </dgm:t>
    </dgm:pt>
    <dgm:pt modelId="{509AE4CC-2DA4-434B-9FCB-FDBEB048F5B4}" type="pres">
      <dgm:prSet presAssocID="{F22BC77B-A4AD-4FD6-B7EC-4CEAB6AB48B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EA09A51-C7E5-4C78-9E13-ED167718A897}" type="pres">
      <dgm:prSet presAssocID="{581306D7-91E2-4D38-AF73-C156054B1E86}" presName="hierRoot1" presStyleCnt="0">
        <dgm:presLayoutVars>
          <dgm:hierBranch val="init"/>
        </dgm:presLayoutVars>
      </dgm:prSet>
      <dgm:spPr/>
    </dgm:pt>
    <dgm:pt modelId="{E40EC842-D3AF-462C-B0E8-A025B9A770FC}" type="pres">
      <dgm:prSet presAssocID="{581306D7-91E2-4D38-AF73-C156054B1E86}" presName="rootComposite1" presStyleCnt="0"/>
      <dgm:spPr/>
    </dgm:pt>
    <dgm:pt modelId="{CC8EBAE0-8F90-4684-B92D-ED8BD8DC2FB6}" type="pres">
      <dgm:prSet presAssocID="{581306D7-91E2-4D38-AF73-C156054B1E86}" presName="rootText1" presStyleLbl="node0" presStyleIdx="0" presStyleCnt="1" custScaleX="127156" custScaleY="162026">
        <dgm:presLayoutVars>
          <dgm:chPref val="3"/>
        </dgm:presLayoutVars>
      </dgm:prSet>
      <dgm:spPr/>
    </dgm:pt>
    <dgm:pt modelId="{08406604-B2CE-41C2-BCD8-A63AE283EF68}" type="pres">
      <dgm:prSet presAssocID="{581306D7-91E2-4D38-AF73-C156054B1E86}" presName="rootConnector1" presStyleLbl="node1" presStyleIdx="0" presStyleCnt="0"/>
      <dgm:spPr/>
    </dgm:pt>
    <dgm:pt modelId="{58F4B5FC-1A49-4044-AA1E-EA7CE015E453}" type="pres">
      <dgm:prSet presAssocID="{581306D7-91E2-4D38-AF73-C156054B1E86}" presName="hierChild2" presStyleCnt="0"/>
      <dgm:spPr/>
    </dgm:pt>
    <dgm:pt modelId="{8C9EC176-FE24-4A79-B048-AFA9DB8141B2}" type="pres">
      <dgm:prSet presAssocID="{92E005E0-2AB6-400D-A67B-84D0151A206E}" presName="Name37" presStyleLbl="parChTrans1D2" presStyleIdx="0" presStyleCnt="6"/>
      <dgm:spPr/>
    </dgm:pt>
    <dgm:pt modelId="{E9AE113A-79F9-4EE3-8C37-F720F62861A1}" type="pres">
      <dgm:prSet presAssocID="{6FDC34D4-F4CA-492C-BA7F-01C95D0E3549}" presName="hierRoot2" presStyleCnt="0">
        <dgm:presLayoutVars>
          <dgm:hierBranch val="init"/>
        </dgm:presLayoutVars>
      </dgm:prSet>
      <dgm:spPr/>
    </dgm:pt>
    <dgm:pt modelId="{B798D93A-CC74-437B-9A52-2D1913774339}" type="pres">
      <dgm:prSet presAssocID="{6FDC34D4-F4CA-492C-BA7F-01C95D0E3549}" presName="rootComposite" presStyleCnt="0"/>
      <dgm:spPr/>
    </dgm:pt>
    <dgm:pt modelId="{32DAD721-0240-4149-8313-4CB3E58D3E10}" type="pres">
      <dgm:prSet presAssocID="{6FDC34D4-F4CA-492C-BA7F-01C95D0E3549}" presName="rootText" presStyleLbl="node2" presStyleIdx="0" presStyleCnt="6">
        <dgm:presLayoutVars>
          <dgm:chPref val="3"/>
        </dgm:presLayoutVars>
      </dgm:prSet>
      <dgm:spPr/>
    </dgm:pt>
    <dgm:pt modelId="{9BFF7535-DF32-426D-B3E7-6D8C8E45BED8}" type="pres">
      <dgm:prSet presAssocID="{6FDC34D4-F4CA-492C-BA7F-01C95D0E3549}" presName="rootConnector" presStyleLbl="node2" presStyleIdx="0" presStyleCnt="6"/>
      <dgm:spPr/>
    </dgm:pt>
    <dgm:pt modelId="{8FD19E20-38D7-4DE1-B00B-2116128EF762}" type="pres">
      <dgm:prSet presAssocID="{6FDC34D4-F4CA-492C-BA7F-01C95D0E3549}" presName="hierChild4" presStyleCnt="0"/>
      <dgm:spPr/>
    </dgm:pt>
    <dgm:pt modelId="{A28F457E-617E-4193-ACEA-52161A45B192}" type="pres">
      <dgm:prSet presAssocID="{6FDC34D4-F4CA-492C-BA7F-01C95D0E3549}" presName="hierChild5" presStyleCnt="0"/>
      <dgm:spPr/>
    </dgm:pt>
    <dgm:pt modelId="{584D906B-F938-4C55-8022-491AB6554344}" type="pres">
      <dgm:prSet presAssocID="{BEBB45E4-80D0-4A36-88F4-B6123C8210DE}" presName="Name37" presStyleLbl="parChTrans1D2" presStyleIdx="1" presStyleCnt="6"/>
      <dgm:spPr/>
    </dgm:pt>
    <dgm:pt modelId="{2DAF2253-7379-4A88-8E00-05494235E2C1}" type="pres">
      <dgm:prSet presAssocID="{EB4CD8B0-5D59-4AD5-8B29-21884F422332}" presName="hierRoot2" presStyleCnt="0">
        <dgm:presLayoutVars>
          <dgm:hierBranch val="init"/>
        </dgm:presLayoutVars>
      </dgm:prSet>
      <dgm:spPr/>
    </dgm:pt>
    <dgm:pt modelId="{112C4FDA-D290-41F2-AD5B-B50F10C9321E}" type="pres">
      <dgm:prSet presAssocID="{EB4CD8B0-5D59-4AD5-8B29-21884F422332}" presName="rootComposite" presStyleCnt="0"/>
      <dgm:spPr/>
    </dgm:pt>
    <dgm:pt modelId="{22798220-D53E-492A-B219-BD6406D8BD4D}" type="pres">
      <dgm:prSet presAssocID="{EB4CD8B0-5D59-4AD5-8B29-21884F422332}" presName="rootText" presStyleLbl="node2" presStyleIdx="1" presStyleCnt="6">
        <dgm:presLayoutVars>
          <dgm:chPref val="3"/>
        </dgm:presLayoutVars>
      </dgm:prSet>
      <dgm:spPr/>
    </dgm:pt>
    <dgm:pt modelId="{4C19D2FC-CA3A-4936-89B9-39586AF828EF}" type="pres">
      <dgm:prSet presAssocID="{EB4CD8B0-5D59-4AD5-8B29-21884F422332}" presName="rootConnector" presStyleLbl="node2" presStyleIdx="1" presStyleCnt="6"/>
      <dgm:spPr/>
    </dgm:pt>
    <dgm:pt modelId="{83AC2429-6C3A-4586-848B-31F97DF74526}" type="pres">
      <dgm:prSet presAssocID="{EB4CD8B0-5D59-4AD5-8B29-21884F422332}" presName="hierChild4" presStyleCnt="0"/>
      <dgm:spPr/>
    </dgm:pt>
    <dgm:pt modelId="{3C9B147A-B74F-4862-BC4A-B0B3D75FAF83}" type="pres">
      <dgm:prSet presAssocID="{EB4CD8B0-5D59-4AD5-8B29-21884F422332}" presName="hierChild5" presStyleCnt="0"/>
      <dgm:spPr/>
    </dgm:pt>
    <dgm:pt modelId="{288828B8-08E6-44E6-8EFC-27962B3D746A}" type="pres">
      <dgm:prSet presAssocID="{60442824-123E-49CF-81B4-472E3F9263AC}" presName="Name37" presStyleLbl="parChTrans1D2" presStyleIdx="2" presStyleCnt="6"/>
      <dgm:spPr/>
    </dgm:pt>
    <dgm:pt modelId="{CBB83CE6-5816-48F0-80CB-4121A8AC89A2}" type="pres">
      <dgm:prSet presAssocID="{F325832A-59F2-4615-9700-BA3E3302D45C}" presName="hierRoot2" presStyleCnt="0">
        <dgm:presLayoutVars>
          <dgm:hierBranch val="init"/>
        </dgm:presLayoutVars>
      </dgm:prSet>
      <dgm:spPr/>
    </dgm:pt>
    <dgm:pt modelId="{8EFFC9D5-A136-4036-8C21-8154C4AB578E}" type="pres">
      <dgm:prSet presAssocID="{F325832A-59F2-4615-9700-BA3E3302D45C}" presName="rootComposite" presStyleCnt="0"/>
      <dgm:spPr/>
    </dgm:pt>
    <dgm:pt modelId="{71008D5A-EFCA-4B43-A729-882BDFE1C43D}" type="pres">
      <dgm:prSet presAssocID="{F325832A-59F2-4615-9700-BA3E3302D45C}" presName="rootText" presStyleLbl="node2" presStyleIdx="2" presStyleCnt="6">
        <dgm:presLayoutVars>
          <dgm:chPref val="3"/>
        </dgm:presLayoutVars>
      </dgm:prSet>
      <dgm:spPr/>
    </dgm:pt>
    <dgm:pt modelId="{541BF081-0C69-4D98-8641-D05DAE654CB6}" type="pres">
      <dgm:prSet presAssocID="{F325832A-59F2-4615-9700-BA3E3302D45C}" presName="rootConnector" presStyleLbl="node2" presStyleIdx="2" presStyleCnt="6"/>
      <dgm:spPr/>
    </dgm:pt>
    <dgm:pt modelId="{102457A6-739E-4589-81C9-241887B1134F}" type="pres">
      <dgm:prSet presAssocID="{F325832A-59F2-4615-9700-BA3E3302D45C}" presName="hierChild4" presStyleCnt="0"/>
      <dgm:spPr/>
    </dgm:pt>
    <dgm:pt modelId="{6484CCB0-BD72-4D23-8AD9-72538131C0ED}" type="pres">
      <dgm:prSet presAssocID="{F325832A-59F2-4615-9700-BA3E3302D45C}" presName="hierChild5" presStyleCnt="0"/>
      <dgm:spPr/>
    </dgm:pt>
    <dgm:pt modelId="{E4F3DF64-4B5D-4323-AD85-D23C5FCDB027}" type="pres">
      <dgm:prSet presAssocID="{7677B3C3-B4DD-495B-B64C-3A3659070CF5}" presName="Name37" presStyleLbl="parChTrans1D2" presStyleIdx="3" presStyleCnt="6"/>
      <dgm:spPr/>
    </dgm:pt>
    <dgm:pt modelId="{972E56AC-CB21-400C-81F7-615BEC457F64}" type="pres">
      <dgm:prSet presAssocID="{CDC3218B-367E-446B-ACA9-1B84F907579A}" presName="hierRoot2" presStyleCnt="0">
        <dgm:presLayoutVars>
          <dgm:hierBranch val="init"/>
        </dgm:presLayoutVars>
      </dgm:prSet>
      <dgm:spPr/>
    </dgm:pt>
    <dgm:pt modelId="{DBBB0A9C-0196-48C1-A6B6-A03A6F2647BE}" type="pres">
      <dgm:prSet presAssocID="{CDC3218B-367E-446B-ACA9-1B84F907579A}" presName="rootComposite" presStyleCnt="0"/>
      <dgm:spPr/>
    </dgm:pt>
    <dgm:pt modelId="{26CC5268-75AF-43C3-86DA-424A4DF03BD6}" type="pres">
      <dgm:prSet presAssocID="{CDC3218B-367E-446B-ACA9-1B84F907579A}" presName="rootText" presStyleLbl="node2" presStyleIdx="3" presStyleCnt="6">
        <dgm:presLayoutVars>
          <dgm:chPref val="3"/>
        </dgm:presLayoutVars>
      </dgm:prSet>
      <dgm:spPr/>
    </dgm:pt>
    <dgm:pt modelId="{CEE434D7-10A1-433A-ADD9-DBA7A63D8785}" type="pres">
      <dgm:prSet presAssocID="{CDC3218B-367E-446B-ACA9-1B84F907579A}" presName="rootConnector" presStyleLbl="node2" presStyleIdx="3" presStyleCnt="6"/>
      <dgm:spPr/>
    </dgm:pt>
    <dgm:pt modelId="{DF3C3C9D-19C2-4D8B-A6B4-648010D658FF}" type="pres">
      <dgm:prSet presAssocID="{CDC3218B-367E-446B-ACA9-1B84F907579A}" presName="hierChild4" presStyleCnt="0"/>
      <dgm:spPr/>
    </dgm:pt>
    <dgm:pt modelId="{C5BC5C99-8BFA-4C1C-A370-E66B412909EB}" type="pres">
      <dgm:prSet presAssocID="{CDC3218B-367E-446B-ACA9-1B84F907579A}" presName="hierChild5" presStyleCnt="0"/>
      <dgm:spPr/>
    </dgm:pt>
    <dgm:pt modelId="{55A8BD55-2914-4816-A379-A3F418D01BC8}" type="pres">
      <dgm:prSet presAssocID="{0B8C8E24-1007-4162-82B8-0D3933DF3B9C}" presName="Name37" presStyleLbl="parChTrans1D2" presStyleIdx="4" presStyleCnt="6"/>
      <dgm:spPr/>
    </dgm:pt>
    <dgm:pt modelId="{4C8FDF17-2F69-411D-8708-D660FAB7075F}" type="pres">
      <dgm:prSet presAssocID="{8BD94702-E7EB-4209-B114-F3E1A8F0DDB0}" presName="hierRoot2" presStyleCnt="0">
        <dgm:presLayoutVars>
          <dgm:hierBranch val="init"/>
        </dgm:presLayoutVars>
      </dgm:prSet>
      <dgm:spPr/>
    </dgm:pt>
    <dgm:pt modelId="{1210BF62-6843-423D-AD00-5AB1A6984706}" type="pres">
      <dgm:prSet presAssocID="{8BD94702-E7EB-4209-B114-F3E1A8F0DDB0}" presName="rootComposite" presStyleCnt="0"/>
      <dgm:spPr/>
    </dgm:pt>
    <dgm:pt modelId="{76DC8EFD-10DD-4BC3-80DF-7B6554394A88}" type="pres">
      <dgm:prSet presAssocID="{8BD94702-E7EB-4209-B114-F3E1A8F0DDB0}" presName="rootText" presStyleLbl="node2" presStyleIdx="4" presStyleCnt="6">
        <dgm:presLayoutVars>
          <dgm:chPref val="3"/>
        </dgm:presLayoutVars>
      </dgm:prSet>
      <dgm:spPr/>
    </dgm:pt>
    <dgm:pt modelId="{7FA6E930-D6E2-42F6-A90C-D2D1CE1F08E5}" type="pres">
      <dgm:prSet presAssocID="{8BD94702-E7EB-4209-B114-F3E1A8F0DDB0}" presName="rootConnector" presStyleLbl="node2" presStyleIdx="4" presStyleCnt="6"/>
      <dgm:spPr/>
    </dgm:pt>
    <dgm:pt modelId="{CE8BF1D3-9866-4F24-BE56-70D79A0B5246}" type="pres">
      <dgm:prSet presAssocID="{8BD94702-E7EB-4209-B114-F3E1A8F0DDB0}" presName="hierChild4" presStyleCnt="0"/>
      <dgm:spPr/>
    </dgm:pt>
    <dgm:pt modelId="{6DE6A262-7D73-4F73-A6B4-E7F101FED827}" type="pres">
      <dgm:prSet presAssocID="{8BD94702-E7EB-4209-B114-F3E1A8F0DDB0}" presName="hierChild5" presStyleCnt="0"/>
      <dgm:spPr/>
    </dgm:pt>
    <dgm:pt modelId="{5280341C-8007-485C-AD25-A203BBF3EC99}" type="pres">
      <dgm:prSet presAssocID="{2D4E112D-BF42-4181-AE1B-911EE4C3B093}" presName="Name37" presStyleLbl="parChTrans1D2" presStyleIdx="5" presStyleCnt="6"/>
      <dgm:spPr/>
    </dgm:pt>
    <dgm:pt modelId="{32404682-3F71-42C5-8B1D-B5ED132DDAE2}" type="pres">
      <dgm:prSet presAssocID="{9976CE5C-619B-422E-BB10-2A94A272F0D6}" presName="hierRoot2" presStyleCnt="0">
        <dgm:presLayoutVars>
          <dgm:hierBranch val="init"/>
        </dgm:presLayoutVars>
      </dgm:prSet>
      <dgm:spPr/>
    </dgm:pt>
    <dgm:pt modelId="{5F479C43-9FE5-45A7-ABBF-EB9346398259}" type="pres">
      <dgm:prSet presAssocID="{9976CE5C-619B-422E-BB10-2A94A272F0D6}" presName="rootComposite" presStyleCnt="0"/>
      <dgm:spPr/>
    </dgm:pt>
    <dgm:pt modelId="{1ECBF68E-6713-4237-99FE-2C5B91CDCADD}" type="pres">
      <dgm:prSet presAssocID="{9976CE5C-619B-422E-BB10-2A94A272F0D6}" presName="rootText" presStyleLbl="node2" presStyleIdx="5" presStyleCnt="6">
        <dgm:presLayoutVars>
          <dgm:chPref val="3"/>
        </dgm:presLayoutVars>
      </dgm:prSet>
      <dgm:spPr/>
    </dgm:pt>
    <dgm:pt modelId="{9673F875-4D58-460B-A905-21326F4FC3AE}" type="pres">
      <dgm:prSet presAssocID="{9976CE5C-619B-422E-BB10-2A94A272F0D6}" presName="rootConnector" presStyleLbl="node2" presStyleIdx="5" presStyleCnt="6"/>
      <dgm:spPr/>
    </dgm:pt>
    <dgm:pt modelId="{E363F763-D9AD-457F-9594-331BCF524FE9}" type="pres">
      <dgm:prSet presAssocID="{9976CE5C-619B-422E-BB10-2A94A272F0D6}" presName="hierChild4" presStyleCnt="0"/>
      <dgm:spPr/>
    </dgm:pt>
    <dgm:pt modelId="{158AF9D4-5007-4DC5-B726-A61455659FED}" type="pres">
      <dgm:prSet presAssocID="{9976CE5C-619B-422E-BB10-2A94A272F0D6}" presName="hierChild5" presStyleCnt="0"/>
      <dgm:spPr/>
    </dgm:pt>
    <dgm:pt modelId="{F5DBC78B-B9CA-49A5-A983-41E116C0D387}" type="pres">
      <dgm:prSet presAssocID="{581306D7-91E2-4D38-AF73-C156054B1E86}" presName="hierChild3" presStyleCnt="0"/>
      <dgm:spPr/>
    </dgm:pt>
  </dgm:ptLst>
  <dgm:cxnLst>
    <dgm:cxn modelId="{CBC55909-038B-43C2-8DC0-F2AB23A9CA25}" type="presOf" srcId="{7677B3C3-B4DD-495B-B64C-3A3659070CF5}" destId="{E4F3DF64-4B5D-4323-AD85-D23C5FCDB027}" srcOrd="0" destOrd="0" presId="urn:microsoft.com/office/officeart/2005/8/layout/orgChart1"/>
    <dgm:cxn modelId="{6454D413-7AFA-4EC4-A3C1-FEFD8A40B14B}" srcId="{581306D7-91E2-4D38-AF73-C156054B1E86}" destId="{9976CE5C-619B-422E-BB10-2A94A272F0D6}" srcOrd="5" destOrd="0" parTransId="{2D4E112D-BF42-4181-AE1B-911EE4C3B093}" sibTransId="{18B48306-5C08-4A3A-9AAF-8C0F72D6AB9A}"/>
    <dgm:cxn modelId="{B00AC81C-2652-4238-8B48-C53B54C806F9}" type="presOf" srcId="{8BD94702-E7EB-4209-B114-F3E1A8F0DDB0}" destId="{7FA6E930-D6E2-42F6-A90C-D2D1CE1F08E5}" srcOrd="1" destOrd="0" presId="urn:microsoft.com/office/officeart/2005/8/layout/orgChart1"/>
    <dgm:cxn modelId="{1C190B22-67D7-4703-9AA4-D1DC4858D965}" type="presOf" srcId="{F325832A-59F2-4615-9700-BA3E3302D45C}" destId="{71008D5A-EFCA-4B43-A729-882BDFE1C43D}" srcOrd="0" destOrd="0" presId="urn:microsoft.com/office/officeart/2005/8/layout/orgChart1"/>
    <dgm:cxn modelId="{849DA722-EA68-4B5D-96A4-9F4959E675BD}" type="presOf" srcId="{60442824-123E-49CF-81B4-472E3F9263AC}" destId="{288828B8-08E6-44E6-8EFC-27962B3D746A}" srcOrd="0" destOrd="0" presId="urn:microsoft.com/office/officeart/2005/8/layout/orgChart1"/>
    <dgm:cxn modelId="{C5C8E524-7E3F-42C6-B563-4E8FC7294A7C}" type="presOf" srcId="{9976CE5C-619B-422E-BB10-2A94A272F0D6}" destId="{9673F875-4D58-460B-A905-21326F4FC3AE}" srcOrd="1" destOrd="0" presId="urn:microsoft.com/office/officeart/2005/8/layout/orgChart1"/>
    <dgm:cxn modelId="{6965082C-3701-4CF4-BA60-AE560F781680}" srcId="{581306D7-91E2-4D38-AF73-C156054B1E86}" destId="{CDC3218B-367E-446B-ACA9-1B84F907579A}" srcOrd="3" destOrd="0" parTransId="{7677B3C3-B4DD-495B-B64C-3A3659070CF5}" sibTransId="{7B374BD0-115C-48F8-B114-2465FF392D3A}"/>
    <dgm:cxn modelId="{F6EC5333-404A-4866-B449-64DD68724CCE}" srcId="{581306D7-91E2-4D38-AF73-C156054B1E86}" destId="{8BD94702-E7EB-4209-B114-F3E1A8F0DDB0}" srcOrd="4" destOrd="0" parTransId="{0B8C8E24-1007-4162-82B8-0D3933DF3B9C}" sibTransId="{E1C47B13-E6CF-4C30-B5B6-84907E8DBC6F}"/>
    <dgm:cxn modelId="{DF3EFB5B-F5AA-4FBD-890D-0D372626951A}" type="presOf" srcId="{0B8C8E24-1007-4162-82B8-0D3933DF3B9C}" destId="{55A8BD55-2914-4816-A379-A3F418D01BC8}" srcOrd="0" destOrd="0" presId="urn:microsoft.com/office/officeart/2005/8/layout/orgChart1"/>
    <dgm:cxn modelId="{81251964-2FC3-498C-B7BF-510552ED3A5B}" type="presOf" srcId="{9976CE5C-619B-422E-BB10-2A94A272F0D6}" destId="{1ECBF68E-6713-4237-99FE-2C5B91CDCADD}" srcOrd="0" destOrd="0" presId="urn:microsoft.com/office/officeart/2005/8/layout/orgChart1"/>
    <dgm:cxn modelId="{2B11EA6F-3CD8-405D-B27D-E89A3DCA12E8}" type="presOf" srcId="{F325832A-59F2-4615-9700-BA3E3302D45C}" destId="{541BF081-0C69-4D98-8641-D05DAE654CB6}" srcOrd="1" destOrd="0" presId="urn:microsoft.com/office/officeart/2005/8/layout/orgChart1"/>
    <dgm:cxn modelId="{F37B4354-DBBE-40A3-8E58-A3D718BF08B0}" type="presOf" srcId="{6FDC34D4-F4CA-492C-BA7F-01C95D0E3549}" destId="{32DAD721-0240-4149-8313-4CB3E58D3E10}" srcOrd="0" destOrd="0" presId="urn:microsoft.com/office/officeart/2005/8/layout/orgChart1"/>
    <dgm:cxn modelId="{B8F45A74-6CFB-4F25-A5DD-3CBF3A4C42BE}" type="presOf" srcId="{EB4CD8B0-5D59-4AD5-8B29-21884F422332}" destId="{22798220-D53E-492A-B219-BD6406D8BD4D}" srcOrd="0" destOrd="0" presId="urn:microsoft.com/office/officeart/2005/8/layout/orgChart1"/>
    <dgm:cxn modelId="{4CD00C75-C37A-4DB9-A6C1-9982B74778C3}" type="presOf" srcId="{581306D7-91E2-4D38-AF73-C156054B1E86}" destId="{CC8EBAE0-8F90-4684-B92D-ED8BD8DC2FB6}" srcOrd="0" destOrd="0" presId="urn:microsoft.com/office/officeart/2005/8/layout/orgChart1"/>
    <dgm:cxn modelId="{3D495979-4E74-4742-9ADD-6B85474D9859}" type="presOf" srcId="{581306D7-91E2-4D38-AF73-C156054B1E86}" destId="{08406604-B2CE-41C2-BCD8-A63AE283EF68}" srcOrd="1" destOrd="0" presId="urn:microsoft.com/office/officeart/2005/8/layout/orgChart1"/>
    <dgm:cxn modelId="{77A2A859-04D2-450D-B8B1-638BBA7E571D}" srcId="{581306D7-91E2-4D38-AF73-C156054B1E86}" destId="{6FDC34D4-F4CA-492C-BA7F-01C95D0E3549}" srcOrd="0" destOrd="0" parTransId="{92E005E0-2AB6-400D-A67B-84D0151A206E}" sibTransId="{CC0941A2-1794-4FAD-8974-77767F73F70F}"/>
    <dgm:cxn modelId="{D08A857C-B64A-40F6-8794-22FB6AF780E0}" type="presOf" srcId="{CDC3218B-367E-446B-ACA9-1B84F907579A}" destId="{CEE434D7-10A1-433A-ADD9-DBA7A63D8785}" srcOrd="1" destOrd="0" presId="urn:microsoft.com/office/officeart/2005/8/layout/orgChart1"/>
    <dgm:cxn modelId="{426A5D7E-D7D1-4CC2-86FB-EF847DB649DE}" srcId="{581306D7-91E2-4D38-AF73-C156054B1E86}" destId="{F325832A-59F2-4615-9700-BA3E3302D45C}" srcOrd="2" destOrd="0" parTransId="{60442824-123E-49CF-81B4-472E3F9263AC}" sibTransId="{0419A903-D05A-42B6-9518-3354B2FA25A7}"/>
    <dgm:cxn modelId="{4EBFE782-6916-487B-A6D2-40AAF05193F0}" type="presOf" srcId="{92E005E0-2AB6-400D-A67B-84D0151A206E}" destId="{8C9EC176-FE24-4A79-B048-AFA9DB8141B2}" srcOrd="0" destOrd="0" presId="urn:microsoft.com/office/officeart/2005/8/layout/orgChart1"/>
    <dgm:cxn modelId="{E86B2C93-ABB1-4596-A81E-A814DA5C29C1}" type="presOf" srcId="{2D4E112D-BF42-4181-AE1B-911EE4C3B093}" destId="{5280341C-8007-485C-AD25-A203BBF3EC99}" srcOrd="0" destOrd="0" presId="urn:microsoft.com/office/officeart/2005/8/layout/orgChart1"/>
    <dgm:cxn modelId="{2805CBA5-D3AD-462D-BA51-A2694124BC2F}" type="presOf" srcId="{CDC3218B-367E-446B-ACA9-1B84F907579A}" destId="{26CC5268-75AF-43C3-86DA-424A4DF03BD6}" srcOrd="0" destOrd="0" presId="urn:microsoft.com/office/officeart/2005/8/layout/orgChart1"/>
    <dgm:cxn modelId="{B97300A7-FEF2-4DAE-B016-F033A9AAE5E4}" type="presOf" srcId="{6FDC34D4-F4CA-492C-BA7F-01C95D0E3549}" destId="{9BFF7535-DF32-426D-B3E7-6D8C8E45BED8}" srcOrd="1" destOrd="0" presId="urn:microsoft.com/office/officeart/2005/8/layout/orgChart1"/>
    <dgm:cxn modelId="{89B7E9B4-01E4-4F5F-A2D1-C11BBCD2DDF2}" type="presOf" srcId="{BEBB45E4-80D0-4A36-88F4-B6123C8210DE}" destId="{584D906B-F938-4C55-8022-491AB6554344}" srcOrd="0" destOrd="0" presId="urn:microsoft.com/office/officeart/2005/8/layout/orgChart1"/>
    <dgm:cxn modelId="{DE7595B7-3A0A-4D2B-91EE-6405732A73E6}" type="presOf" srcId="{EB4CD8B0-5D59-4AD5-8B29-21884F422332}" destId="{4C19D2FC-CA3A-4936-89B9-39586AF828EF}" srcOrd="1" destOrd="0" presId="urn:microsoft.com/office/officeart/2005/8/layout/orgChart1"/>
    <dgm:cxn modelId="{722803C4-1CAD-4406-9905-1526C9E9C1DF}" srcId="{581306D7-91E2-4D38-AF73-C156054B1E86}" destId="{EB4CD8B0-5D59-4AD5-8B29-21884F422332}" srcOrd="1" destOrd="0" parTransId="{BEBB45E4-80D0-4A36-88F4-B6123C8210DE}" sibTransId="{5BEC1E4A-2F49-4BB8-8A0F-F8C639D2FEC8}"/>
    <dgm:cxn modelId="{45E562E4-BDBE-4119-9103-7221D21A098A}" srcId="{F22BC77B-A4AD-4FD6-B7EC-4CEAB6AB48B3}" destId="{581306D7-91E2-4D38-AF73-C156054B1E86}" srcOrd="0" destOrd="0" parTransId="{D5B2FBEF-CCD3-44AA-9634-EA691228AFA6}" sibTransId="{F9AE1AF2-2D9C-4483-ABB6-E51949C6AE93}"/>
    <dgm:cxn modelId="{167434E6-EA2B-4796-A4BC-C5AD9D2A24E7}" type="presOf" srcId="{F22BC77B-A4AD-4FD6-B7EC-4CEAB6AB48B3}" destId="{509AE4CC-2DA4-434B-9FCB-FDBEB048F5B4}" srcOrd="0" destOrd="0" presId="urn:microsoft.com/office/officeart/2005/8/layout/orgChart1"/>
    <dgm:cxn modelId="{10B907FF-CB9C-4F22-B400-8816762C7037}" type="presOf" srcId="{8BD94702-E7EB-4209-B114-F3E1A8F0DDB0}" destId="{76DC8EFD-10DD-4BC3-80DF-7B6554394A88}" srcOrd="0" destOrd="0" presId="urn:microsoft.com/office/officeart/2005/8/layout/orgChart1"/>
    <dgm:cxn modelId="{831E295D-CFD2-479A-899D-08CF847EABF9}" type="presParOf" srcId="{509AE4CC-2DA4-434B-9FCB-FDBEB048F5B4}" destId="{AEA09A51-C7E5-4C78-9E13-ED167718A897}" srcOrd="0" destOrd="0" presId="urn:microsoft.com/office/officeart/2005/8/layout/orgChart1"/>
    <dgm:cxn modelId="{153268A4-E9D2-44F7-8809-6223F95418B9}" type="presParOf" srcId="{AEA09A51-C7E5-4C78-9E13-ED167718A897}" destId="{E40EC842-D3AF-462C-B0E8-A025B9A770FC}" srcOrd="0" destOrd="0" presId="urn:microsoft.com/office/officeart/2005/8/layout/orgChart1"/>
    <dgm:cxn modelId="{E2FD2EFD-C9D0-47C2-8244-6E6642A8F1E2}" type="presParOf" srcId="{E40EC842-D3AF-462C-B0E8-A025B9A770FC}" destId="{CC8EBAE0-8F90-4684-B92D-ED8BD8DC2FB6}" srcOrd="0" destOrd="0" presId="urn:microsoft.com/office/officeart/2005/8/layout/orgChart1"/>
    <dgm:cxn modelId="{6396DFBF-5A94-42D4-B9DE-8743DD9A17BE}" type="presParOf" srcId="{E40EC842-D3AF-462C-B0E8-A025B9A770FC}" destId="{08406604-B2CE-41C2-BCD8-A63AE283EF68}" srcOrd="1" destOrd="0" presId="urn:microsoft.com/office/officeart/2005/8/layout/orgChart1"/>
    <dgm:cxn modelId="{79C5DC26-EAAD-48A9-8283-F24D24E8E2E8}" type="presParOf" srcId="{AEA09A51-C7E5-4C78-9E13-ED167718A897}" destId="{58F4B5FC-1A49-4044-AA1E-EA7CE015E453}" srcOrd="1" destOrd="0" presId="urn:microsoft.com/office/officeart/2005/8/layout/orgChart1"/>
    <dgm:cxn modelId="{C0AD2489-598F-4580-89DB-00B5202FC7C1}" type="presParOf" srcId="{58F4B5FC-1A49-4044-AA1E-EA7CE015E453}" destId="{8C9EC176-FE24-4A79-B048-AFA9DB8141B2}" srcOrd="0" destOrd="0" presId="urn:microsoft.com/office/officeart/2005/8/layout/orgChart1"/>
    <dgm:cxn modelId="{877AB4C9-13F0-40BF-937B-0EC79479D0DA}" type="presParOf" srcId="{58F4B5FC-1A49-4044-AA1E-EA7CE015E453}" destId="{E9AE113A-79F9-4EE3-8C37-F720F62861A1}" srcOrd="1" destOrd="0" presId="urn:microsoft.com/office/officeart/2005/8/layout/orgChart1"/>
    <dgm:cxn modelId="{BCF82D9F-1546-460E-8948-8FE49A770371}" type="presParOf" srcId="{E9AE113A-79F9-4EE3-8C37-F720F62861A1}" destId="{B798D93A-CC74-437B-9A52-2D1913774339}" srcOrd="0" destOrd="0" presId="urn:microsoft.com/office/officeart/2005/8/layout/orgChart1"/>
    <dgm:cxn modelId="{11618F71-F709-4049-A9AE-B017FB771456}" type="presParOf" srcId="{B798D93A-CC74-437B-9A52-2D1913774339}" destId="{32DAD721-0240-4149-8313-4CB3E58D3E10}" srcOrd="0" destOrd="0" presId="urn:microsoft.com/office/officeart/2005/8/layout/orgChart1"/>
    <dgm:cxn modelId="{6D4DBEDB-C697-4065-B04A-37641409CBBA}" type="presParOf" srcId="{B798D93A-CC74-437B-9A52-2D1913774339}" destId="{9BFF7535-DF32-426D-B3E7-6D8C8E45BED8}" srcOrd="1" destOrd="0" presId="urn:microsoft.com/office/officeart/2005/8/layout/orgChart1"/>
    <dgm:cxn modelId="{5BFD0143-1D65-41C8-BA7B-A04CE6283A37}" type="presParOf" srcId="{E9AE113A-79F9-4EE3-8C37-F720F62861A1}" destId="{8FD19E20-38D7-4DE1-B00B-2116128EF762}" srcOrd="1" destOrd="0" presId="urn:microsoft.com/office/officeart/2005/8/layout/orgChart1"/>
    <dgm:cxn modelId="{F3801849-5234-4693-8F28-8F7F13E2D582}" type="presParOf" srcId="{E9AE113A-79F9-4EE3-8C37-F720F62861A1}" destId="{A28F457E-617E-4193-ACEA-52161A45B192}" srcOrd="2" destOrd="0" presId="urn:microsoft.com/office/officeart/2005/8/layout/orgChart1"/>
    <dgm:cxn modelId="{57660DCD-0474-49AB-B4FE-AA5A4BA0FECC}" type="presParOf" srcId="{58F4B5FC-1A49-4044-AA1E-EA7CE015E453}" destId="{584D906B-F938-4C55-8022-491AB6554344}" srcOrd="2" destOrd="0" presId="urn:microsoft.com/office/officeart/2005/8/layout/orgChart1"/>
    <dgm:cxn modelId="{BD0C40AF-8D66-45C2-A4F3-F3DE72828B22}" type="presParOf" srcId="{58F4B5FC-1A49-4044-AA1E-EA7CE015E453}" destId="{2DAF2253-7379-4A88-8E00-05494235E2C1}" srcOrd="3" destOrd="0" presId="urn:microsoft.com/office/officeart/2005/8/layout/orgChart1"/>
    <dgm:cxn modelId="{973BB068-C2F8-4433-BAED-CEDC2E171A6A}" type="presParOf" srcId="{2DAF2253-7379-4A88-8E00-05494235E2C1}" destId="{112C4FDA-D290-41F2-AD5B-B50F10C9321E}" srcOrd="0" destOrd="0" presId="urn:microsoft.com/office/officeart/2005/8/layout/orgChart1"/>
    <dgm:cxn modelId="{1B026301-3846-4D31-B886-A0194C3B9654}" type="presParOf" srcId="{112C4FDA-D290-41F2-AD5B-B50F10C9321E}" destId="{22798220-D53E-492A-B219-BD6406D8BD4D}" srcOrd="0" destOrd="0" presId="urn:microsoft.com/office/officeart/2005/8/layout/orgChart1"/>
    <dgm:cxn modelId="{A855DB3C-F6EB-4E4E-8EDA-1FBA19013602}" type="presParOf" srcId="{112C4FDA-D290-41F2-AD5B-B50F10C9321E}" destId="{4C19D2FC-CA3A-4936-89B9-39586AF828EF}" srcOrd="1" destOrd="0" presId="urn:microsoft.com/office/officeart/2005/8/layout/orgChart1"/>
    <dgm:cxn modelId="{B735DDF2-5DD3-459C-93DC-248074ED1839}" type="presParOf" srcId="{2DAF2253-7379-4A88-8E00-05494235E2C1}" destId="{83AC2429-6C3A-4586-848B-31F97DF74526}" srcOrd="1" destOrd="0" presId="urn:microsoft.com/office/officeart/2005/8/layout/orgChart1"/>
    <dgm:cxn modelId="{97717F09-44A3-424B-B0ED-03002C76CBA5}" type="presParOf" srcId="{2DAF2253-7379-4A88-8E00-05494235E2C1}" destId="{3C9B147A-B74F-4862-BC4A-B0B3D75FAF83}" srcOrd="2" destOrd="0" presId="urn:microsoft.com/office/officeart/2005/8/layout/orgChart1"/>
    <dgm:cxn modelId="{C631BD3D-7D01-4163-B958-1B6E5671EE03}" type="presParOf" srcId="{58F4B5FC-1A49-4044-AA1E-EA7CE015E453}" destId="{288828B8-08E6-44E6-8EFC-27962B3D746A}" srcOrd="4" destOrd="0" presId="urn:microsoft.com/office/officeart/2005/8/layout/orgChart1"/>
    <dgm:cxn modelId="{301DAD81-0F6E-4B5E-8D6A-CE315618002F}" type="presParOf" srcId="{58F4B5FC-1A49-4044-AA1E-EA7CE015E453}" destId="{CBB83CE6-5816-48F0-80CB-4121A8AC89A2}" srcOrd="5" destOrd="0" presId="urn:microsoft.com/office/officeart/2005/8/layout/orgChart1"/>
    <dgm:cxn modelId="{94FDD5BF-C1D5-41DA-ABD9-C60ED8975C1C}" type="presParOf" srcId="{CBB83CE6-5816-48F0-80CB-4121A8AC89A2}" destId="{8EFFC9D5-A136-4036-8C21-8154C4AB578E}" srcOrd="0" destOrd="0" presId="urn:microsoft.com/office/officeart/2005/8/layout/orgChart1"/>
    <dgm:cxn modelId="{F9185265-612C-424E-94FB-3CB42A224364}" type="presParOf" srcId="{8EFFC9D5-A136-4036-8C21-8154C4AB578E}" destId="{71008D5A-EFCA-4B43-A729-882BDFE1C43D}" srcOrd="0" destOrd="0" presId="urn:microsoft.com/office/officeart/2005/8/layout/orgChart1"/>
    <dgm:cxn modelId="{6536967B-240E-405E-9F51-797C0268BAB7}" type="presParOf" srcId="{8EFFC9D5-A136-4036-8C21-8154C4AB578E}" destId="{541BF081-0C69-4D98-8641-D05DAE654CB6}" srcOrd="1" destOrd="0" presId="urn:microsoft.com/office/officeart/2005/8/layout/orgChart1"/>
    <dgm:cxn modelId="{0A562865-D3C7-4FA4-8512-571AB3FB2D5F}" type="presParOf" srcId="{CBB83CE6-5816-48F0-80CB-4121A8AC89A2}" destId="{102457A6-739E-4589-81C9-241887B1134F}" srcOrd="1" destOrd="0" presId="urn:microsoft.com/office/officeart/2005/8/layout/orgChart1"/>
    <dgm:cxn modelId="{EB7EA260-F5C6-4F39-B6EF-255CE37F45CF}" type="presParOf" srcId="{CBB83CE6-5816-48F0-80CB-4121A8AC89A2}" destId="{6484CCB0-BD72-4D23-8AD9-72538131C0ED}" srcOrd="2" destOrd="0" presId="urn:microsoft.com/office/officeart/2005/8/layout/orgChart1"/>
    <dgm:cxn modelId="{04A73E1B-839C-4122-A269-D2748BEE9A69}" type="presParOf" srcId="{58F4B5FC-1A49-4044-AA1E-EA7CE015E453}" destId="{E4F3DF64-4B5D-4323-AD85-D23C5FCDB027}" srcOrd="6" destOrd="0" presId="urn:microsoft.com/office/officeart/2005/8/layout/orgChart1"/>
    <dgm:cxn modelId="{59CDFD8E-D4A7-4756-B5E2-BACFAC4D042B}" type="presParOf" srcId="{58F4B5FC-1A49-4044-AA1E-EA7CE015E453}" destId="{972E56AC-CB21-400C-81F7-615BEC457F64}" srcOrd="7" destOrd="0" presId="urn:microsoft.com/office/officeart/2005/8/layout/orgChart1"/>
    <dgm:cxn modelId="{1771A59C-49CA-4D76-B594-81CBB8EB5ABD}" type="presParOf" srcId="{972E56AC-CB21-400C-81F7-615BEC457F64}" destId="{DBBB0A9C-0196-48C1-A6B6-A03A6F2647BE}" srcOrd="0" destOrd="0" presId="urn:microsoft.com/office/officeart/2005/8/layout/orgChart1"/>
    <dgm:cxn modelId="{A5695FC0-855B-421C-AAA2-A4D198C5BD78}" type="presParOf" srcId="{DBBB0A9C-0196-48C1-A6B6-A03A6F2647BE}" destId="{26CC5268-75AF-43C3-86DA-424A4DF03BD6}" srcOrd="0" destOrd="0" presId="urn:microsoft.com/office/officeart/2005/8/layout/orgChart1"/>
    <dgm:cxn modelId="{B4B96F34-B222-4AFA-A9DC-D14F14A51105}" type="presParOf" srcId="{DBBB0A9C-0196-48C1-A6B6-A03A6F2647BE}" destId="{CEE434D7-10A1-433A-ADD9-DBA7A63D8785}" srcOrd="1" destOrd="0" presId="urn:microsoft.com/office/officeart/2005/8/layout/orgChart1"/>
    <dgm:cxn modelId="{CE368675-DF90-46AF-9E96-F349B3860787}" type="presParOf" srcId="{972E56AC-CB21-400C-81F7-615BEC457F64}" destId="{DF3C3C9D-19C2-4D8B-A6B4-648010D658FF}" srcOrd="1" destOrd="0" presId="urn:microsoft.com/office/officeart/2005/8/layout/orgChart1"/>
    <dgm:cxn modelId="{BCBBAEF9-1BE8-4D6E-B042-B07F6109DA99}" type="presParOf" srcId="{972E56AC-CB21-400C-81F7-615BEC457F64}" destId="{C5BC5C99-8BFA-4C1C-A370-E66B412909EB}" srcOrd="2" destOrd="0" presId="urn:microsoft.com/office/officeart/2005/8/layout/orgChart1"/>
    <dgm:cxn modelId="{03C10248-5074-4896-8ADC-381FC84C90EE}" type="presParOf" srcId="{58F4B5FC-1A49-4044-AA1E-EA7CE015E453}" destId="{55A8BD55-2914-4816-A379-A3F418D01BC8}" srcOrd="8" destOrd="0" presId="urn:microsoft.com/office/officeart/2005/8/layout/orgChart1"/>
    <dgm:cxn modelId="{B83AA92C-BAD0-45B7-97D6-6A80F77E3D44}" type="presParOf" srcId="{58F4B5FC-1A49-4044-AA1E-EA7CE015E453}" destId="{4C8FDF17-2F69-411D-8708-D660FAB7075F}" srcOrd="9" destOrd="0" presId="urn:microsoft.com/office/officeart/2005/8/layout/orgChart1"/>
    <dgm:cxn modelId="{90D1E503-C675-4267-B661-E2C38CBA17F9}" type="presParOf" srcId="{4C8FDF17-2F69-411D-8708-D660FAB7075F}" destId="{1210BF62-6843-423D-AD00-5AB1A6984706}" srcOrd="0" destOrd="0" presId="urn:microsoft.com/office/officeart/2005/8/layout/orgChart1"/>
    <dgm:cxn modelId="{6C7D94E7-7852-42EF-9E26-6E24E60EDDC9}" type="presParOf" srcId="{1210BF62-6843-423D-AD00-5AB1A6984706}" destId="{76DC8EFD-10DD-4BC3-80DF-7B6554394A88}" srcOrd="0" destOrd="0" presId="urn:microsoft.com/office/officeart/2005/8/layout/orgChart1"/>
    <dgm:cxn modelId="{AC27C0D7-0AEA-401D-A438-A578748399A5}" type="presParOf" srcId="{1210BF62-6843-423D-AD00-5AB1A6984706}" destId="{7FA6E930-D6E2-42F6-A90C-D2D1CE1F08E5}" srcOrd="1" destOrd="0" presId="urn:microsoft.com/office/officeart/2005/8/layout/orgChart1"/>
    <dgm:cxn modelId="{43C2FCDB-37FB-49D5-9221-132CEA6C6C8A}" type="presParOf" srcId="{4C8FDF17-2F69-411D-8708-D660FAB7075F}" destId="{CE8BF1D3-9866-4F24-BE56-70D79A0B5246}" srcOrd="1" destOrd="0" presId="urn:microsoft.com/office/officeart/2005/8/layout/orgChart1"/>
    <dgm:cxn modelId="{818353B2-D7F7-4761-BCC5-C7306C5717C9}" type="presParOf" srcId="{4C8FDF17-2F69-411D-8708-D660FAB7075F}" destId="{6DE6A262-7D73-4F73-A6B4-E7F101FED827}" srcOrd="2" destOrd="0" presId="urn:microsoft.com/office/officeart/2005/8/layout/orgChart1"/>
    <dgm:cxn modelId="{299EE945-5E67-44F5-BC85-E6F55702C8C3}" type="presParOf" srcId="{58F4B5FC-1A49-4044-AA1E-EA7CE015E453}" destId="{5280341C-8007-485C-AD25-A203BBF3EC99}" srcOrd="10" destOrd="0" presId="urn:microsoft.com/office/officeart/2005/8/layout/orgChart1"/>
    <dgm:cxn modelId="{07CD1AAD-8BE0-4D6B-B3D3-17C6765FF5C9}" type="presParOf" srcId="{58F4B5FC-1A49-4044-AA1E-EA7CE015E453}" destId="{32404682-3F71-42C5-8B1D-B5ED132DDAE2}" srcOrd="11" destOrd="0" presId="urn:microsoft.com/office/officeart/2005/8/layout/orgChart1"/>
    <dgm:cxn modelId="{950763C9-4E85-4DAB-BDD3-81CDAD6898E9}" type="presParOf" srcId="{32404682-3F71-42C5-8B1D-B5ED132DDAE2}" destId="{5F479C43-9FE5-45A7-ABBF-EB9346398259}" srcOrd="0" destOrd="0" presId="urn:microsoft.com/office/officeart/2005/8/layout/orgChart1"/>
    <dgm:cxn modelId="{454FACF1-BABD-4299-80C8-50354E3C1003}" type="presParOf" srcId="{5F479C43-9FE5-45A7-ABBF-EB9346398259}" destId="{1ECBF68E-6713-4237-99FE-2C5B91CDCADD}" srcOrd="0" destOrd="0" presId="urn:microsoft.com/office/officeart/2005/8/layout/orgChart1"/>
    <dgm:cxn modelId="{C81E7FEC-DE25-47BD-8E8D-4269C5D477AD}" type="presParOf" srcId="{5F479C43-9FE5-45A7-ABBF-EB9346398259}" destId="{9673F875-4D58-460B-A905-21326F4FC3AE}" srcOrd="1" destOrd="0" presId="urn:microsoft.com/office/officeart/2005/8/layout/orgChart1"/>
    <dgm:cxn modelId="{8C8B4046-C3A8-4C77-8944-A45EED61CF07}" type="presParOf" srcId="{32404682-3F71-42C5-8B1D-B5ED132DDAE2}" destId="{E363F763-D9AD-457F-9594-331BCF524FE9}" srcOrd="1" destOrd="0" presId="urn:microsoft.com/office/officeart/2005/8/layout/orgChart1"/>
    <dgm:cxn modelId="{39CF2438-3B0B-4761-B8FC-4FD5CAEECF20}" type="presParOf" srcId="{32404682-3F71-42C5-8B1D-B5ED132DDAE2}" destId="{158AF9D4-5007-4DC5-B726-A61455659FED}" srcOrd="2" destOrd="0" presId="urn:microsoft.com/office/officeart/2005/8/layout/orgChart1"/>
    <dgm:cxn modelId="{6620DC63-104C-4017-9201-0610836AEBAA}" type="presParOf" srcId="{AEA09A51-C7E5-4C78-9E13-ED167718A897}" destId="{F5DBC78B-B9CA-49A5-A983-41E116C0D38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DD80E3-1AB2-4281-A164-D0298C45B7C5}">
      <dsp:nvSpPr>
        <dsp:cNvPr id="0" name=""/>
        <dsp:cNvSpPr/>
      </dsp:nvSpPr>
      <dsp:spPr>
        <a:xfrm>
          <a:off x="5980922" y="2751901"/>
          <a:ext cx="5578782" cy="1663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175"/>
              </a:lnTo>
              <a:lnTo>
                <a:pt x="5578782" y="83175"/>
              </a:lnTo>
              <a:lnTo>
                <a:pt x="5578782" y="1663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E72C7E-5EF6-4E21-85EB-50B2B2B3E04E}">
      <dsp:nvSpPr>
        <dsp:cNvPr id="0" name=""/>
        <dsp:cNvSpPr/>
      </dsp:nvSpPr>
      <dsp:spPr>
        <a:xfrm>
          <a:off x="5980922" y="2751901"/>
          <a:ext cx="4620279" cy="1663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175"/>
              </a:lnTo>
              <a:lnTo>
                <a:pt x="4620279" y="83175"/>
              </a:lnTo>
              <a:lnTo>
                <a:pt x="4620279" y="1663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452E27-EDBB-47B1-AB3D-043C6CF0F82C}">
      <dsp:nvSpPr>
        <dsp:cNvPr id="0" name=""/>
        <dsp:cNvSpPr/>
      </dsp:nvSpPr>
      <dsp:spPr>
        <a:xfrm>
          <a:off x="5980922" y="2751901"/>
          <a:ext cx="3661777" cy="1663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175"/>
              </a:lnTo>
              <a:lnTo>
                <a:pt x="3661777" y="83175"/>
              </a:lnTo>
              <a:lnTo>
                <a:pt x="3661777" y="1663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763B53-EE09-4231-8D10-309E99390B03}">
      <dsp:nvSpPr>
        <dsp:cNvPr id="0" name=""/>
        <dsp:cNvSpPr/>
      </dsp:nvSpPr>
      <dsp:spPr>
        <a:xfrm>
          <a:off x="5980922" y="2751901"/>
          <a:ext cx="2703274" cy="1663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175"/>
              </a:lnTo>
              <a:lnTo>
                <a:pt x="2703274" y="83175"/>
              </a:lnTo>
              <a:lnTo>
                <a:pt x="2703274" y="1663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E9B4E8-55E6-4EA8-9A33-951F745D1F31}">
      <dsp:nvSpPr>
        <dsp:cNvPr id="0" name=""/>
        <dsp:cNvSpPr/>
      </dsp:nvSpPr>
      <dsp:spPr>
        <a:xfrm>
          <a:off x="5980922" y="2751901"/>
          <a:ext cx="1612486" cy="1663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175"/>
              </a:lnTo>
              <a:lnTo>
                <a:pt x="1612486" y="83175"/>
              </a:lnTo>
              <a:lnTo>
                <a:pt x="1612486" y="1663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0341C-8007-485C-AD25-A203BBF3EC99}">
      <dsp:nvSpPr>
        <dsp:cNvPr id="0" name=""/>
        <dsp:cNvSpPr/>
      </dsp:nvSpPr>
      <dsp:spPr>
        <a:xfrm>
          <a:off x="5980922" y="2751901"/>
          <a:ext cx="521698" cy="1663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175"/>
              </a:lnTo>
              <a:lnTo>
                <a:pt x="521698" y="83175"/>
              </a:lnTo>
              <a:lnTo>
                <a:pt x="521698" y="1663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A8BD55-2914-4816-A379-A3F418D01BC8}">
      <dsp:nvSpPr>
        <dsp:cNvPr id="0" name=""/>
        <dsp:cNvSpPr/>
      </dsp:nvSpPr>
      <dsp:spPr>
        <a:xfrm>
          <a:off x="5544118" y="2751901"/>
          <a:ext cx="436803" cy="166351"/>
        </a:xfrm>
        <a:custGeom>
          <a:avLst/>
          <a:gdLst/>
          <a:ahLst/>
          <a:cxnLst/>
          <a:rect l="0" t="0" r="0" b="0"/>
          <a:pathLst>
            <a:path>
              <a:moveTo>
                <a:pt x="436803" y="0"/>
              </a:moveTo>
              <a:lnTo>
                <a:pt x="436803" y="83175"/>
              </a:lnTo>
              <a:lnTo>
                <a:pt x="0" y="83175"/>
              </a:lnTo>
              <a:lnTo>
                <a:pt x="0" y="1663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F3DF64-4B5D-4323-AD85-D23C5FCDB027}">
      <dsp:nvSpPr>
        <dsp:cNvPr id="0" name=""/>
        <dsp:cNvSpPr/>
      </dsp:nvSpPr>
      <dsp:spPr>
        <a:xfrm>
          <a:off x="4585615" y="2751901"/>
          <a:ext cx="1395306" cy="166351"/>
        </a:xfrm>
        <a:custGeom>
          <a:avLst/>
          <a:gdLst/>
          <a:ahLst/>
          <a:cxnLst/>
          <a:rect l="0" t="0" r="0" b="0"/>
          <a:pathLst>
            <a:path>
              <a:moveTo>
                <a:pt x="1395306" y="0"/>
              </a:moveTo>
              <a:lnTo>
                <a:pt x="1395306" y="83175"/>
              </a:lnTo>
              <a:lnTo>
                <a:pt x="0" y="83175"/>
              </a:lnTo>
              <a:lnTo>
                <a:pt x="0" y="1663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7A6BC9-EBE8-4F66-9783-C54965225A05}">
      <dsp:nvSpPr>
        <dsp:cNvPr id="0" name=""/>
        <dsp:cNvSpPr/>
      </dsp:nvSpPr>
      <dsp:spPr>
        <a:xfrm>
          <a:off x="3627112" y="2751901"/>
          <a:ext cx="2353809" cy="166351"/>
        </a:xfrm>
        <a:custGeom>
          <a:avLst/>
          <a:gdLst/>
          <a:ahLst/>
          <a:cxnLst/>
          <a:rect l="0" t="0" r="0" b="0"/>
          <a:pathLst>
            <a:path>
              <a:moveTo>
                <a:pt x="2353809" y="0"/>
              </a:moveTo>
              <a:lnTo>
                <a:pt x="2353809" y="83175"/>
              </a:lnTo>
              <a:lnTo>
                <a:pt x="0" y="83175"/>
              </a:lnTo>
              <a:lnTo>
                <a:pt x="0" y="1663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8828B8-08E6-44E6-8EFC-27962B3D746A}">
      <dsp:nvSpPr>
        <dsp:cNvPr id="0" name=""/>
        <dsp:cNvSpPr/>
      </dsp:nvSpPr>
      <dsp:spPr>
        <a:xfrm>
          <a:off x="2593997" y="2751901"/>
          <a:ext cx="3386924" cy="166351"/>
        </a:xfrm>
        <a:custGeom>
          <a:avLst/>
          <a:gdLst/>
          <a:ahLst/>
          <a:cxnLst/>
          <a:rect l="0" t="0" r="0" b="0"/>
          <a:pathLst>
            <a:path>
              <a:moveTo>
                <a:pt x="3386924" y="0"/>
              </a:moveTo>
              <a:lnTo>
                <a:pt x="3386924" y="83175"/>
              </a:lnTo>
              <a:lnTo>
                <a:pt x="0" y="83175"/>
              </a:lnTo>
              <a:lnTo>
                <a:pt x="0" y="1663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4D906B-F938-4C55-8022-491AB6554344}">
      <dsp:nvSpPr>
        <dsp:cNvPr id="0" name=""/>
        <dsp:cNvSpPr/>
      </dsp:nvSpPr>
      <dsp:spPr>
        <a:xfrm>
          <a:off x="1460762" y="2751901"/>
          <a:ext cx="4520159" cy="166351"/>
        </a:xfrm>
        <a:custGeom>
          <a:avLst/>
          <a:gdLst/>
          <a:ahLst/>
          <a:cxnLst/>
          <a:rect l="0" t="0" r="0" b="0"/>
          <a:pathLst>
            <a:path>
              <a:moveTo>
                <a:pt x="4520159" y="0"/>
              </a:moveTo>
              <a:lnTo>
                <a:pt x="4520159" y="83175"/>
              </a:lnTo>
              <a:lnTo>
                <a:pt x="0" y="83175"/>
              </a:lnTo>
              <a:lnTo>
                <a:pt x="0" y="1663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9EC176-FE24-4A79-B048-AFA9DB8141B2}">
      <dsp:nvSpPr>
        <dsp:cNvPr id="0" name=""/>
        <dsp:cNvSpPr/>
      </dsp:nvSpPr>
      <dsp:spPr>
        <a:xfrm>
          <a:off x="402139" y="2751901"/>
          <a:ext cx="5578782" cy="166351"/>
        </a:xfrm>
        <a:custGeom>
          <a:avLst/>
          <a:gdLst/>
          <a:ahLst/>
          <a:cxnLst/>
          <a:rect l="0" t="0" r="0" b="0"/>
          <a:pathLst>
            <a:path>
              <a:moveTo>
                <a:pt x="5578782" y="0"/>
              </a:moveTo>
              <a:lnTo>
                <a:pt x="5578782" y="83175"/>
              </a:lnTo>
              <a:lnTo>
                <a:pt x="0" y="83175"/>
              </a:lnTo>
              <a:lnTo>
                <a:pt x="0" y="1663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8EBAE0-8F90-4684-B92D-ED8BD8DC2FB6}">
      <dsp:nvSpPr>
        <dsp:cNvPr id="0" name=""/>
        <dsp:cNvSpPr/>
      </dsp:nvSpPr>
      <dsp:spPr>
        <a:xfrm>
          <a:off x="5477288" y="2110156"/>
          <a:ext cx="1007267" cy="64174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Rachael Bouch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Managing Director</a:t>
          </a:r>
        </a:p>
      </dsp:txBody>
      <dsp:txXfrm>
        <a:off x="5477288" y="2110156"/>
        <a:ext cx="1007267" cy="641745"/>
      </dsp:txXfrm>
    </dsp:sp>
    <dsp:sp modelId="{32DAD721-0240-4149-8313-4CB3E58D3E10}">
      <dsp:nvSpPr>
        <dsp:cNvPr id="0" name=""/>
        <dsp:cNvSpPr/>
      </dsp:nvSpPr>
      <dsp:spPr>
        <a:xfrm>
          <a:off x="6064" y="2918253"/>
          <a:ext cx="792150" cy="3960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Joe Garthwaite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Finance Director</a:t>
          </a:r>
        </a:p>
      </dsp:txBody>
      <dsp:txXfrm>
        <a:off x="6064" y="2918253"/>
        <a:ext cx="792150" cy="396075"/>
      </dsp:txXfrm>
    </dsp:sp>
    <dsp:sp modelId="{22798220-D53E-492A-B219-BD6406D8BD4D}">
      <dsp:nvSpPr>
        <dsp:cNvPr id="0" name=""/>
        <dsp:cNvSpPr/>
      </dsp:nvSpPr>
      <dsp:spPr>
        <a:xfrm>
          <a:off x="964566" y="2918253"/>
          <a:ext cx="992390" cy="39815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Colin Dubber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Strategic Projects Director</a:t>
          </a:r>
        </a:p>
      </dsp:txBody>
      <dsp:txXfrm>
        <a:off x="964566" y="2918253"/>
        <a:ext cx="992390" cy="398154"/>
      </dsp:txXfrm>
    </dsp:sp>
    <dsp:sp modelId="{71008D5A-EFCA-4B43-A729-882BDFE1C43D}">
      <dsp:nvSpPr>
        <dsp:cNvPr id="0" name=""/>
        <dsp:cNvSpPr/>
      </dsp:nvSpPr>
      <dsp:spPr>
        <a:xfrm>
          <a:off x="2123309" y="2918253"/>
          <a:ext cx="941376" cy="3960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David Seeckts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Category Operations Director</a:t>
          </a:r>
        </a:p>
      </dsp:txBody>
      <dsp:txXfrm>
        <a:off x="2123309" y="2918253"/>
        <a:ext cx="941376" cy="396075"/>
      </dsp:txXfrm>
    </dsp:sp>
    <dsp:sp modelId="{213445ED-59F3-4819-806E-0E437D5A6324}">
      <dsp:nvSpPr>
        <dsp:cNvPr id="0" name=""/>
        <dsp:cNvSpPr/>
      </dsp:nvSpPr>
      <dsp:spPr>
        <a:xfrm>
          <a:off x="3231037" y="2918253"/>
          <a:ext cx="792150" cy="3960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Katie Stark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Site Director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 (BB)</a:t>
          </a:r>
        </a:p>
      </dsp:txBody>
      <dsp:txXfrm>
        <a:off x="3231037" y="2918253"/>
        <a:ext cx="792150" cy="396075"/>
      </dsp:txXfrm>
    </dsp:sp>
    <dsp:sp modelId="{26CC5268-75AF-43C3-86DA-424A4DF03BD6}">
      <dsp:nvSpPr>
        <dsp:cNvPr id="0" name=""/>
        <dsp:cNvSpPr/>
      </dsp:nvSpPr>
      <dsp:spPr>
        <a:xfrm>
          <a:off x="4189540" y="2918253"/>
          <a:ext cx="792150" cy="3960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Cara Adams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Site Director (MW)</a:t>
          </a:r>
        </a:p>
      </dsp:txBody>
      <dsp:txXfrm>
        <a:off x="4189540" y="2918253"/>
        <a:ext cx="792150" cy="396075"/>
      </dsp:txXfrm>
    </dsp:sp>
    <dsp:sp modelId="{76DC8EFD-10DD-4BC3-80DF-7B6554394A88}">
      <dsp:nvSpPr>
        <dsp:cNvPr id="0" name=""/>
        <dsp:cNvSpPr/>
      </dsp:nvSpPr>
      <dsp:spPr>
        <a:xfrm>
          <a:off x="5148042" y="2918253"/>
          <a:ext cx="792150" cy="3960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Kamila Godzik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Site Director (Melton)</a:t>
          </a:r>
        </a:p>
      </dsp:txBody>
      <dsp:txXfrm>
        <a:off x="5148042" y="2918253"/>
        <a:ext cx="792150" cy="396075"/>
      </dsp:txXfrm>
    </dsp:sp>
    <dsp:sp modelId="{1ECBF68E-6713-4237-99FE-2C5B91CDCADD}">
      <dsp:nvSpPr>
        <dsp:cNvPr id="0" name=""/>
        <dsp:cNvSpPr/>
      </dsp:nvSpPr>
      <dsp:spPr>
        <a:xfrm>
          <a:off x="6106545" y="2918253"/>
          <a:ext cx="792150" cy="3960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Kate Robinson Commercial Director</a:t>
          </a:r>
        </a:p>
      </dsp:txBody>
      <dsp:txXfrm>
        <a:off x="6106545" y="2918253"/>
        <a:ext cx="792150" cy="396075"/>
      </dsp:txXfrm>
    </dsp:sp>
    <dsp:sp modelId="{6B44723C-C684-422B-BD2A-7C04C01F45B3}">
      <dsp:nvSpPr>
        <dsp:cNvPr id="0" name=""/>
        <dsp:cNvSpPr/>
      </dsp:nvSpPr>
      <dsp:spPr>
        <a:xfrm>
          <a:off x="7065047" y="2918253"/>
          <a:ext cx="1056721" cy="3960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Caroline Cantwell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Head Of People</a:t>
          </a:r>
        </a:p>
      </dsp:txBody>
      <dsp:txXfrm>
        <a:off x="7065047" y="2918253"/>
        <a:ext cx="1056721" cy="396075"/>
      </dsp:txXfrm>
    </dsp:sp>
    <dsp:sp modelId="{7011EC2B-14DB-4D6E-B3A4-49A6DD8A875E}">
      <dsp:nvSpPr>
        <dsp:cNvPr id="0" name=""/>
        <dsp:cNvSpPr/>
      </dsp:nvSpPr>
      <dsp:spPr>
        <a:xfrm>
          <a:off x="8288120" y="2918253"/>
          <a:ext cx="792150" cy="3960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Andy Smith Transformational Director</a:t>
          </a:r>
        </a:p>
      </dsp:txBody>
      <dsp:txXfrm>
        <a:off x="8288120" y="2918253"/>
        <a:ext cx="792150" cy="396075"/>
      </dsp:txXfrm>
    </dsp:sp>
    <dsp:sp modelId="{BC9AB556-94EC-4DAC-AB1C-20255647AA59}">
      <dsp:nvSpPr>
        <dsp:cNvPr id="0" name=""/>
        <dsp:cNvSpPr/>
      </dsp:nvSpPr>
      <dsp:spPr>
        <a:xfrm>
          <a:off x="9246623" y="2918253"/>
          <a:ext cx="792150" cy="40523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Paul Buxton Head Of Technical and RB</a:t>
          </a:r>
        </a:p>
      </dsp:txBody>
      <dsp:txXfrm>
        <a:off x="9246623" y="2918253"/>
        <a:ext cx="792150" cy="405236"/>
      </dsp:txXfrm>
    </dsp:sp>
    <dsp:sp modelId="{23DFFE32-DD90-447D-8896-4D525588B2F9}">
      <dsp:nvSpPr>
        <dsp:cNvPr id="0" name=""/>
        <dsp:cNvSpPr/>
      </dsp:nvSpPr>
      <dsp:spPr>
        <a:xfrm>
          <a:off x="10205126" y="2918253"/>
          <a:ext cx="792150" cy="3960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Nick Anderson Commercial Director FFFN</a:t>
          </a:r>
        </a:p>
      </dsp:txBody>
      <dsp:txXfrm>
        <a:off x="10205126" y="2918253"/>
        <a:ext cx="792150" cy="396075"/>
      </dsp:txXfrm>
    </dsp:sp>
    <dsp:sp modelId="{F2FDA613-5755-4E1F-82AB-AD227C400E1D}">
      <dsp:nvSpPr>
        <dsp:cNvPr id="0" name=""/>
        <dsp:cNvSpPr/>
      </dsp:nvSpPr>
      <dsp:spPr>
        <a:xfrm>
          <a:off x="11163628" y="2918253"/>
          <a:ext cx="792150" cy="3960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Andy Redstone Customer Solutions Director FFFN</a:t>
          </a:r>
        </a:p>
      </dsp:txBody>
      <dsp:txXfrm>
        <a:off x="11163628" y="2918253"/>
        <a:ext cx="792150" cy="3960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452E27-EDBB-47B1-AB3D-043C6CF0F82C}">
      <dsp:nvSpPr>
        <dsp:cNvPr id="0" name=""/>
        <dsp:cNvSpPr/>
      </dsp:nvSpPr>
      <dsp:spPr>
        <a:xfrm>
          <a:off x="5965580" y="2121955"/>
          <a:ext cx="5507165" cy="1911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578"/>
              </a:lnTo>
              <a:lnTo>
                <a:pt x="5507165" y="95578"/>
              </a:lnTo>
              <a:lnTo>
                <a:pt x="5507165" y="19115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688EEA-26BF-4A61-9598-33B6C4B17D49}">
      <dsp:nvSpPr>
        <dsp:cNvPr id="0" name=""/>
        <dsp:cNvSpPr/>
      </dsp:nvSpPr>
      <dsp:spPr>
        <a:xfrm>
          <a:off x="5965580" y="2121955"/>
          <a:ext cx="4405732" cy="1911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578"/>
              </a:lnTo>
              <a:lnTo>
                <a:pt x="4405732" y="95578"/>
              </a:lnTo>
              <a:lnTo>
                <a:pt x="4405732" y="19115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69C96F-B4D6-4EC0-BF8E-4FD475F388F2}">
      <dsp:nvSpPr>
        <dsp:cNvPr id="0" name=""/>
        <dsp:cNvSpPr/>
      </dsp:nvSpPr>
      <dsp:spPr>
        <a:xfrm>
          <a:off x="5965580" y="2121955"/>
          <a:ext cx="3304299" cy="1911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578"/>
              </a:lnTo>
              <a:lnTo>
                <a:pt x="3304299" y="95578"/>
              </a:lnTo>
              <a:lnTo>
                <a:pt x="3304299" y="19115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B827D3-D0FD-457F-AD79-8D813D9C2CA5}">
      <dsp:nvSpPr>
        <dsp:cNvPr id="0" name=""/>
        <dsp:cNvSpPr/>
      </dsp:nvSpPr>
      <dsp:spPr>
        <a:xfrm>
          <a:off x="5965580" y="2121955"/>
          <a:ext cx="2202866" cy="1911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578"/>
              </a:lnTo>
              <a:lnTo>
                <a:pt x="2202866" y="95578"/>
              </a:lnTo>
              <a:lnTo>
                <a:pt x="2202866" y="19115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06B462-832A-43EF-B041-B235E177CB3A}">
      <dsp:nvSpPr>
        <dsp:cNvPr id="0" name=""/>
        <dsp:cNvSpPr/>
      </dsp:nvSpPr>
      <dsp:spPr>
        <a:xfrm>
          <a:off x="5965580" y="2121955"/>
          <a:ext cx="1101433" cy="1911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578"/>
              </a:lnTo>
              <a:lnTo>
                <a:pt x="1101433" y="95578"/>
              </a:lnTo>
              <a:lnTo>
                <a:pt x="1101433" y="19115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763B53-EE09-4231-8D10-309E99390B03}">
      <dsp:nvSpPr>
        <dsp:cNvPr id="0" name=""/>
        <dsp:cNvSpPr/>
      </dsp:nvSpPr>
      <dsp:spPr>
        <a:xfrm>
          <a:off x="5856195" y="2121955"/>
          <a:ext cx="91440" cy="191157"/>
        </a:xfrm>
        <a:custGeom>
          <a:avLst/>
          <a:gdLst/>
          <a:ahLst/>
          <a:cxnLst/>
          <a:rect l="0" t="0" r="0" b="0"/>
          <a:pathLst>
            <a:path>
              <a:moveTo>
                <a:pt x="109384" y="0"/>
              </a:moveTo>
              <a:lnTo>
                <a:pt x="109384" y="95578"/>
              </a:lnTo>
              <a:lnTo>
                <a:pt x="45720" y="95578"/>
              </a:lnTo>
              <a:lnTo>
                <a:pt x="45720" y="19115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E9B4E8-55E6-4EA8-9A33-951F745D1F31}">
      <dsp:nvSpPr>
        <dsp:cNvPr id="0" name=""/>
        <dsp:cNvSpPr/>
      </dsp:nvSpPr>
      <dsp:spPr>
        <a:xfrm>
          <a:off x="4864147" y="2121955"/>
          <a:ext cx="1101433" cy="191157"/>
        </a:xfrm>
        <a:custGeom>
          <a:avLst/>
          <a:gdLst/>
          <a:ahLst/>
          <a:cxnLst/>
          <a:rect l="0" t="0" r="0" b="0"/>
          <a:pathLst>
            <a:path>
              <a:moveTo>
                <a:pt x="1101433" y="0"/>
              </a:moveTo>
              <a:lnTo>
                <a:pt x="1101433" y="95578"/>
              </a:lnTo>
              <a:lnTo>
                <a:pt x="0" y="95578"/>
              </a:lnTo>
              <a:lnTo>
                <a:pt x="0" y="19115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0341C-8007-485C-AD25-A203BBF3EC99}">
      <dsp:nvSpPr>
        <dsp:cNvPr id="0" name=""/>
        <dsp:cNvSpPr/>
      </dsp:nvSpPr>
      <dsp:spPr>
        <a:xfrm>
          <a:off x="3762714" y="2121955"/>
          <a:ext cx="2202866" cy="191157"/>
        </a:xfrm>
        <a:custGeom>
          <a:avLst/>
          <a:gdLst/>
          <a:ahLst/>
          <a:cxnLst/>
          <a:rect l="0" t="0" r="0" b="0"/>
          <a:pathLst>
            <a:path>
              <a:moveTo>
                <a:pt x="2202866" y="0"/>
              </a:moveTo>
              <a:lnTo>
                <a:pt x="2202866" y="95578"/>
              </a:lnTo>
              <a:lnTo>
                <a:pt x="0" y="95578"/>
              </a:lnTo>
              <a:lnTo>
                <a:pt x="0" y="19115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A8BD55-2914-4816-A379-A3F418D01BC8}">
      <dsp:nvSpPr>
        <dsp:cNvPr id="0" name=""/>
        <dsp:cNvSpPr/>
      </dsp:nvSpPr>
      <dsp:spPr>
        <a:xfrm>
          <a:off x="2661280" y="2121955"/>
          <a:ext cx="3304299" cy="191157"/>
        </a:xfrm>
        <a:custGeom>
          <a:avLst/>
          <a:gdLst/>
          <a:ahLst/>
          <a:cxnLst/>
          <a:rect l="0" t="0" r="0" b="0"/>
          <a:pathLst>
            <a:path>
              <a:moveTo>
                <a:pt x="3304299" y="0"/>
              </a:moveTo>
              <a:lnTo>
                <a:pt x="3304299" y="95578"/>
              </a:lnTo>
              <a:lnTo>
                <a:pt x="0" y="95578"/>
              </a:lnTo>
              <a:lnTo>
                <a:pt x="0" y="19115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4D906B-F938-4C55-8022-491AB6554344}">
      <dsp:nvSpPr>
        <dsp:cNvPr id="0" name=""/>
        <dsp:cNvSpPr/>
      </dsp:nvSpPr>
      <dsp:spPr>
        <a:xfrm>
          <a:off x="1559847" y="2121955"/>
          <a:ext cx="4405732" cy="191157"/>
        </a:xfrm>
        <a:custGeom>
          <a:avLst/>
          <a:gdLst/>
          <a:ahLst/>
          <a:cxnLst/>
          <a:rect l="0" t="0" r="0" b="0"/>
          <a:pathLst>
            <a:path>
              <a:moveTo>
                <a:pt x="4405732" y="0"/>
              </a:moveTo>
              <a:lnTo>
                <a:pt x="4405732" y="95578"/>
              </a:lnTo>
              <a:lnTo>
                <a:pt x="0" y="95578"/>
              </a:lnTo>
              <a:lnTo>
                <a:pt x="0" y="19115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9EC176-FE24-4A79-B048-AFA9DB8141B2}">
      <dsp:nvSpPr>
        <dsp:cNvPr id="0" name=""/>
        <dsp:cNvSpPr/>
      </dsp:nvSpPr>
      <dsp:spPr>
        <a:xfrm>
          <a:off x="458414" y="2121955"/>
          <a:ext cx="5507165" cy="191157"/>
        </a:xfrm>
        <a:custGeom>
          <a:avLst/>
          <a:gdLst/>
          <a:ahLst/>
          <a:cxnLst/>
          <a:rect l="0" t="0" r="0" b="0"/>
          <a:pathLst>
            <a:path>
              <a:moveTo>
                <a:pt x="5507165" y="0"/>
              </a:moveTo>
              <a:lnTo>
                <a:pt x="5507165" y="95578"/>
              </a:lnTo>
              <a:lnTo>
                <a:pt x="0" y="95578"/>
              </a:lnTo>
              <a:lnTo>
                <a:pt x="0" y="19115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8EBAE0-8F90-4684-B92D-ED8BD8DC2FB6}">
      <dsp:nvSpPr>
        <dsp:cNvPr id="0" name=""/>
        <dsp:cNvSpPr/>
      </dsp:nvSpPr>
      <dsp:spPr>
        <a:xfrm>
          <a:off x="5510442" y="935356"/>
          <a:ext cx="910275" cy="118659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Katie Stark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Site Director</a:t>
          </a:r>
        </a:p>
      </dsp:txBody>
      <dsp:txXfrm>
        <a:off x="5510442" y="935356"/>
        <a:ext cx="910275" cy="1186598"/>
      </dsp:txXfrm>
    </dsp:sp>
    <dsp:sp modelId="{32DAD721-0240-4149-8313-4CB3E58D3E10}">
      <dsp:nvSpPr>
        <dsp:cNvPr id="0" name=""/>
        <dsp:cNvSpPr/>
      </dsp:nvSpPr>
      <dsp:spPr>
        <a:xfrm>
          <a:off x="3276" y="2313113"/>
          <a:ext cx="910275" cy="112487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Vim Vaghela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Finance Manager</a:t>
          </a:r>
        </a:p>
      </dsp:txBody>
      <dsp:txXfrm>
        <a:off x="3276" y="2313113"/>
        <a:ext cx="910275" cy="1124872"/>
      </dsp:txXfrm>
    </dsp:sp>
    <dsp:sp modelId="{22798220-D53E-492A-B219-BD6406D8BD4D}">
      <dsp:nvSpPr>
        <dsp:cNvPr id="0" name=""/>
        <dsp:cNvSpPr/>
      </dsp:nvSpPr>
      <dsp:spPr>
        <a:xfrm>
          <a:off x="1104710" y="2313113"/>
          <a:ext cx="910275" cy="112487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Dawn Hazlewood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Site Operations Manager (AG)</a:t>
          </a:r>
        </a:p>
      </dsp:txBody>
      <dsp:txXfrm>
        <a:off x="1104710" y="2313113"/>
        <a:ext cx="910275" cy="1124877"/>
      </dsp:txXfrm>
    </dsp:sp>
    <dsp:sp modelId="{76DC8EFD-10DD-4BC3-80DF-7B6554394A88}">
      <dsp:nvSpPr>
        <dsp:cNvPr id="0" name=""/>
        <dsp:cNvSpPr/>
      </dsp:nvSpPr>
      <dsp:spPr>
        <a:xfrm>
          <a:off x="2206143" y="2313113"/>
          <a:ext cx="910275" cy="112487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Tony Sultana               Site Operations  Manager (MR)</a:t>
          </a:r>
        </a:p>
      </dsp:txBody>
      <dsp:txXfrm>
        <a:off x="2206143" y="2313113"/>
        <a:ext cx="910275" cy="1124872"/>
      </dsp:txXfrm>
    </dsp:sp>
    <dsp:sp modelId="{1ECBF68E-6713-4237-99FE-2C5B91CDCADD}">
      <dsp:nvSpPr>
        <dsp:cNvPr id="0" name=""/>
        <dsp:cNvSpPr/>
      </dsp:nvSpPr>
      <dsp:spPr>
        <a:xfrm>
          <a:off x="3307576" y="2313113"/>
          <a:ext cx="910275" cy="112487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Dale Ball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Site People Lead (MR)</a:t>
          </a:r>
        </a:p>
      </dsp:txBody>
      <dsp:txXfrm>
        <a:off x="3307576" y="2313113"/>
        <a:ext cx="910275" cy="1124872"/>
      </dsp:txXfrm>
    </dsp:sp>
    <dsp:sp modelId="{6B44723C-C684-422B-BD2A-7C04C01F45B3}">
      <dsp:nvSpPr>
        <dsp:cNvPr id="0" name=""/>
        <dsp:cNvSpPr/>
      </dsp:nvSpPr>
      <dsp:spPr>
        <a:xfrm>
          <a:off x="4409009" y="2313113"/>
          <a:ext cx="910275" cy="112487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Gail Summers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Site People Lead (AG)</a:t>
          </a:r>
        </a:p>
      </dsp:txBody>
      <dsp:txXfrm>
        <a:off x="4409009" y="2313113"/>
        <a:ext cx="910275" cy="1124872"/>
      </dsp:txXfrm>
    </dsp:sp>
    <dsp:sp modelId="{7011EC2B-14DB-4D6E-B3A4-49A6DD8A875E}">
      <dsp:nvSpPr>
        <dsp:cNvPr id="0" name=""/>
        <dsp:cNvSpPr/>
      </dsp:nvSpPr>
      <dsp:spPr>
        <a:xfrm>
          <a:off x="5446778" y="2313113"/>
          <a:ext cx="910275" cy="112487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Norma Fennemore Technical Manager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(MR)</a:t>
          </a:r>
        </a:p>
      </dsp:txBody>
      <dsp:txXfrm>
        <a:off x="5446778" y="2313113"/>
        <a:ext cx="910275" cy="1124872"/>
      </dsp:txXfrm>
    </dsp:sp>
    <dsp:sp modelId="{70BA366A-B5D0-4C57-A716-D4E81492C99F}">
      <dsp:nvSpPr>
        <dsp:cNvPr id="0" name=""/>
        <dsp:cNvSpPr/>
      </dsp:nvSpPr>
      <dsp:spPr>
        <a:xfrm>
          <a:off x="6611875" y="2313113"/>
          <a:ext cx="910275" cy="113009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Justyna Nowicka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Technical  Manager (AG)</a:t>
          </a:r>
        </a:p>
      </dsp:txBody>
      <dsp:txXfrm>
        <a:off x="6611875" y="2313113"/>
        <a:ext cx="910275" cy="1130097"/>
      </dsp:txXfrm>
    </dsp:sp>
    <dsp:sp modelId="{963F2150-D9B3-4A39-9138-8E2FE3D4A850}">
      <dsp:nvSpPr>
        <dsp:cNvPr id="0" name=""/>
        <dsp:cNvSpPr/>
      </dsp:nvSpPr>
      <dsp:spPr>
        <a:xfrm>
          <a:off x="7713309" y="2313113"/>
          <a:ext cx="910275" cy="112487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Steve Kavanagh Head Of  Engineering </a:t>
          </a:r>
        </a:p>
      </dsp:txBody>
      <dsp:txXfrm>
        <a:off x="7713309" y="2313113"/>
        <a:ext cx="910275" cy="1124877"/>
      </dsp:txXfrm>
    </dsp:sp>
    <dsp:sp modelId="{4D8AA2FF-9277-4AA8-AD11-D13A2E8F63B0}">
      <dsp:nvSpPr>
        <dsp:cNvPr id="0" name=""/>
        <dsp:cNvSpPr/>
      </dsp:nvSpPr>
      <dsp:spPr>
        <a:xfrm>
          <a:off x="8814742" y="2313113"/>
          <a:ext cx="910275" cy="112487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Neil Traynor                 SHE Manager</a:t>
          </a:r>
        </a:p>
      </dsp:txBody>
      <dsp:txXfrm>
        <a:off x="8814742" y="2313113"/>
        <a:ext cx="910275" cy="1124877"/>
      </dsp:txXfrm>
    </dsp:sp>
    <dsp:sp modelId="{6DEA50B7-310B-448F-86F6-448DA8804684}">
      <dsp:nvSpPr>
        <dsp:cNvPr id="0" name=""/>
        <dsp:cNvSpPr/>
      </dsp:nvSpPr>
      <dsp:spPr>
        <a:xfrm>
          <a:off x="9916175" y="2313113"/>
          <a:ext cx="910275" cy="112488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Joe Blanchard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Supply Chain Manager</a:t>
          </a:r>
        </a:p>
      </dsp:txBody>
      <dsp:txXfrm>
        <a:off x="9916175" y="2313113"/>
        <a:ext cx="910275" cy="1124881"/>
      </dsp:txXfrm>
    </dsp:sp>
    <dsp:sp modelId="{BC9AB556-94EC-4DAC-AB1C-20255647AA59}">
      <dsp:nvSpPr>
        <dsp:cNvPr id="0" name=""/>
        <dsp:cNvSpPr/>
      </dsp:nvSpPr>
      <dsp:spPr>
        <a:xfrm>
          <a:off x="11017608" y="2313113"/>
          <a:ext cx="910275" cy="112488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Vacancy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CI Lead</a:t>
          </a:r>
        </a:p>
      </dsp:txBody>
      <dsp:txXfrm>
        <a:off x="11017608" y="2313113"/>
        <a:ext cx="910275" cy="11248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E83C7F-70EA-4942-825C-53683787A98D}">
      <dsp:nvSpPr>
        <dsp:cNvPr id="0" name=""/>
        <dsp:cNvSpPr/>
      </dsp:nvSpPr>
      <dsp:spPr>
        <a:xfrm>
          <a:off x="4181636" y="2417751"/>
          <a:ext cx="1202179" cy="381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8081"/>
              </a:lnTo>
              <a:lnTo>
                <a:pt x="1202179" y="188081"/>
              </a:lnTo>
              <a:lnTo>
                <a:pt x="1202179" y="38103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5DB775-EB05-463E-888D-928AB9BB63C4}">
      <dsp:nvSpPr>
        <dsp:cNvPr id="0" name=""/>
        <dsp:cNvSpPr/>
      </dsp:nvSpPr>
      <dsp:spPr>
        <a:xfrm>
          <a:off x="4181636" y="2417751"/>
          <a:ext cx="3262819" cy="3859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951"/>
              </a:lnTo>
              <a:lnTo>
                <a:pt x="3262819" y="192951"/>
              </a:lnTo>
              <a:lnTo>
                <a:pt x="3262819" y="38590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4D906B-F938-4C55-8022-491AB6554344}">
      <dsp:nvSpPr>
        <dsp:cNvPr id="0" name=""/>
        <dsp:cNvSpPr/>
      </dsp:nvSpPr>
      <dsp:spPr>
        <a:xfrm>
          <a:off x="3148077" y="2417751"/>
          <a:ext cx="1033558" cy="385902"/>
        </a:xfrm>
        <a:custGeom>
          <a:avLst/>
          <a:gdLst/>
          <a:ahLst/>
          <a:cxnLst/>
          <a:rect l="0" t="0" r="0" b="0"/>
          <a:pathLst>
            <a:path>
              <a:moveTo>
                <a:pt x="1033558" y="0"/>
              </a:moveTo>
              <a:lnTo>
                <a:pt x="1033558" y="192951"/>
              </a:lnTo>
              <a:lnTo>
                <a:pt x="0" y="192951"/>
              </a:lnTo>
              <a:lnTo>
                <a:pt x="0" y="38590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9EC176-FE24-4A79-B048-AFA9DB8141B2}">
      <dsp:nvSpPr>
        <dsp:cNvPr id="0" name=""/>
        <dsp:cNvSpPr/>
      </dsp:nvSpPr>
      <dsp:spPr>
        <a:xfrm>
          <a:off x="924541" y="2417751"/>
          <a:ext cx="3257094" cy="385902"/>
        </a:xfrm>
        <a:custGeom>
          <a:avLst/>
          <a:gdLst/>
          <a:ahLst/>
          <a:cxnLst/>
          <a:rect l="0" t="0" r="0" b="0"/>
          <a:pathLst>
            <a:path>
              <a:moveTo>
                <a:pt x="3257094" y="0"/>
              </a:moveTo>
              <a:lnTo>
                <a:pt x="3257094" y="192951"/>
              </a:lnTo>
              <a:lnTo>
                <a:pt x="0" y="192951"/>
              </a:lnTo>
              <a:lnTo>
                <a:pt x="0" y="38590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8EBAE0-8F90-4684-B92D-ED8BD8DC2FB6}">
      <dsp:nvSpPr>
        <dsp:cNvPr id="0" name=""/>
        <dsp:cNvSpPr/>
      </dsp:nvSpPr>
      <dsp:spPr>
        <a:xfrm>
          <a:off x="3262819" y="22286"/>
          <a:ext cx="1837633" cy="239546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Neil Traynor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SHE Manager</a:t>
          </a:r>
        </a:p>
      </dsp:txBody>
      <dsp:txXfrm>
        <a:off x="3262819" y="22286"/>
        <a:ext cx="1837633" cy="2395464"/>
      </dsp:txXfrm>
    </dsp:sp>
    <dsp:sp modelId="{32DAD721-0240-4149-8313-4CB3E58D3E10}">
      <dsp:nvSpPr>
        <dsp:cNvPr id="0" name=""/>
        <dsp:cNvSpPr/>
      </dsp:nvSpPr>
      <dsp:spPr>
        <a:xfrm>
          <a:off x="5725" y="2803654"/>
          <a:ext cx="1837633" cy="160589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Katharine Nethercot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Environmental Advisor </a:t>
          </a:r>
        </a:p>
      </dsp:txBody>
      <dsp:txXfrm>
        <a:off x="5725" y="2803654"/>
        <a:ext cx="1837633" cy="1605898"/>
      </dsp:txXfrm>
    </dsp:sp>
    <dsp:sp modelId="{22798220-D53E-492A-B219-BD6406D8BD4D}">
      <dsp:nvSpPr>
        <dsp:cNvPr id="0" name=""/>
        <dsp:cNvSpPr/>
      </dsp:nvSpPr>
      <dsp:spPr>
        <a:xfrm>
          <a:off x="2229261" y="2803654"/>
          <a:ext cx="1837633" cy="160590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Jackie Biddle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SHE Coordinator (AG)</a:t>
          </a:r>
        </a:p>
      </dsp:txBody>
      <dsp:txXfrm>
        <a:off x="2229261" y="2803654"/>
        <a:ext cx="1837633" cy="1605907"/>
      </dsp:txXfrm>
    </dsp:sp>
    <dsp:sp modelId="{B6D4D826-45A6-4FC5-8494-C3E6BE8B070D}">
      <dsp:nvSpPr>
        <dsp:cNvPr id="0" name=""/>
        <dsp:cNvSpPr/>
      </dsp:nvSpPr>
      <dsp:spPr>
        <a:xfrm>
          <a:off x="6525638" y="2803654"/>
          <a:ext cx="1837633" cy="16099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Abdur Rashed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SHE Coordinator  (MR)</a:t>
          </a:r>
        </a:p>
      </dsp:txBody>
      <dsp:txXfrm>
        <a:off x="6525638" y="2803654"/>
        <a:ext cx="1837633" cy="1609922"/>
      </dsp:txXfrm>
    </dsp:sp>
    <dsp:sp modelId="{6D1A5E14-B880-4180-9320-7DE6A13C15BB}">
      <dsp:nvSpPr>
        <dsp:cNvPr id="0" name=""/>
        <dsp:cNvSpPr/>
      </dsp:nvSpPr>
      <dsp:spPr>
        <a:xfrm>
          <a:off x="4543208" y="2798784"/>
          <a:ext cx="1681213" cy="162890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Tony Alonzo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SHE Technician (MR)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800" kern="1200" dirty="0"/>
        </a:p>
      </dsp:txBody>
      <dsp:txXfrm>
        <a:off x="4543208" y="2798784"/>
        <a:ext cx="1681213" cy="162890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80341C-8007-485C-AD25-A203BBF3EC99}">
      <dsp:nvSpPr>
        <dsp:cNvPr id="0" name=""/>
        <dsp:cNvSpPr/>
      </dsp:nvSpPr>
      <dsp:spPr>
        <a:xfrm>
          <a:off x="5980922" y="2801715"/>
          <a:ext cx="5129314" cy="3560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042"/>
              </a:lnTo>
              <a:lnTo>
                <a:pt x="5129314" y="178042"/>
              </a:lnTo>
              <a:lnTo>
                <a:pt x="5129314" y="3560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A8BD55-2914-4816-A379-A3F418D01BC8}">
      <dsp:nvSpPr>
        <dsp:cNvPr id="0" name=""/>
        <dsp:cNvSpPr/>
      </dsp:nvSpPr>
      <dsp:spPr>
        <a:xfrm>
          <a:off x="5980922" y="2801715"/>
          <a:ext cx="3077588" cy="3560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042"/>
              </a:lnTo>
              <a:lnTo>
                <a:pt x="3077588" y="178042"/>
              </a:lnTo>
              <a:lnTo>
                <a:pt x="3077588" y="3560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F3DF64-4B5D-4323-AD85-D23C5FCDB027}">
      <dsp:nvSpPr>
        <dsp:cNvPr id="0" name=""/>
        <dsp:cNvSpPr/>
      </dsp:nvSpPr>
      <dsp:spPr>
        <a:xfrm>
          <a:off x="5980922" y="2801715"/>
          <a:ext cx="1025862" cy="3560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042"/>
              </a:lnTo>
              <a:lnTo>
                <a:pt x="1025862" y="178042"/>
              </a:lnTo>
              <a:lnTo>
                <a:pt x="1025862" y="3560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8828B8-08E6-44E6-8EFC-27962B3D746A}">
      <dsp:nvSpPr>
        <dsp:cNvPr id="0" name=""/>
        <dsp:cNvSpPr/>
      </dsp:nvSpPr>
      <dsp:spPr>
        <a:xfrm>
          <a:off x="4955059" y="2801715"/>
          <a:ext cx="1025862" cy="356084"/>
        </a:xfrm>
        <a:custGeom>
          <a:avLst/>
          <a:gdLst/>
          <a:ahLst/>
          <a:cxnLst/>
          <a:rect l="0" t="0" r="0" b="0"/>
          <a:pathLst>
            <a:path>
              <a:moveTo>
                <a:pt x="1025862" y="0"/>
              </a:moveTo>
              <a:lnTo>
                <a:pt x="1025862" y="178042"/>
              </a:lnTo>
              <a:lnTo>
                <a:pt x="0" y="178042"/>
              </a:lnTo>
              <a:lnTo>
                <a:pt x="0" y="3560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4D906B-F938-4C55-8022-491AB6554344}">
      <dsp:nvSpPr>
        <dsp:cNvPr id="0" name=""/>
        <dsp:cNvSpPr/>
      </dsp:nvSpPr>
      <dsp:spPr>
        <a:xfrm>
          <a:off x="2903333" y="2801715"/>
          <a:ext cx="3077588" cy="356084"/>
        </a:xfrm>
        <a:custGeom>
          <a:avLst/>
          <a:gdLst/>
          <a:ahLst/>
          <a:cxnLst/>
          <a:rect l="0" t="0" r="0" b="0"/>
          <a:pathLst>
            <a:path>
              <a:moveTo>
                <a:pt x="3077588" y="0"/>
              </a:moveTo>
              <a:lnTo>
                <a:pt x="3077588" y="178042"/>
              </a:lnTo>
              <a:lnTo>
                <a:pt x="0" y="178042"/>
              </a:lnTo>
              <a:lnTo>
                <a:pt x="0" y="3560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9EC176-FE24-4A79-B048-AFA9DB8141B2}">
      <dsp:nvSpPr>
        <dsp:cNvPr id="0" name=""/>
        <dsp:cNvSpPr/>
      </dsp:nvSpPr>
      <dsp:spPr>
        <a:xfrm>
          <a:off x="851607" y="2801715"/>
          <a:ext cx="5129314" cy="356084"/>
        </a:xfrm>
        <a:custGeom>
          <a:avLst/>
          <a:gdLst/>
          <a:ahLst/>
          <a:cxnLst/>
          <a:rect l="0" t="0" r="0" b="0"/>
          <a:pathLst>
            <a:path>
              <a:moveTo>
                <a:pt x="5129314" y="0"/>
              </a:moveTo>
              <a:lnTo>
                <a:pt x="5129314" y="178042"/>
              </a:lnTo>
              <a:lnTo>
                <a:pt x="0" y="178042"/>
              </a:lnTo>
              <a:lnTo>
                <a:pt x="0" y="3560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8EBAE0-8F90-4684-B92D-ED8BD8DC2FB6}">
      <dsp:nvSpPr>
        <dsp:cNvPr id="0" name=""/>
        <dsp:cNvSpPr/>
      </dsp:nvSpPr>
      <dsp:spPr>
        <a:xfrm>
          <a:off x="4902867" y="1428026"/>
          <a:ext cx="2156109" cy="13736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Steve Kavanagh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Head Of Engineering</a:t>
          </a:r>
        </a:p>
      </dsp:txBody>
      <dsp:txXfrm>
        <a:off x="4902867" y="1428026"/>
        <a:ext cx="2156109" cy="1373689"/>
      </dsp:txXfrm>
    </dsp:sp>
    <dsp:sp modelId="{32DAD721-0240-4149-8313-4CB3E58D3E10}">
      <dsp:nvSpPr>
        <dsp:cNvPr id="0" name=""/>
        <dsp:cNvSpPr/>
      </dsp:nvSpPr>
      <dsp:spPr>
        <a:xfrm>
          <a:off x="3787" y="3157800"/>
          <a:ext cx="1695641" cy="8478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Dave Letts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Site Services Manager (MR)</a:t>
          </a:r>
        </a:p>
      </dsp:txBody>
      <dsp:txXfrm>
        <a:off x="3787" y="3157800"/>
        <a:ext cx="1695641" cy="847820"/>
      </dsp:txXfrm>
    </dsp:sp>
    <dsp:sp modelId="{22798220-D53E-492A-B219-BD6406D8BD4D}">
      <dsp:nvSpPr>
        <dsp:cNvPr id="0" name=""/>
        <dsp:cNvSpPr/>
      </dsp:nvSpPr>
      <dsp:spPr>
        <a:xfrm>
          <a:off x="2055513" y="3157800"/>
          <a:ext cx="1695641" cy="8478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Narinder Singh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 Engineering Manager (MR)</a:t>
          </a:r>
        </a:p>
      </dsp:txBody>
      <dsp:txXfrm>
        <a:off x="2055513" y="3157800"/>
        <a:ext cx="1695641" cy="847820"/>
      </dsp:txXfrm>
    </dsp:sp>
    <dsp:sp modelId="{71008D5A-EFCA-4B43-A729-882BDFE1C43D}">
      <dsp:nvSpPr>
        <dsp:cNvPr id="0" name=""/>
        <dsp:cNvSpPr/>
      </dsp:nvSpPr>
      <dsp:spPr>
        <a:xfrm>
          <a:off x="4107238" y="3157800"/>
          <a:ext cx="1695641" cy="8478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Tim Spence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 Site Services Manager (AG)</a:t>
          </a:r>
        </a:p>
      </dsp:txBody>
      <dsp:txXfrm>
        <a:off x="4107238" y="3157800"/>
        <a:ext cx="1695641" cy="847820"/>
      </dsp:txXfrm>
    </dsp:sp>
    <dsp:sp modelId="{26CC5268-75AF-43C3-86DA-424A4DF03BD6}">
      <dsp:nvSpPr>
        <dsp:cNvPr id="0" name=""/>
        <dsp:cNvSpPr/>
      </dsp:nvSpPr>
      <dsp:spPr>
        <a:xfrm>
          <a:off x="6158964" y="3157800"/>
          <a:ext cx="1695641" cy="8478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Mark Rishworth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Engineering Manager (AG)</a:t>
          </a:r>
        </a:p>
      </dsp:txBody>
      <dsp:txXfrm>
        <a:off x="6158964" y="3157800"/>
        <a:ext cx="1695641" cy="847820"/>
      </dsp:txXfrm>
    </dsp:sp>
    <dsp:sp modelId="{76DC8EFD-10DD-4BC3-80DF-7B6554394A88}">
      <dsp:nvSpPr>
        <dsp:cNvPr id="0" name=""/>
        <dsp:cNvSpPr/>
      </dsp:nvSpPr>
      <dsp:spPr>
        <a:xfrm>
          <a:off x="8210689" y="3157800"/>
          <a:ext cx="1695641" cy="8478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Tom Malin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Engineering Manager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(Projects)</a:t>
          </a:r>
        </a:p>
      </dsp:txBody>
      <dsp:txXfrm>
        <a:off x="8210689" y="3157800"/>
        <a:ext cx="1695641" cy="847820"/>
      </dsp:txXfrm>
    </dsp:sp>
    <dsp:sp modelId="{1ECBF68E-6713-4237-99FE-2C5B91CDCADD}">
      <dsp:nvSpPr>
        <dsp:cNvPr id="0" name=""/>
        <dsp:cNvSpPr/>
      </dsp:nvSpPr>
      <dsp:spPr>
        <a:xfrm>
          <a:off x="10262415" y="3157800"/>
          <a:ext cx="1695641" cy="8478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Andre Martins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Projects Manager</a:t>
          </a:r>
        </a:p>
      </dsp:txBody>
      <dsp:txXfrm>
        <a:off x="10262415" y="3157800"/>
        <a:ext cx="1695641" cy="8478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9AFE9-F11C-4DAD-AF78-3464A240F2C8}" type="datetimeFigureOut">
              <a:rPr lang="en-GB" smtClean="0"/>
              <a:t>14/11/2025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81A096-8905-4E56-8044-82118477EF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337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E63DE6-1892-381B-B086-18E4B6FA99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2788"/>
            <a:ext cx="10515600" cy="50887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3D586A-DFED-11FE-CE84-D7267B2488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96469"/>
            <a:ext cx="10515600" cy="7324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/>
            </a:lvl1pPr>
          </a:lstStyle>
          <a:p>
            <a:r>
              <a:rPr lang="en-GB" dirty="0"/>
              <a:t>TITLE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3398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27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E63DE6-1892-381B-B086-18E4B6FA99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2788"/>
            <a:ext cx="10515600" cy="50887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3D586A-DFED-11FE-CE84-D7267B2488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96469"/>
            <a:ext cx="10515600" cy="7324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/>
            </a:lvl1pPr>
          </a:lstStyle>
          <a:p>
            <a:r>
              <a:rPr lang="en-GB" dirty="0"/>
              <a:t>TITLE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1099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27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32E8DD-07FF-6D64-490D-59E4B65F7AA2}"/>
              </a:ext>
            </a:extLst>
          </p:cNvPr>
          <p:cNvCxnSpPr>
            <a:cxnSpLocks/>
          </p:cNvCxnSpPr>
          <p:nvPr userDrawn="1"/>
        </p:nvCxnSpPr>
        <p:spPr>
          <a:xfrm>
            <a:off x="450209" y="851919"/>
            <a:ext cx="11291582" cy="0"/>
          </a:xfrm>
          <a:prstGeom prst="line">
            <a:avLst/>
          </a:prstGeom>
          <a:ln>
            <a:solidFill>
              <a:srgbClr val="203B2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4119CE65-905E-B41E-605B-F16B83FBE9D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29277" y="6077825"/>
            <a:ext cx="1716949" cy="67402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70155D-ECEC-0784-FF7E-E00675785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2950" y="115887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569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203B25"/>
          </a:solidFill>
          <a:latin typeface="Avenir Next LT Pro Demi" panose="020B07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203B25"/>
          </a:solidFill>
          <a:latin typeface="Avenir Next LT Pro Demi" panose="020B07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203B25"/>
          </a:solidFill>
          <a:latin typeface="Avenir Next LT Pro Demi" panose="020B07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203B25"/>
          </a:solidFill>
          <a:latin typeface="Avenir Next LT Pro Demi" panose="020B07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03B25"/>
          </a:solidFill>
          <a:latin typeface="Avenir Next LT Pro Demi" panose="020B07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03B25"/>
          </a:solidFill>
          <a:latin typeface="Avenir Next LT Pro Demi" panose="020B07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27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E18B2-BA8B-1DFF-6407-BBC124B1C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Food To Go - Organisational</a:t>
            </a:r>
          </a:p>
        </p:txBody>
      </p:sp>
      <p:graphicFrame>
        <p:nvGraphicFramePr>
          <p:cNvPr id="8" name="Content Placeholder 6">
            <a:extLst>
              <a:ext uri="{FF2B5EF4-FFF2-40B4-BE49-F238E27FC236}">
                <a16:creationId xmlns:a16="http://schemas.microsoft.com/office/drawing/2014/main" id="{3274C9EB-CF3F-676D-975C-EEDCA715EB77}"/>
              </a:ext>
            </a:extLst>
          </p:cNvPr>
          <p:cNvGraphicFramePr>
            <a:graphicFrameLocks/>
          </p:cNvGraphicFramePr>
          <p:nvPr/>
        </p:nvGraphicFramePr>
        <p:xfrm>
          <a:off x="130629" y="914400"/>
          <a:ext cx="11961844" cy="54336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03979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8332D7E-A794-A540-2B59-2556467A3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426"/>
            <a:ext cx="10515600" cy="739062"/>
          </a:xfrm>
        </p:spPr>
        <p:txBody>
          <a:bodyPr>
            <a:normAutofit/>
          </a:bodyPr>
          <a:lstStyle/>
          <a:p>
            <a:r>
              <a:rPr lang="en-GB" sz="4000" dirty="0"/>
              <a:t>Site Leadership Team</a:t>
            </a:r>
          </a:p>
        </p:txBody>
      </p:sp>
      <p:graphicFrame>
        <p:nvGraphicFramePr>
          <p:cNvPr id="6" name="Content Placeholder 6">
            <a:extLst>
              <a:ext uri="{FF2B5EF4-FFF2-40B4-BE49-F238E27FC236}">
                <a16:creationId xmlns:a16="http://schemas.microsoft.com/office/drawing/2014/main" id="{7C70616F-8F9E-7D6F-61C4-9F2EA8343AC5}"/>
              </a:ext>
            </a:extLst>
          </p:cNvPr>
          <p:cNvGraphicFramePr>
            <a:graphicFrameLocks/>
          </p:cNvGraphicFramePr>
          <p:nvPr/>
        </p:nvGraphicFramePr>
        <p:xfrm>
          <a:off x="175846" y="1424355"/>
          <a:ext cx="11931161" cy="4378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3187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6DF9CA3-DCBC-1514-FD98-92C902D90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549"/>
            <a:ext cx="10515600" cy="713575"/>
          </a:xfrm>
        </p:spPr>
        <p:txBody>
          <a:bodyPr>
            <a:normAutofit/>
          </a:bodyPr>
          <a:lstStyle/>
          <a:p>
            <a:r>
              <a:rPr lang="en-GB" sz="4000" dirty="0"/>
              <a:t>SHE Team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FEA4BE9-7C9C-EBF6-EE59-5A7A4C227D44}"/>
              </a:ext>
            </a:extLst>
          </p:cNvPr>
          <p:cNvGraphicFramePr>
            <a:graphicFrameLocks/>
          </p:cNvGraphicFramePr>
          <p:nvPr/>
        </p:nvGraphicFramePr>
        <p:xfrm>
          <a:off x="2258291" y="1592868"/>
          <a:ext cx="8363272" cy="4454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7656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E18B2-BA8B-1DFF-6407-BBC124B1C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Engineering Management</a:t>
            </a:r>
          </a:p>
        </p:txBody>
      </p:sp>
      <p:graphicFrame>
        <p:nvGraphicFramePr>
          <p:cNvPr id="3" name="Content Placeholder 6">
            <a:extLst>
              <a:ext uri="{FF2B5EF4-FFF2-40B4-BE49-F238E27FC236}">
                <a16:creationId xmlns:a16="http://schemas.microsoft.com/office/drawing/2014/main" id="{4C8A8AF3-552C-B288-E409-A52D5CE81095}"/>
              </a:ext>
            </a:extLst>
          </p:cNvPr>
          <p:cNvGraphicFramePr>
            <a:graphicFrameLocks/>
          </p:cNvGraphicFramePr>
          <p:nvPr/>
        </p:nvGraphicFramePr>
        <p:xfrm>
          <a:off x="115078" y="712176"/>
          <a:ext cx="11961844" cy="54336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51277290"/>
      </p:ext>
    </p:extLst>
  </p:cSld>
  <p:clrMapOvr>
    <a:masterClrMapping/>
  </p:clrMapOvr>
</p:sld>
</file>

<file path=ppt/theme/theme1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Permit File" ma:contentTypeID="0x0101000E9AD557692E154F9D2697C8C6432F76006D4D92D51675A442A00CEFF055B17D24" ma:contentTypeVersion="47" ma:contentTypeDescription="Create a new document." ma:contentTypeScope="" ma:versionID="26acc6674aee07967c2d3d69ead09330">
  <xsd:schema xmlns:xsd="http://www.w3.org/2001/XMLSchema" xmlns:xs="http://www.w3.org/2001/XMLSchema" xmlns:p="http://schemas.microsoft.com/office/2006/metadata/properties" xmlns:ns2="8595a0ec-c146-4eeb-925a-270f4bc4be63" xmlns:ns3="662745e8-e224-48e8-a2e3-254862b8c2f5" xmlns:ns4="eebef177-55b5-4448-a5fb-28ea454417ee" xmlns:ns5="5ffd8e36-f429-4edc-ab50-c5be84842779" xmlns:ns6="f2b7f3ca-46f3-45f8-8338-025c3a7cf089" targetNamespace="http://schemas.microsoft.com/office/2006/metadata/properties" ma:root="true" ma:fieldsID="97dfe1ac631c29bddd4259cfe71274c0" ns2:_="" ns3:_="" ns4:_="" ns5:_="" ns6:_="">
    <xsd:import namespace="8595a0ec-c146-4eeb-925a-270f4bc4be63"/>
    <xsd:import namespace="662745e8-e224-48e8-a2e3-254862b8c2f5"/>
    <xsd:import namespace="eebef177-55b5-4448-a5fb-28ea454417ee"/>
    <xsd:import namespace="5ffd8e36-f429-4edc-ab50-c5be84842779"/>
    <xsd:import namespace="f2b7f3ca-46f3-45f8-8338-025c3a7cf089"/>
    <xsd:element name="properties">
      <xsd:complexType>
        <xsd:sequence>
          <xsd:element name="documentManagement">
            <xsd:complexType>
              <xsd:all>
                <xsd:element ref="ns2:d3564be703db47eda46ec138bc1ba091" minOccurs="0"/>
                <xsd:element ref="ns3:TaxCatchAll" minOccurs="0"/>
                <xsd:element ref="ns3:TaxCatchAllLabel" minOccurs="0"/>
                <xsd:element ref="ns4:DocumentDate"/>
                <xsd:element ref="ns4:EAReceivedDate"/>
                <xsd:element ref="ns4:ExternalAuthor"/>
                <xsd:element ref="ns2:c52c737aaa794145b5e1ab0b33580095" minOccurs="0"/>
                <xsd:element ref="ns2:ncb1594ff73b435992550f571a78c184" minOccurs="0"/>
                <xsd:element ref="ns2:p517ccc45a7e4674ae144f9410147bb3" minOccurs="0"/>
                <xsd:element ref="ns2:f91636ce86a943e5a85e589048b494b2" minOccurs="0"/>
                <xsd:element ref="ns4:PermitNumber"/>
                <xsd:element ref="ns4:OtherReference" minOccurs="0"/>
                <xsd:element ref="ns4:EPRNumber" minOccurs="0"/>
                <xsd:element ref="ns4:Customer_x002f_OperatorName"/>
                <xsd:element ref="ns4:SiteName"/>
                <xsd:element ref="ns4:FacilityAddress"/>
                <xsd:element ref="ns4:FacilityAddressPostcode"/>
                <xsd:element ref="ns2:ga477587807b4e8dbd9d142e03c014fa" minOccurs="0"/>
                <xsd:element ref="ns2:la34db7254a948be973d9738b9f07ba7" minOccurs="0"/>
                <xsd:element ref="ns2:bf174f8632e04660b372cf372c1956fe" minOccurs="0"/>
                <xsd:element ref="ns2:mb0b523b12654e57a98fd73f451222f6" minOccurs="0"/>
                <xsd:element ref="ns4:CessationDate" minOccurs="0"/>
                <xsd:element ref="ns4:NationalSecurity" minOccurs="0"/>
                <xsd:element ref="ns2:ed3cfd1978f244c4af5dc9d642a18018" minOccurs="0"/>
                <xsd:element ref="ns4:CurrentPermit" minOccurs="0"/>
                <xsd:element ref="ns5:EventLink" minOccurs="0"/>
                <xsd:element ref="ns2:m63bd5d2e6554c968a3f4ff9289590fe" minOccurs="0"/>
                <xsd:element ref="ns2:d22401b98bfe4ec6b8dacbec81c66a1e" minOccurs="0"/>
                <xsd:element ref="ns6:MediaServiceMetadata" minOccurs="0"/>
                <xsd:element ref="ns6:MediaServiceFastMetadata" minOccurs="0"/>
                <xsd:element ref="ns6:MediaServiceAutoKeyPoints" minOccurs="0"/>
                <xsd:element ref="ns6:MediaServiceKeyPoints" minOccurs="0"/>
                <xsd:element ref="ns6:MediaServiceAutoTags" minOccurs="0"/>
                <xsd:element ref="ns6:MediaServiceGenerationTime" minOccurs="0"/>
                <xsd:element ref="ns6:MediaServiceEventHashCode" minOccurs="0"/>
                <xsd:element ref="ns6:MediaServiceOCR" minOccurs="0"/>
                <xsd:element ref="ns6:MediaServiceDateTaken" minOccurs="0"/>
                <xsd:element ref="ns6:MediaServiceLocation" minOccurs="0"/>
                <xsd:element ref="ns6:MediaLengthInSeconds" minOccurs="0"/>
                <xsd:element ref="ns6:lcf76f155ced4ddcb4097134ff3c332f" minOccurs="0"/>
                <xsd:element ref="ns2:SharedWithUsers" minOccurs="0"/>
                <xsd:element ref="ns2:SharedWithDetails" minOccurs="0"/>
                <xsd:element ref="ns6:MediaServiceObjectDetectorVersions" minOccurs="0"/>
                <xsd:element ref="ns6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95a0ec-c146-4eeb-925a-270f4bc4be63" elementFormDefault="qualified">
    <xsd:import namespace="http://schemas.microsoft.com/office/2006/documentManagement/types"/>
    <xsd:import namespace="http://schemas.microsoft.com/office/infopath/2007/PartnerControls"/>
    <xsd:element name="d3564be703db47eda46ec138bc1ba091" ma:index="8" ma:taxonomy="true" ma:internalName="d3564be703db47eda46ec138bc1ba091" ma:taxonomyFieldName="ActivityGrouping" ma:displayName="Activity Grouping" ma:default="8;#Unassigned|cb01650a-31a4-4ad3-af7c-01edd0cc5fa8" ma:fieldId="{d3564be7-03db-47ed-a46e-c138bc1ba091}" ma:sspId="d1117845-93f6-4da3-abaa-fcb4fa669c78" ma:termSetId="c26d6a6f-914d-4d0c-bc0a-7a709b431a1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52c737aaa794145b5e1ab0b33580095" ma:index="15" ma:taxonomy="true" ma:internalName="c52c737aaa794145b5e1ab0b33580095" ma:taxonomyFieldName="DisclosureStatus" ma:displayName="Disclosure Status" ma:fieldId="{c52c737a-aa79-4145-b5e1-ab0b33580095}" ma:sspId="d1117845-93f6-4da3-abaa-fcb4fa669c78" ma:termSetId="be5a9b7f-442f-4603-a8b8-76f5f1ec70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cb1594ff73b435992550f571a78c184" ma:index="17" ma:taxonomy="true" ma:internalName="ncb1594ff73b435992550f571a78c184" ma:taxonomyFieldName="Regime" ma:displayName="Regime" ma:fieldId="{7cb1594f-f73b-4359-9255-0f571a78c184}" ma:taxonomyMulti="true" ma:sspId="d1117845-93f6-4da3-abaa-fcb4fa669c78" ma:termSetId="79e1bcb8-4c43-4df4-ad15-4ec7b927a84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517ccc45a7e4674ae144f9410147bb3" ma:index="19" ma:taxonomy="true" ma:internalName="p517ccc45a7e4674ae144f9410147bb3" ma:taxonomyFieldName="RegulatedActivityClass" ma:displayName="Regulated Activity Class" ma:fieldId="{9517ccc4-5a7e-4674-ae14-4f9410147bb3}" ma:taxonomyMulti="true" ma:sspId="d1117845-93f6-4da3-abaa-fcb4fa669c78" ma:termSetId="41ee975a-727d-4c90-bb75-bfa3c8eb72d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91636ce86a943e5a85e589048b494b2" ma:index="21" nillable="true" ma:taxonomy="true" ma:internalName="f91636ce86a943e5a85e589048b494b2" ma:taxonomyFieldName="RegulatedActivitySub_x002d_Class" ma:displayName="Regulated Activity Sub-Class" ma:fieldId="{f91636ce-86a9-43e5-a85e-589048b494b2}" ma:taxonomyMulti="true" ma:sspId="d1117845-93f6-4da3-abaa-fcb4fa669c78" ma:termSetId="3c5ee371-f842-4910-b55e-fca1c7c0857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a477587807b4e8dbd9d142e03c014fa" ma:index="30" nillable="true" ma:taxonomy="true" ma:internalName="ga477587807b4e8dbd9d142e03c014fa" ma:taxonomyFieldName="Catchment" ma:displayName="Catchment" ma:fieldId="{0a477587-807b-4e8d-bd9d-142e03c014fa}" ma:sspId="d1117845-93f6-4da3-abaa-fcb4fa669c78" ma:termSetId="a3d7cc5e-3544-4097-ac09-3626e2dfc58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a34db7254a948be973d9738b9f07ba7" ma:index="32" ma:taxonomy="true" ma:internalName="la34db7254a948be973d9738b9f07ba7" ma:taxonomyFieldName="TypeofPermit" ma:displayName="Type of Permit" ma:default="9;#N/A - Do not select for New Permits|0430e4c2-ee0a-4b2d-9af6-df735aafbcb2" ma:fieldId="{5a34db72-54a9-48be-973d-9738b9f07ba7}" ma:taxonomyMulti="true" ma:sspId="d1117845-93f6-4da3-abaa-fcb4fa669c78" ma:termSetId="7d47b671-38b6-4716-ba29-cfb8e9b10e5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f174f8632e04660b372cf372c1956fe" ma:index="34" nillable="true" ma:taxonomy="true" ma:internalName="bf174f8632e04660b372cf372c1956fe" ma:taxonomyFieldName="StandardRulesID" ma:displayName="StandardRulesID" ma:fieldId="{bf174f86-32e0-4660-b372-cf372c1956fe}" ma:taxonomyMulti="true" ma:sspId="d1117845-93f6-4da3-abaa-fcb4fa669c78" ma:termSetId="8e138792-83d5-43de-b6e8-7ca5b827ccd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b0b523b12654e57a98fd73f451222f6" ma:index="36" nillable="true" ma:taxonomy="true" ma:internalName="mb0b523b12654e57a98fd73f451222f6" ma:taxonomyFieldName="CessationStatus" ma:displayName="Cessation Status" ma:fieldId="{6b0b523b-1265-4e57-a98f-d73f451222f6}" ma:sspId="d1117845-93f6-4da3-abaa-fcb4fa669c78" ma:termSetId="8efff926-82ca-4afb-81c6-bc22e4acfd6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d3cfd1978f244c4af5dc9d642a18018" ma:index="40" nillable="true" ma:taxonomy="true" ma:internalName="ed3cfd1978f244c4af5dc9d642a18018" ma:taxonomyFieldName="MajorProjectID" ma:displayName="Major Project ID" ma:fieldId="{ed3cfd19-78f2-44c4-af5d-c9d642a18018}" ma:sspId="d1117845-93f6-4da3-abaa-fcb4fa669c78" ma:termSetId="d4a353e3-1bf8-453f-805b-242d6a6db91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63bd5d2e6554c968a3f4ff9289590fe" ma:index="44" nillable="true" ma:taxonomy="true" ma:internalName="m63bd5d2e6554c968a3f4ff9289590fe" ma:taxonomyFieldName="EventType1" ma:displayName="Event Type" ma:readOnly="false" ma:fieldId="{663bd5d2-e655-4c96-8a3f-4ff9289590fe}" ma:sspId="d1117845-93f6-4da3-abaa-fcb4fa669c78" ma:termSetId="6eb2a3b8-caae-450e-a142-afb8c0df352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22401b98bfe4ec6b8dacbec81c66a1e" ma:index="46" nillable="true" ma:taxonomy="true" ma:internalName="d22401b98bfe4ec6b8dacbec81c66a1e" ma:taxonomyFieldName="PermitDocumentType" ma:displayName="Permit Document Type" ma:readOnly="false" ma:fieldId="{d22401b9-8bfe-4ec6-b8da-cbec81c66a1e}" ma:sspId="d1117845-93f6-4da3-abaa-fcb4fa669c78" ma:termSetId="1e9654a3-ed8b-47e0-af9b-cd306150e83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6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6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2745e8-e224-48e8-a2e3-254862b8c2f5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onomy Catch All Column" ma:hidden="true" ma:list="{92e41c19-1047-4874-acff-e817b08e966f}" ma:internalName="TaxCatchAll" ma:showField="CatchAllData" ma:web="8595a0ec-c146-4eeb-925a-270f4bc4be6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92e41c19-1047-4874-acff-e817b08e966f}" ma:internalName="TaxCatchAllLabel" ma:readOnly="true" ma:showField="CatchAllDataLabel" ma:web="8595a0ec-c146-4eeb-925a-270f4bc4be6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bef177-55b5-4448-a5fb-28ea454417ee" elementFormDefault="qualified">
    <xsd:import namespace="http://schemas.microsoft.com/office/2006/documentManagement/types"/>
    <xsd:import namespace="http://schemas.microsoft.com/office/infopath/2007/PartnerControls"/>
    <xsd:element name="DocumentDate" ma:index="12" ma:displayName="Document Date" ma:format="DateOnly" ma:indexed="true" ma:internalName="DocumentDate">
      <xsd:simpleType>
        <xsd:restriction base="dms:DateTime"/>
      </xsd:simpleType>
    </xsd:element>
    <xsd:element name="EAReceivedDate" ma:index="13" ma:displayName="Received Date" ma:format="DateOnly" ma:internalName="EAReceivedDate">
      <xsd:simpleType>
        <xsd:restriction base="dms:DateTime"/>
      </xsd:simpleType>
    </xsd:element>
    <xsd:element name="ExternalAuthor" ma:index="14" ma:displayName="Document Author" ma:internalName="ExternalAuthor">
      <xsd:simpleType>
        <xsd:restriction base="dms:Text">
          <xsd:maxLength value="255"/>
        </xsd:restriction>
      </xsd:simpleType>
    </xsd:element>
    <xsd:element name="PermitNumber" ma:index="23" ma:displayName="Permit Number" ma:internalName="PermitNumber">
      <xsd:simpleType>
        <xsd:restriction base="dms:Text">
          <xsd:maxLength value="255"/>
        </xsd:restriction>
      </xsd:simpleType>
    </xsd:element>
    <xsd:element name="OtherReference" ma:index="24" nillable="true" ma:displayName="Other Reference" ma:internalName="OtherReference">
      <xsd:simpleType>
        <xsd:restriction base="dms:Text">
          <xsd:maxLength value="255"/>
        </xsd:restriction>
      </xsd:simpleType>
    </xsd:element>
    <xsd:element name="EPRNumber" ma:index="25" nillable="true" ma:displayName="EPR Number" ma:internalName="EPRNumber">
      <xsd:simpleType>
        <xsd:restriction base="dms:Text">
          <xsd:maxLength value="255"/>
        </xsd:restriction>
      </xsd:simpleType>
    </xsd:element>
    <xsd:element name="Customer_x002f_OperatorName" ma:index="26" ma:displayName="Customer / Operator Name" ma:internalName="Customer_x002F_OperatorName">
      <xsd:simpleType>
        <xsd:restriction base="dms:Text">
          <xsd:maxLength value="255"/>
        </xsd:restriction>
      </xsd:simpleType>
    </xsd:element>
    <xsd:element name="SiteName" ma:index="27" ma:displayName="Facility Name" ma:internalName="SiteName">
      <xsd:simpleType>
        <xsd:restriction base="dms:Text">
          <xsd:maxLength value="255"/>
        </xsd:restriction>
      </xsd:simpleType>
    </xsd:element>
    <xsd:element name="FacilityAddress" ma:index="28" ma:displayName="Facility Address" ma:internalName="FacilityAddress">
      <xsd:simpleType>
        <xsd:restriction base="dms:Note">
          <xsd:maxLength value="255"/>
        </xsd:restriction>
      </xsd:simpleType>
    </xsd:element>
    <xsd:element name="FacilityAddressPostcode" ma:index="29" ma:displayName="Facility Address Postcode" ma:internalName="FacilityAddressPostcode">
      <xsd:simpleType>
        <xsd:restriction base="dms:Text">
          <xsd:maxLength value="255"/>
        </xsd:restriction>
      </xsd:simpleType>
    </xsd:element>
    <xsd:element name="CessationDate" ma:index="38" nillable="true" ma:displayName="Cessation Date" ma:format="DateOnly" ma:internalName="CessationDate">
      <xsd:simpleType>
        <xsd:restriction base="dms:DateTime"/>
      </xsd:simpleType>
    </xsd:element>
    <xsd:element name="NationalSecurity" ma:index="39" nillable="true" ma:displayName="National Security" ma:default="No" ma:format="Dropdown" ma:internalName="NationalSecurity">
      <xsd:simpleType>
        <xsd:restriction base="dms:Choice">
          <xsd:enumeration value="Yes"/>
          <xsd:enumeration value="No"/>
        </xsd:restriction>
      </xsd:simpleType>
    </xsd:element>
    <xsd:element name="CurrentPermit" ma:index="42" nillable="true" ma:displayName="Current Permit" ma:default="N/A - Do not select for New Permits" ma:format="Dropdown" ma:internalName="CurrentPermit">
      <xsd:simpleType>
        <xsd:restriction base="dms:Choice">
          <xsd:enumeration value="Yes"/>
          <xsd:enumeration value="No"/>
          <xsd:enumeration value="N/A - Do not select for New Permits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fd8e36-f429-4edc-ab50-c5be84842779" elementFormDefault="qualified">
    <xsd:import namespace="http://schemas.microsoft.com/office/2006/documentManagement/types"/>
    <xsd:import namespace="http://schemas.microsoft.com/office/infopath/2007/PartnerControls"/>
    <xsd:element name="EventLink" ma:index="43" nillable="true" ma:displayName="Event Link" ma:internalName="EventLink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b7f3ca-46f3-45f8-8338-025c3a7cf0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4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5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5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52" nillable="true" ma:displayName="Tags" ma:internalName="MediaServiceAutoTags" ma:readOnly="true">
      <xsd:simpleType>
        <xsd:restriction base="dms:Text"/>
      </xsd:simpleType>
    </xsd:element>
    <xsd:element name="MediaServiceGenerationTime" ma:index="5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5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5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5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57" nillable="true" ma:displayName="Location" ma:internalName="MediaServiceLocation" ma:readOnly="true">
      <xsd:simpleType>
        <xsd:restriction base="dms:Text"/>
      </xsd:simpleType>
    </xsd:element>
    <xsd:element name="MediaLengthInSeconds" ma:index="5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60" nillable="true" ma:taxonomy="true" ma:internalName="lcf76f155ced4ddcb4097134ff3c332f" ma:taxonomyFieldName="MediaServiceImageTags" ma:displayName="Image Tags" ma:readOnly="false" ma:fieldId="{5cf76f15-5ced-4ddc-b409-7134ff3c332f}" ma:taxonomyMulti="true" ma:sspId="d1117845-93f6-4da3-abaa-fcb4fa669c7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6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6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AReceivedDate xmlns="eebef177-55b5-4448-a5fb-28ea454417ee">2026-04-26T23:00:00+00:00</EAReceivedDate>
    <c52c737aaa794145b5e1ab0b33580095 xmlns="8595a0ec-c146-4eeb-925a-270f4bc4be63">
      <Terms xmlns="http://schemas.microsoft.com/office/infopath/2007/PartnerControls">
        <TermInfo xmlns="http://schemas.microsoft.com/office/infopath/2007/PartnerControls">
          <TermName xmlns="http://schemas.microsoft.com/office/infopath/2007/PartnerControls">Public Register</TermName>
          <TermId xmlns="http://schemas.microsoft.com/office/infopath/2007/PartnerControls">f1fcf6a6-5d97-4f1d-964e-a2f916eb1f18</TermId>
        </TermInfo>
      </Terms>
    </c52c737aaa794145b5e1ab0b33580095>
    <PermitNumber xmlns="eebef177-55b5-4448-a5fb-28ea454417ee">epr-cp3430wv</PermitNumber>
    <la34db7254a948be973d9738b9f07ba7 xmlns="8595a0ec-c146-4eeb-925a-270f4bc4be63">
      <Terms xmlns="http://schemas.microsoft.com/office/infopath/2007/PartnerControls">
        <TermInfo xmlns="http://schemas.microsoft.com/office/infopath/2007/PartnerControls">
          <TermName xmlns="http://schemas.microsoft.com/office/infopath/2007/PartnerControls">Type Of Permit</TermName>
          <TermId xmlns="http://schemas.microsoft.com/office/infopath/2007/PartnerControls">0430e4c2-ee0a-4b2d-9af6-df735aafbcb2</TermId>
        </TermInfo>
      </Terms>
    </la34db7254a948be973d9738b9f07ba7>
    <CessationDate xmlns="eebef177-55b5-4448-a5fb-28ea454417ee" xsi:nil="true"/>
    <NationalSecurity xmlns="eebef177-55b5-4448-a5fb-28ea454417ee">No</NationalSecurity>
    <OtherReference xmlns="eebef177-55b5-4448-a5fb-28ea454417ee">-</OtherReference>
    <EventLink xmlns="5ffd8e36-f429-4edc-ab50-c5be84842779" xsi:nil="true"/>
    <d22401b98bfe4ec6b8dacbec81c66a1e xmlns="8595a0ec-c146-4eeb-925a-270f4bc4be63">
      <Terms xmlns="http://schemas.microsoft.com/office/infopath/2007/PartnerControls"/>
    </d22401b98bfe4ec6b8dacbec81c66a1e>
    <Customer_x002f_OperatorName xmlns="eebef177-55b5-4448-a5fb-28ea454417ee">Samworth Brothers Limited</Customer_x002f_OperatorName>
    <ncb1594ff73b435992550f571a78c184 xmlns="8595a0ec-c146-4eeb-925a-270f4bc4be63">
      <Terms xmlns="http://schemas.microsoft.com/office/infopath/2007/PartnerControls">
        <TermInfo xmlns="http://schemas.microsoft.com/office/infopath/2007/PartnerControls">
          <TermName xmlns="http://schemas.microsoft.com/office/infopath/2007/PartnerControls">EPR</TermName>
          <TermId xmlns="http://schemas.microsoft.com/office/infopath/2007/PartnerControls">0e5af97d-1a8c-4d8f-a20b-528a11cab1f6</TermId>
        </TermInfo>
      </Terms>
    </ncb1594ff73b435992550f571a78c184>
    <DocumentDate xmlns="eebef177-55b5-4448-a5fb-28ea454417ee">2026-04-26T23:00:00+00:00</DocumentDate>
    <f91636ce86a943e5a85e589048b494b2 xmlns="8595a0ec-c146-4eeb-925a-270f4bc4be63">
      <Terms xmlns="http://schemas.microsoft.com/office/infopath/2007/PartnerControls"/>
    </f91636ce86a943e5a85e589048b494b2>
    <bf174f8632e04660b372cf372c1956fe xmlns="8595a0ec-c146-4eeb-925a-270f4bc4be63">
      <Terms xmlns="http://schemas.microsoft.com/office/infopath/2007/PartnerControls"/>
    </bf174f8632e04660b372cf372c1956fe>
    <mb0b523b12654e57a98fd73f451222f6 xmlns="8595a0ec-c146-4eeb-925a-270f4bc4be63">
      <Terms xmlns="http://schemas.microsoft.com/office/infopath/2007/PartnerControls"/>
    </mb0b523b12654e57a98fd73f451222f6>
    <CurrentPermit xmlns="eebef177-55b5-4448-a5fb-28ea454417ee">N/A - Do not select for New Permits</CurrentPermit>
    <EPRNumber xmlns="eebef177-55b5-4448-a5fb-28ea454417ee">EPR/CP3430WV/A001</EPRNumber>
    <ed3cfd1978f244c4af5dc9d642a18018 xmlns="8595a0ec-c146-4eeb-925a-270f4bc4be63">
      <Terms xmlns="http://schemas.microsoft.com/office/infopath/2007/PartnerControls"/>
    </ed3cfd1978f244c4af5dc9d642a18018>
    <d3564be703db47eda46ec138bc1ba091 xmlns="8595a0ec-c146-4eeb-925a-270f4bc4be63">
      <Terms xmlns="http://schemas.microsoft.com/office/infopath/2007/PartnerControls">
        <TermInfo xmlns="http://schemas.microsoft.com/office/infopath/2007/PartnerControls">
          <TermName xmlns="http://schemas.microsoft.com/office/infopath/2007/PartnerControls">Application ＆ Associated Docs</TermName>
          <TermId xmlns="http://schemas.microsoft.com/office/infopath/2007/PartnerControls">5eadfd3c-6deb-44e1-b7e1-16accd427bec</TermId>
        </TermInfo>
      </Terms>
    </d3564be703db47eda46ec138bc1ba091>
    <FacilityAddressPostcode xmlns="eebef177-55b5-4448-a5fb-28ea454417ee">LE4 1WX</FacilityAddressPostcode>
    <TaxCatchAll xmlns="662745e8-e224-48e8-a2e3-254862b8c2f5">
      <Value>181</Value>
      <Value>12</Value>
      <Value>10</Value>
      <Value>9</Value>
      <Value>38</Value>
    </TaxCatchAll>
    <ExternalAuthor xmlns="eebef177-55b5-4448-a5fb-28ea454417ee">Lucinda Hall</ExternalAuthor>
    <SiteName xmlns="eebef177-55b5-4448-a5fb-28ea454417ee">Samworth Brothers  Madeline Road</SiteName>
    <m63bd5d2e6554c968a3f4ff9289590fe xmlns="8595a0ec-c146-4eeb-925a-270f4bc4be63">
      <Terms xmlns="http://schemas.microsoft.com/office/infopath/2007/PartnerControls"/>
    </m63bd5d2e6554c968a3f4ff9289590fe>
    <p517ccc45a7e4674ae144f9410147bb3 xmlns="8595a0ec-c146-4eeb-925a-270f4bc4be63">
      <Terms xmlns="http://schemas.microsoft.com/office/infopath/2007/PartnerControls">
        <TermInfo xmlns="http://schemas.microsoft.com/office/infopath/2007/PartnerControls">
          <TermName xmlns="http://schemas.microsoft.com/office/infopath/2007/PartnerControls">Installations</TermName>
          <TermId xmlns="http://schemas.microsoft.com/office/infopath/2007/PartnerControls">645f1c9c-65df-490a-9ce3-4a2aa7c5ff7f</TermId>
        </TermInfo>
      </Terms>
    </p517ccc45a7e4674ae144f9410147bb3>
    <lcf76f155ced4ddcb4097134ff3c332f xmlns="f2b7f3ca-46f3-45f8-8338-025c3a7cf089">
      <Terms xmlns="http://schemas.microsoft.com/office/infopath/2007/PartnerControls"/>
    </lcf76f155ced4ddcb4097134ff3c332f>
    <ga477587807b4e8dbd9d142e03c014fa xmlns="8595a0ec-c146-4eeb-925a-270f4bc4be63">
      <Terms xmlns="http://schemas.microsoft.com/office/infopath/2007/PartnerControls"/>
    </ga477587807b4e8dbd9d142e03c014fa>
    <FacilityAddress xmlns="eebef177-55b5-4448-a5fb-28ea454417ee">Madeline Road  Beaumont Leys  Leicester  Leicestershire  LE4 1WX</FacilityAddress>
  </documentManagement>
</p:properties>
</file>

<file path=customXml/itemProps1.xml><?xml version="1.0" encoding="utf-8"?>
<ds:datastoreItem xmlns:ds="http://schemas.openxmlformats.org/officeDocument/2006/customXml" ds:itemID="{2580D4EA-48CD-45D8-8A65-DDF23C8B70C8}"/>
</file>

<file path=customXml/itemProps2.xml><?xml version="1.0" encoding="utf-8"?>
<ds:datastoreItem xmlns:ds="http://schemas.openxmlformats.org/officeDocument/2006/customXml" ds:itemID="{6DA299BA-6BA2-48CF-AEFF-2F2E856E515D}"/>
</file>

<file path=customXml/itemProps3.xml><?xml version="1.0" encoding="utf-8"?>
<ds:datastoreItem xmlns:ds="http://schemas.openxmlformats.org/officeDocument/2006/customXml" ds:itemID="{5A22A8CC-0C17-46D5-8570-8D9D65B65BE4}"/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231</Words>
  <Application>Microsoft Office PowerPoint</Application>
  <PresentationFormat>Widescreen</PresentationFormat>
  <Paragraphs>72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Arial</vt:lpstr>
      <vt:lpstr>Avenir Next LT Pro Demi</vt:lpstr>
      <vt:lpstr>3_Custom Design</vt:lpstr>
      <vt:lpstr>Food To Go - Organisational</vt:lpstr>
      <vt:lpstr>Site Leadership Team</vt:lpstr>
      <vt:lpstr>SHE Team</vt:lpstr>
      <vt:lpstr>Engineering Management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Katharine Nethercot</dc:creator>
  <cp:lastModifiedBy>Katharine Nethercot</cp:lastModifiedBy>
  <cp:revision>2</cp:revision>
  <dcterms:created xsi:type="dcterms:W3CDTF">2025-09-01T14:25:04Z</dcterms:created>
  <dcterms:modified xsi:type="dcterms:W3CDTF">2025-11-14T08:28:08Z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0x0101000E9AD557692E154F9D2697C8C6432F76006D4D92D51675A442A00CEFF055B17D24</vt:lpwstr>
  </property>
  <property fmtid="{D5CDD505-2E9C-101B-9397-08002B2CF9AE}" pid="3" name="PermitDocumentType">
    <vt:lpwstr/>
  </property>
  <property fmtid="{D5CDD505-2E9C-101B-9397-08002B2CF9AE}" pid="4" name="MediaServiceImageTags">
    <vt:lpwstr/>
  </property>
  <property fmtid="{D5CDD505-2E9C-101B-9397-08002B2CF9AE}" pid="5" name="TypeofPermit">
    <vt:lpwstr>9;#Type Of Permit|0430e4c2-ee0a-4b2d-9af6-df735aafbcb2</vt:lpwstr>
  </property>
  <property fmtid="{D5CDD505-2E9C-101B-9397-08002B2CF9AE}" pid="6" name="DisclosureStatus">
    <vt:lpwstr>181;#Public Register|f1fcf6a6-5d97-4f1d-964e-a2f916eb1f18</vt:lpwstr>
  </property>
  <property fmtid="{D5CDD505-2E9C-101B-9397-08002B2CF9AE}" pid="7" name="ActivityGrouping">
    <vt:lpwstr>12;#Application ＆ Associated Docs|5eadfd3c-6deb-44e1-b7e1-16accd427bec</vt:lpwstr>
  </property>
  <property fmtid="{D5CDD505-2E9C-101B-9397-08002B2CF9AE}" pid="8" name="RegulatedActivityClass">
    <vt:lpwstr>38;#Installations|645f1c9c-65df-490a-9ce3-4a2aa7c5ff7f</vt:lpwstr>
  </property>
  <property fmtid="{D5CDD505-2E9C-101B-9397-08002B2CF9AE}" pid="9" name="Catchment">
    <vt:lpwstr/>
  </property>
  <property fmtid="{D5CDD505-2E9C-101B-9397-08002B2CF9AE}" pid="10" name="MajorProjectID">
    <vt:lpwstr/>
  </property>
  <property fmtid="{D5CDD505-2E9C-101B-9397-08002B2CF9AE}" pid="11" name="StandardRulesID">
    <vt:lpwstr/>
  </property>
  <property fmtid="{D5CDD505-2E9C-101B-9397-08002B2CF9AE}" pid="12" name="CessationStatus">
    <vt:lpwstr/>
  </property>
  <property fmtid="{D5CDD505-2E9C-101B-9397-08002B2CF9AE}" pid="13" name="Regime">
    <vt:lpwstr>10;#EPR|0e5af97d-1a8c-4d8f-a20b-528a11cab1f6</vt:lpwstr>
  </property>
  <property fmtid="{D5CDD505-2E9C-101B-9397-08002B2CF9AE}" pid="14" name="RegulatedActivitySub_x002d_Class">
    <vt:lpwstr/>
  </property>
  <property fmtid="{D5CDD505-2E9C-101B-9397-08002B2CF9AE}" pid="15" name="RegulatedActivitySub-Class">
    <vt:lpwstr/>
  </property>
  <property fmtid="{D5CDD505-2E9C-101B-9397-08002B2CF9AE}" pid="16" name="EventType1">
    <vt:lpwstr/>
  </property>
</Properties>
</file>