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0"/>
  </p:notesMasterIdLst>
  <p:sldIdLst>
    <p:sldId id="2390" r:id="rId6"/>
    <p:sldId id="256" r:id="rId7"/>
    <p:sldId id="258"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D1F"/>
    <a:srgbClr val="191D20"/>
    <a:srgbClr val="A9B7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101" d="100"/>
          <a:sy n="101"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DB2C7-1D1B-48CB-85BE-CF58355FF28A}" type="datetimeFigureOut">
              <a:rPr lang="en-GB" smtClean="0"/>
              <a:t>18/07/2025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C358D-8F05-4224-BAE9-8BC7B3114DAA}" type="slidenum">
              <a:rPr lang="en-GB" smtClean="0"/>
              <a:t>‹#›</a:t>
            </a:fld>
            <a:endParaRPr lang="en-GB"/>
          </a:p>
        </p:txBody>
      </p:sp>
    </p:spTree>
    <p:extLst>
      <p:ext uri="{BB962C8B-B14F-4D97-AF65-F5344CB8AC3E}">
        <p14:creationId xmlns:p14="http://schemas.microsoft.com/office/powerpoint/2010/main" val="413036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541F-AB4F-0AF0-0D1D-F054481FA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B4DF9-D61F-B4B2-92F6-99D051978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9E401-863D-5BD7-1332-6EB1DCC868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EAAF091-4B1D-CFBB-8753-01485B0CF6C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B52717-CE39-4211-A4C8-CB8CCB08E18F}"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8851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29AD-8E2D-BA37-C2AB-A8712A5C6A0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725F2C5-6D1E-AF58-AEF7-10AA097B3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C45A3F6-4ADE-E9C3-6AF9-3EA44B25F4E2}"/>
              </a:ext>
            </a:extLst>
          </p:cNvPr>
          <p:cNvSpPr>
            <a:spLocks noGrp="1"/>
          </p:cNvSpPr>
          <p:nvPr>
            <p:ph type="dt" sz="half" idx="10"/>
          </p:nvPr>
        </p:nvSpPr>
        <p:spPr/>
        <p:txBody>
          <a:bodyPr/>
          <a:lstStyle/>
          <a:p>
            <a:fld id="{9BC9622C-C8CC-4002-80C0-DA06EA18981C}" type="datetimeFigureOut">
              <a:rPr lang="en-GB" smtClean="0"/>
              <a:t>18/07/2025</a:t>
            </a:fld>
            <a:endParaRPr lang="en-GB"/>
          </a:p>
        </p:txBody>
      </p:sp>
      <p:sp>
        <p:nvSpPr>
          <p:cNvPr id="5" name="Footer Placeholder 4">
            <a:extLst>
              <a:ext uri="{FF2B5EF4-FFF2-40B4-BE49-F238E27FC236}">
                <a16:creationId xmlns:a16="http://schemas.microsoft.com/office/drawing/2014/main" id="{44AC4DE1-1304-C9D2-10CE-B7D1705AB3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916153-7F92-49DF-B1EA-22CFD02B746C}"/>
              </a:ext>
            </a:extLst>
          </p:cNvPr>
          <p:cNvSpPr>
            <a:spLocks noGrp="1"/>
          </p:cNvSpPr>
          <p:nvPr>
            <p:ph type="sldNum" sz="quarter" idx="12"/>
          </p:nvPr>
        </p:nvSpPr>
        <p:spPr/>
        <p:txBody>
          <a:bodyPr/>
          <a:lstStyle/>
          <a:p>
            <a:fld id="{A8450F9B-4736-41FD-8F2F-849D61136F37}" type="slidenum">
              <a:rPr lang="en-GB" smtClean="0"/>
              <a:t>‹#›</a:t>
            </a:fld>
            <a:endParaRPr lang="en-GB"/>
          </a:p>
        </p:txBody>
      </p:sp>
    </p:spTree>
    <p:extLst>
      <p:ext uri="{BB962C8B-B14F-4D97-AF65-F5344CB8AC3E}">
        <p14:creationId xmlns:p14="http://schemas.microsoft.com/office/powerpoint/2010/main" val="268301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EB33A-28C0-6331-4157-D4C47D861FC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4C4A302-B129-A33B-DD9B-4FC7FE281E9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8B1BA7-186A-5703-F578-4FF14316A435}"/>
              </a:ext>
            </a:extLst>
          </p:cNvPr>
          <p:cNvSpPr>
            <a:spLocks noGrp="1"/>
          </p:cNvSpPr>
          <p:nvPr>
            <p:ph type="dt" sz="half" idx="10"/>
          </p:nvPr>
        </p:nvSpPr>
        <p:spPr/>
        <p:txBody>
          <a:bodyPr/>
          <a:lstStyle/>
          <a:p>
            <a:fld id="{9BC9622C-C8CC-4002-80C0-DA06EA18981C}" type="datetimeFigureOut">
              <a:rPr lang="en-GB" smtClean="0"/>
              <a:t>18/07/2025</a:t>
            </a:fld>
            <a:endParaRPr lang="en-GB"/>
          </a:p>
        </p:txBody>
      </p:sp>
      <p:sp>
        <p:nvSpPr>
          <p:cNvPr id="5" name="Footer Placeholder 4">
            <a:extLst>
              <a:ext uri="{FF2B5EF4-FFF2-40B4-BE49-F238E27FC236}">
                <a16:creationId xmlns:a16="http://schemas.microsoft.com/office/drawing/2014/main" id="{06C1798A-712E-7163-0BCC-A15F676D5A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DA0552-4B9C-70F4-86DD-5ED45AFF5113}"/>
              </a:ext>
            </a:extLst>
          </p:cNvPr>
          <p:cNvSpPr>
            <a:spLocks noGrp="1"/>
          </p:cNvSpPr>
          <p:nvPr>
            <p:ph type="sldNum" sz="quarter" idx="12"/>
          </p:nvPr>
        </p:nvSpPr>
        <p:spPr/>
        <p:txBody>
          <a:bodyPr/>
          <a:lstStyle/>
          <a:p>
            <a:fld id="{A8450F9B-4736-41FD-8F2F-849D61136F37}" type="slidenum">
              <a:rPr lang="en-GB" smtClean="0"/>
              <a:t>‹#›</a:t>
            </a:fld>
            <a:endParaRPr lang="en-GB"/>
          </a:p>
        </p:txBody>
      </p:sp>
    </p:spTree>
    <p:extLst>
      <p:ext uri="{BB962C8B-B14F-4D97-AF65-F5344CB8AC3E}">
        <p14:creationId xmlns:p14="http://schemas.microsoft.com/office/powerpoint/2010/main" val="92092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16EE94-CD27-CFF9-4EF5-E0999EE6784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D8B570B-00A8-904A-E4AF-29A1532E466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74E138-57ED-D38B-C21D-7B7170599F9E}"/>
              </a:ext>
            </a:extLst>
          </p:cNvPr>
          <p:cNvSpPr>
            <a:spLocks noGrp="1"/>
          </p:cNvSpPr>
          <p:nvPr>
            <p:ph type="dt" sz="half" idx="10"/>
          </p:nvPr>
        </p:nvSpPr>
        <p:spPr/>
        <p:txBody>
          <a:bodyPr/>
          <a:lstStyle/>
          <a:p>
            <a:fld id="{9BC9622C-C8CC-4002-80C0-DA06EA18981C}" type="datetimeFigureOut">
              <a:rPr lang="en-GB" smtClean="0"/>
              <a:t>18/07/2025</a:t>
            </a:fld>
            <a:endParaRPr lang="en-GB"/>
          </a:p>
        </p:txBody>
      </p:sp>
      <p:sp>
        <p:nvSpPr>
          <p:cNvPr id="5" name="Footer Placeholder 4">
            <a:extLst>
              <a:ext uri="{FF2B5EF4-FFF2-40B4-BE49-F238E27FC236}">
                <a16:creationId xmlns:a16="http://schemas.microsoft.com/office/drawing/2014/main" id="{930E056F-07C3-31D1-ED83-5E431CCE83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C0BF0F-293A-A8F8-0873-1E44CFECCC88}"/>
              </a:ext>
            </a:extLst>
          </p:cNvPr>
          <p:cNvSpPr>
            <a:spLocks noGrp="1"/>
          </p:cNvSpPr>
          <p:nvPr>
            <p:ph type="sldNum" sz="quarter" idx="12"/>
          </p:nvPr>
        </p:nvSpPr>
        <p:spPr/>
        <p:txBody>
          <a:bodyPr/>
          <a:lstStyle/>
          <a:p>
            <a:fld id="{A8450F9B-4736-41FD-8F2F-849D61136F37}" type="slidenum">
              <a:rPr lang="en-GB" smtClean="0"/>
              <a:t>‹#›</a:t>
            </a:fld>
            <a:endParaRPr lang="en-GB"/>
          </a:p>
        </p:txBody>
      </p:sp>
    </p:spTree>
    <p:extLst>
      <p:ext uri="{BB962C8B-B14F-4D97-AF65-F5344CB8AC3E}">
        <p14:creationId xmlns:p14="http://schemas.microsoft.com/office/powerpoint/2010/main" val="625595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78494" y="1988840"/>
            <a:ext cx="10635029" cy="2880320"/>
          </a:xfrm>
          <a:prstGeom prst="rect">
            <a:avLst/>
          </a:prstGeom>
        </p:spPr>
        <p:txBody>
          <a:bodyPr lIns="0" tIns="0" rIns="0" bIns="0" anchor="ctr"/>
          <a:lstStyle>
            <a:lvl1pPr>
              <a:lnSpc>
                <a:spcPct val="100000"/>
              </a:lnSpc>
              <a:spcBef>
                <a:spcPts val="0"/>
              </a:spcBef>
              <a:spcAft>
                <a:spcPts val="0"/>
              </a:spcAft>
              <a:defRPr sz="2800" b="1">
                <a:solidFill>
                  <a:srgbClr val="002776"/>
                </a:solidFill>
                <a:latin typeface="Arial" pitchFamily="34" charset="0"/>
                <a:cs typeface="Arial" pitchFamily="34" charset="0"/>
              </a:defRPr>
            </a:lvl1pPr>
          </a:lstStyle>
          <a:p>
            <a:r>
              <a:rPr lang="en-GB" altLang="en-GB" dirty="0"/>
              <a:t>Click to edit Master title</a:t>
            </a:r>
          </a:p>
        </p:txBody>
      </p:sp>
      <p:sp>
        <p:nvSpPr>
          <p:cNvPr id="4099" name="Rectangle 3"/>
          <p:cNvSpPr>
            <a:spLocks noGrp="1" noChangeArrowheads="1"/>
          </p:cNvSpPr>
          <p:nvPr>
            <p:ph type="subTitle" idx="1"/>
          </p:nvPr>
        </p:nvSpPr>
        <p:spPr>
          <a:xfrm>
            <a:off x="778486" y="6265088"/>
            <a:ext cx="3559040" cy="275451"/>
          </a:xfrm>
          <a:prstGeom prst="rect">
            <a:avLst/>
          </a:prstGeom>
          <a:ln/>
        </p:spPr>
        <p:txBody>
          <a:bodyPr lIns="0" tIns="0" rIns="0" bIns="0" anchor="t"/>
          <a:lstStyle>
            <a:lvl1pPr marL="0" indent="0">
              <a:lnSpc>
                <a:spcPct val="100000"/>
              </a:lnSpc>
              <a:spcAft>
                <a:spcPct val="0"/>
              </a:spcAft>
              <a:buFontTx/>
              <a:buNone/>
              <a:defRPr sz="1400" b="1">
                <a:solidFill>
                  <a:srgbClr val="002776"/>
                </a:solidFill>
              </a:defRPr>
            </a:lvl1pPr>
          </a:lstStyle>
          <a:p>
            <a:r>
              <a:rPr lang="en-GB" altLang="en-GB" dirty="0"/>
              <a:t>Click to edit Master subtitle style</a:t>
            </a:r>
          </a:p>
        </p:txBody>
      </p:sp>
    </p:spTree>
    <p:extLst>
      <p:ext uri="{BB962C8B-B14F-4D97-AF65-F5344CB8AC3E}">
        <p14:creationId xmlns:p14="http://schemas.microsoft.com/office/powerpoint/2010/main" val="1299114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78494" y="1988840"/>
            <a:ext cx="10635029" cy="2880320"/>
          </a:xfrm>
          <a:prstGeom prst="rect">
            <a:avLst/>
          </a:prstGeom>
        </p:spPr>
        <p:txBody>
          <a:bodyPr lIns="0" tIns="0" rIns="0" bIns="0" anchor="ctr"/>
          <a:lstStyle>
            <a:lvl1pPr>
              <a:lnSpc>
                <a:spcPct val="100000"/>
              </a:lnSpc>
              <a:defRPr sz="2800" b="1">
                <a:solidFill>
                  <a:schemeClr val="tx1"/>
                </a:solidFill>
                <a:latin typeface="Arial" pitchFamily="34" charset="0"/>
                <a:cs typeface="Arial" pitchFamily="34" charset="0"/>
              </a:defRPr>
            </a:lvl1pPr>
          </a:lstStyle>
          <a:p>
            <a:r>
              <a:rPr lang="en-GB" altLang="en-GB" dirty="0"/>
              <a:t>Click to edit Master title</a:t>
            </a:r>
          </a:p>
        </p:txBody>
      </p:sp>
    </p:spTree>
    <p:extLst>
      <p:ext uri="{BB962C8B-B14F-4D97-AF65-F5344CB8AC3E}">
        <p14:creationId xmlns:p14="http://schemas.microsoft.com/office/powerpoint/2010/main" val="2646827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8494" y="332658"/>
            <a:ext cx="10635029" cy="619845"/>
          </a:xfrm>
          <a:prstGeom prst="rect">
            <a:avLst/>
          </a:prstGeom>
        </p:spPr>
        <p:txBody>
          <a:bodyPr lIns="0" tIns="0" rIns="0" bIns="0"/>
          <a:lstStyle>
            <a:lvl1pPr>
              <a:lnSpc>
                <a:spcPct val="100000"/>
              </a:lnSpc>
              <a:spcBef>
                <a:spcPts val="0"/>
              </a:spcBef>
              <a:spcAft>
                <a:spcPts val="0"/>
              </a:spcAft>
              <a:defRPr sz="1800" b="1">
                <a:solidFill>
                  <a:srgbClr val="002776"/>
                </a:solidFill>
              </a:defRPr>
            </a:lvl1pPr>
          </a:lstStyle>
          <a:p>
            <a:r>
              <a:rPr lang="en-US" dirty="0"/>
              <a:t>Click to edit Master title style</a:t>
            </a:r>
            <a:endParaRPr lang="en-GB" dirty="0"/>
          </a:p>
        </p:txBody>
      </p:sp>
      <p:sp>
        <p:nvSpPr>
          <p:cNvPr id="3" name="Content Placeholder 2"/>
          <p:cNvSpPr>
            <a:spLocks noGrp="1"/>
          </p:cNvSpPr>
          <p:nvPr>
            <p:ph idx="1"/>
          </p:nvPr>
        </p:nvSpPr>
        <p:spPr>
          <a:xfrm>
            <a:off x="778487" y="1268766"/>
            <a:ext cx="10635028" cy="5040561"/>
          </a:xfrm>
          <a:prstGeom prst="rect">
            <a:avLst/>
          </a:prstGeom>
        </p:spPr>
        <p:txBody>
          <a:bodyPr lIns="0" tIns="0" rIns="0" bIns="0"/>
          <a:lstStyle>
            <a:lvl1pPr marL="174625" indent="-174625">
              <a:lnSpc>
                <a:spcPct val="100000"/>
              </a:lnSpc>
              <a:spcBef>
                <a:spcPts val="0"/>
              </a:spcBef>
              <a:spcAft>
                <a:spcPts val="0"/>
              </a:spcAft>
              <a:tabLst>
                <a:tab pos="174625" algn="l"/>
              </a:tabLst>
              <a:defRPr sz="1000">
                <a:solidFill>
                  <a:srgbClr val="002776"/>
                </a:solidFill>
                <a:latin typeface="+mn-lt"/>
              </a:defRPr>
            </a:lvl1pPr>
            <a:lvl2pPr marL="533400" indent="-349250">
              <a:tabLst>
                <a:tab pos="533400" algn="l"/>
              </a:tabLst>
              <a:defRPr>
                <a:latin typeface="+mn-lt"/>
              </a:defRPr>
            </a:lvl2pPr>
            <a:lvl3pPr>
              <a:defRPr>
                <a:latin typeface="+mn-lt"/>
              </a:defRPr>
            </a:lvl3pPr>
            <a:lvl4pPr marL="358775" indent="-184150">
              <a:lnSpc>
                <a:spcPct val="100000"/>
              </a:lnSpc>
              <a:spcBef>
                <a:spcPts val="0"/>
              </a:spcBef>
              <a:spcAft>
                <a:spcPts val="0"/>
              </a:spcAft>
              <a:defRPr sz="1000">
                <a:solidFill>
                  <a:srgbClr val="002776"/>
                </a:solidFill>
                <a:latin typeface="+mn-lt"/>
              </a:defRPr>
            </a:lvl4pPr>
            <a:lvl5pPr>
              <a:defRPr>
                <a:solidFill>
                  <a:srgbClr val="002776"/>
                </a:solidFill>
                <a:latin typeface="+mn-lt"/>
              </a:defRPr>
            </a:lvl5pPr>
          </a:lstStyle>
          <a:p>
            <a:pPr lvl="0"/>
            <a:r>
              <a:rPr lang="en-US" dirty="0"/>
              <a:t>Click to edit Master text styles</a:t>
            </a:r>
          </a:p>
          <a:p>
            <a:pPr lvl="3"/>
            <a:r>
              <a:rPr lang="en-US" dirty="0"/>
              <a:t>Fourth level</a:t>
            </a:r>
          </a:p>
        </p:txBody>
      </p:sp>
      <p:cxnSp>
        <p:nvCxnSpPr>
          <p:cNvPr id="5" name="Straight Connector 4"/>
          <p:cNvCxnSpPr/>
          <p:nvPr userDrawn="1"/>
        </p:nvCxnSpPr>
        <p:spPr bwMode="auto">
          <a:xfrm>
            <a:off x="778487" y="1018828"/>
            <a:ext cx="10635028"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118958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778486" y="1268766"/>
            <a:ext cx="5228889" cy="5040561"/>
          </a:xfrm>
          <a:prstGeom prst="rect">
            <a:avLst/>
          </a:prstGeom>
        </p:spPr>
        <p:txBody>
          <a:bodyPr lIns="0" tIns="0" rIns="0" bIns="0"/>
          <a:lstStyle>
            <a:lvl1pPr marL="174625" indent="-174625">
              <a:lnSpc>
                <a:spcPct val="100000"/>
              </a:lnSpc>
              <a:spcBef>
                <a:spcPts val="0"/>
              </a:spcBef>
              <a:spcAft>
                <a:spcPts val="0"/>
              </a:spcAft>
              <a:tabLst>
                <a:tab pos="174625" algn="l"/>
              </a:tabLst>
              <a:defRPr sz="1000">
                <a:solidFill>
                  <a:srgbClr val="002776"/>
                </a:solidFill>
                <a:latin typeface="+mn-lt"/>
              </a:defRPr>
            </a:lvl1pPr>
            <a:lvl2pPr marL="533400" indent="-349250">
              <a:tabLst>
                <a:tab pos="533400" algn="l"/>
              </a:tabLst>
              <a:defRPr>
                <a:latin typeface="+mn-lt"/>
              </a:defRPr>
            </a:lvl2pPr>
            <a:lvl3pPr>
              <a:defRPr>
                <a:latin typeface="+mn-lt"/>
              </a:defRPr>
            </a:lvl3pPr>
            <a:lvl4pPr marL="358775" indent="-184150">
              <a:lnSpc>
                <a:spcPct val="100000"/>
              </a:lnSpc>
              <a:spcBef>
                <a:spcPts val="0"/>
              </a:spcBef>
              <a:spcAft>
                <a:spcPts val="0"/>
              </a:spcAft>
              <a:defRPr sz="1000">
                <a:solidFill>
                  <a:srgbClr val="002776"/>
                </a:solidFill>
                <a:latin typeface="+mn-lt"/>
              </a:defRPr>
            </a:lvl4pPr>
            <a:lvl5pPr>
              <a:defRPr>
                <a:solidFill>
                  <a:srgbClr val="002776"/>
                </a:solidFill>
                <a:latin typeface="+mn-lt"/>
              </a:defRPr>
            </a:lvl5pPr>
          </a:lstStyle>
          <a:p>
            <a:pPr lvl="0"/>
            <a:r>
              <a:rPr lang="en-US" dirty="0"/>
              <a:t>Click to edit Master text styles</a:t>
            </a:r>
          </a:p>
          <a:p>
            <a:pPr lvl="3"/>
            <a:r>
              <a:rPr lang="en-US" dirty="0"/>
              <a:t>Fourth level</a:t>
            </a:r>
          </a:p>
        </p:txBody>
      </p:sp>
      <p:sp>
        <p:nvSpPr>
          <p:cNvPr id="7" name="Title 1"/>
          <p:cNvSpPr>
            <a:spLocks noGrp="1"/>
          </p:cNvSpPr>
          <p:nvPr>
            <p:ph type="title"/>
          </p:nvPr>
        </p:nvSpPr>
        <p:spPr>
          <a:xfrm>
            <a:off x="778494" y="332658"/>
            <a:ext cx="10635029" cy="619845"/>
          </a:xfrm>
          <a:prstGeom prst="rect">
            <a:avLst/>
          </a:prstGeom>
        </p:spPr>
        <p:txBody>
          <a:bodyPr lIns="0" tIns="0" rIns="0" bIns="0"/>
          <a:lstStyle>
            <a:lvl1pPr>
              <a:lnSpc>
                <a:spcPct val="100000"/>
              </a:lnSpc>
              <a:spcBef>
                <a:spcPts val="0"/>
              </a:spcBef>
              <a:spcAft>
                <a:spcPts val="0"/>
              </a:spcAft>
              <a:defRPr sz="1800" b="1">
                <a:solidFill>
                  <a:srgbClr val="002776"/>
                </a:solidFill>
              </a:defRPr>
            </a:lvl1pPr>
          </a:lstStyle>
          <a:p>
            <a:r>
              <a:rPr lang="en-US" dirty="0"/>
              <a:t>Click to edit Master title style</a:t>
            </a:r>
            <a:endParaRPr lang="en-GB" dirty="0"/>
          </a:p>
        </p:txBody>
      </p:sp>
      <p:sp>
        <p:nvSpPr>
          <p:cNvPr id="9" name="Content Placeholder 2"/>
          <p:cNvSpPr>
            <a:spLocks noGrp="1"/>
          </p:cNvSpPr>
          <p:nvPr>
            <p:ph idx="10"/>
          </p:nvPr>
        </p:nvSpPr>
        <p:spPr>
          <a:xfrm>
            <a:off x="6184625" y="1268766"/>
            <a:ext cx="5228889" cy="5040561"/>
          </a:xfrm>
          <a:prstGeom prst="rect">
            <a:avLst/>
          </a:prstGeom>
        </p:spPr>
        <p:txBody>
          <a:bodyPr lIns="0" tIns="0" rIns="0" bIns="0"/>
          <a:lstStyle>
            <a:lvl1pPr marL="174625" indent="-174625">
              <a:lnSpc>
                <a:spcPct val="100000"/>
              </a:lnSpc>
              <a:spcBef>
                <a:spcPts val="0"/>
              </a:spcBef>
              <a:spcAft>
                <a:spcPts val="0"/>
              </a:spcAft>
              <a:tabLst>
                <a:tab pos="174625" algn="l"/>
              </a:tabLst>
              <a:defRPr sz="1000">
                <a:solidFill>
                  <a:srgbClr val="002776"/>
                </a:solidFill>
                <a:latin typeface="+mn-lt"/>
              </a:defRPr>
            </a:lvl1pPr>
            <a:lvl2pPr marL="533400" indent="-349250">
              <a:tabLst>
                <a:tab pos="533400" algn="l"/>
              </a:tabLst>
              <a:defRPr>
                <a:latin typeface="+mn-lt"/>
              </a:defRPr>
            </a:lvl2pPr>
            <a:lvl3pPr>
              <a:defRPr>
                <a:latin typeface="+mn-lt"/>
              </a:defRPr>
            </a:lvl3pPr>
            <a:lvl4pPr marL="358775" indent="-184150">
              <a:defRPr sz="1000">
                <a:solidFill>
                  <a:srgbClr val="002776"/>
                </a:solidFill>
                <a:latin typeface="+mn-lt"/>
              </a:defRPr>
            </a:lvl4pPr>
            <a:lvl5pPr>
              <a:defRPr>
                <a:solidFill>
                  <a:srgbClr val="002776"/>
                </a:solidFill>
                <a:latin typeface="+mn-lt"/>
              </a:defRPr>
            </a:lvl5pPr>
          </a:lstStyle>
          <a:p>
            <a:pPr lvl="0"/>
            <a:r>
              <a:rPr lang="en-US" dirty="0"/>
              <a:t>Click to edit Master text styles</a:t>
            </a:r>
          </a:p>
          <a:p>
            <a:pPr lvl="3"/>
            <a:r>
              <a:rPr lang="en-US" dirty="0"/>
              <a:t>Fourth level</a:t>
            </a:r>
          </a:p>
        </p:txBody>
      </p:sp>
    </p:spTree>
    <p:extLst>
      <p:ext uri="{BB962C8B-B14F-4D97-AF65-F5344CB8AC3E}">
        <p14:creationId xmlns:p14="http://schemas.microsoft.com/office/powerpoint/2010/main" val="731063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778485" y="1268766"/>
            <a:ext cx="2658757" cy="5040561"/>
          </a:xfrm>
          <a:prstGeom prst="rect">
            <a:avLst/>
          </a:prstGeom>
        </p:spPr>
        <p:txBody>
          <a:bodyPr lIns="0" tIns="0" rIns="0" bIns="0"/>
          <a:lstStyle>
            <a:lvl1pPr marL="174625" indent="-174625">
              <a:lnSpc>
                <a:spcPct val="100000"/>
              </a:lnSpc>
              <a:spcBef>
                <a:spcPts val="0"/>
              </a:spcBef>
              <a:spcAft>
                <a:spcPts val="0"/>
              </a:spcAft>
              <a:tabLst>
                <a:tab pos="174625" algn="l"/>
              </a:tabLst>
              <a:defRPr sz="1000">
                <a:solidFill>
                  <a:srgbClr val="002776"/>
                </a:solidFill>
                <a:latin typeface="+mn-lt"/>
              </a:defRPr>
            </a:lvl1pPr>
            <a:lvl2pPr marL="533400" indent="-349250">
              <a:tabLst>
                <a:tab pos="533400" algn="l"/>
              </a:tabLst>
              <a:defRPr>
                <a:latin typeface="+mn-lt"/>
              </a:defRPr>
            </a:lvl2pPr>
            <a:lvl3pPr>
              <a:defRPr>
                <a:latin typeface="+mn-lt"/>
              </a:defRPr>
            </a:lvl3pPr>
            <a:lvl4pPr marL="358775" indent="-184150">
              <a:lnSpc>
                <a:spcPct val="100000"/>
              </a:lnSpc>
              <a:spcBef>
                <a:spcPts val="0"/>
              </a:spcBef>
              <a:spcAft>
                <a:spcPts val="0"/>
              </a:spcAft>
              <a:defRPr sz="1000">
                <a:solidFill>
                  <a:srgbClr val="002776"/>
                </a:solidFill>
                <a:latin typeface="+mn-lt"/>
              </a:defRPr>
            </a:lvl4pPr>
            <a:lvl5pPr>
              <a:defRPr>
                <a:solidFill>
                  <a:srgbClr val="002776"/>
                </a:solidFill>
                <a:latin typeface="+mn-lt"/>
              </a:defRPr>
            </a:lvl5pPr>
          </a:lstStyle>
          <a:p>
            <a:pPr lvl="0"/>
            <a:r>
              <a:rPr lang="en-US" dirty="0"/>
              <a:t>Click to edit Master text styles</a:t>
            </a:r>
          </a:p>
          <a:p>
            <a:pPr lvl="3"/>
            <a:r>
              <a:rPr lang="en-US" dirty="0"/>
              <a:t>Fourth level</a:t>
            </a:r>
          </a:p>
        </p:txBody>
      </p:sp>
      <p:sp>
        <p:nvSpPr>
          <p:cNvPr id="7" name="Title 1"/>
          <p:cNvSpPr>
            <a:spLocks noGrp="1"/>
          </p:cNvSpPr>
          <p:nvPr>
            <p:ph type="title"/>
          </p:nvPr>
        </p:nvSpPr>
        <p:spPr>
          <a:xfrm>
            <a:off x="778494" y="332658"/>
            <a:ext cx="10635029" cy="619845"/>
          </a:xfrm>
          <a:prstGeom prst="rect">
            <a:avLst/>
          </a:prstGeom>
        </p:spPr>
        <p:txBody>
          <a:bodyPr lIns="0" tIns="0" rIns="0" bIns="0"/>
          <a:lstStyle>
            <a:lvl1pPr>
              <a:lnSpc>
                <a:spcPct val="100000"/>
              </a:lnSpc>
              <a:spcBef>
                <a:spcPts val="0"/>
              </a:spcBef>
              <a:spcAft>
                <a:spcPts val="0"/>
              </a:spcAft>
              <a:defRPr sz="1800" b="1">
                <a:solidFill>
                  <a:srgbClr val="002776"/>
                </a:solidFill>
              </a:defRPr>
            </a:lvl1pPr>
          </a:lstStyle>
          <a:p>
            <a:r>
              <a:rPr lang="en-US" dirty="0"/>
              <a:t>Click to edit Master title style</a:t>
            </a:r>
            <a:endParaRPr lang="en-GB" dirty="0"/>
          </a:p>
        </p:txBody>
      </p:sp>
      <p:sp>
        <p:nvSpPr>
          <p:cNvPr id="9" name="Content Placeholder 2"/>
          <p:cNvSpPr>
            <a:spLocks noGrp="1"/>
          </p:cNvSpPr>
          <p:nvPr>
            <p:ph idx="10"/>
          </p:nvPr>
        </p:nvSpPr>
        <p:spPr>
          <a:xfrm>
            <a:off x="3525868" y="1268766"/>
            <a:ext cx="7887646" cy="5040561"/>
          </a:xfrm>
          <a:prstGeom prst="rect">
            <a:avLst/>
          </a:prstGeom>
        </p:spPr>
        <p:txBody>
          <a:bodyPr lIns="0" tIns="0" rIns="0" bIns="0"/>
          <a:lstStyle>
            <a:lvl1pPr marL="174625" indent="-174625">
              <a:lnSpc>
                <a:spcPct val="100000"/>
              </a:lnSpc>
              <a:spcBef>
                <a:spcPts val="0"/>
              </a:spcBef>
              <a:spcAft>
                <a:spcPts val="0"/>
              </a:spcAft>
              <a:tabLst>
                <a:tab pos="174625" algn="l"/>
              </a:tabLst>
              <a:defRPr sz="1000">
                <a:solidFill>
                  <a:srgbClr val="002776"/>
                </a:solidFill>
                <a:latin typeface="+mn-lt"/>
              </a:defRPr>
            </a:lvl1pPr>
            <a:lvl2pPr marL="533400" indent="-349250">
              <a:tabLst>
                <a:tab pos="533400" algn="l"/>
              </a:tabLst>
              <a:defRPr>
                <a:latin typeface="+mn-lt"/>
              </a:defRPr>
            </a:lvl2pPr>
            <a:lvl3pPr>
              <a:defRPr>
                <a:latin typeface="+mn-lt"/>
              </a:defRPr>
            </a:lvl3pPr>
            <a:lvl4pPr marL="358775" indent="-184150">
              <a:defRPr sz="1000">
                <a:solidFill>
                  <a:srgbClr val="002776"/>
                </a:solidFill>
                <a:latin typeface="+mn-lt"/>
              </a:defRPr>
            </a:lvl4pPr>
            <a:lvl5pPr>
              <a:defRPr>
                <a:solidFill>
                  <a:srgbClr val="002776"/>
                </a:solidFill>
                <a:latin typeface="+mn-lt"/>
              </a:defRPr>
            </a:lvl5pPr>
          </a:lstStyle>
          <a:p>
            <a:pPr lvl="0"/>
            <a:r>
              <a:rPr lang="en-US" dirty="0"/>
              <a:t>Click to edit Master text styles</a:t>
            </a:r>
          </a:p>
          <a:p>
            <a:pPr lvl="3"/>
            <a:r>
              <a:rPr lang="en-US" dirty="0"/>
              <a:t>Fourth level</a:t>
            </a:r>
          </a:p>
        </p:txBody>
      </p:sp>
    </p:spTree>
    <p:extLst>
      <p:ext uri="{BB962C8B-B14F-4D97-AF65-F5344CB8AC3E}">
        <p14:creationId xmlns:p14="http://schemas.microsoft.com/office/powerpoint/2010/main" val="53547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C4A4-8744-AEFA-E195-F520DB8BBC2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3B9875E-7FDE-2CA5-DA71-09C4A31300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661F658-5D8F-EE94-B4DC-C8C342E2EA2E}"/>
              </a:ext>
            </a:extLst>
          </p:cNvPr>
          <p:cNvSpPr>
            <a:spLocks noGrp="1"/>
          </p:cNvSpPr>
          <p:nvPr>
            <p:ph type="dt" sz="half" idx="10"/>
          </p:nvPr>
        </p:nvSpPr>
        <p:spPr/>
        <p:txBody>
          <a:bodyPr/>
          <a:lstStyle/>
          <a:p>
            <a:fld id="{9BC9622C-C8CC-4002-80C0-DA06EA18981C}" type="datetimeFigureOut">
              <a:rPr lang="en-GB" smtClean="0"/>
              <a:t>18/07/2025</a:t>
            </a:fld>
            <a:endParaRPr lang="en-GB"/>
          </a:p>
        </p:txBody>
      </p:sp>
      <p:sp>
        <p:nvSpPr>
          <p:cNvPr id="5" name="Footer Placeholder 4">
            <a:extLst>
              <a:ext uri="{FF2B5EF4-FFF2-40B4-BE49-F238E27FC236}">
                <a16:creationId xmlns:a16="http://schemas.microsoft.com/office/drawing/2014/main" id="{08EE59C9-278A-CEB6-3F09-E7D7921F4C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E13DD3-50AE-D651-C046-46C70F84D6AA}"/>
              </a:ext>
            </a:extLst>
          </p:cNvPr>
          <p:cNvSpPr>
            <a:spLocks noGrp="1"/>
          </p:cNvSpPr>
          <p:nvPr>
            <p:ph type="sldNum" sz="quarter" idx="12"/>
          </p:nvPr>
        </p:nvSpPr>
        <p:spPr/>
        <p:txBody>
          <a:bodyPr/>
          <a:lstStyle/>
          <a:p>
            <a:fld id="{A8450F9B-4736-41FD-8F2F-849D61136F37}" type="slidenum">
              <a:rPr lang="en-GB" smtClean="0"/>
              <a:t>‹#›</a:t>
            </a:fld>
            <a:endParaRPr lang="en-GB"/>
          </a:p>
        </p:txBody>
      </p:sp>
    </p:spTree>
    <p:extLst>
      <p:ext uri="{BB962C8B-B14F-4D97-AF65-F5344CB8AC3E}">
        <p14:creationId xmlns:p14="http://schemas.microsoft.com/office/powerpoint/2010/main" val="146681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C7C1-B9F8-A60F-BBF2-157D21FD7C6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FAC5A01-9634-72F1-B9FF-85E7974DED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FC76CC2-FEB3-5CF2-1C8E-50E7A2011336}"/>
              </a:ext>
            </a:extLst>
          </p:cNvPr>
          <p:cNvSpPr>
            <a:spLocks noGrp="1"/>
          </p:cNvSpPr>
          <p:nvPr>
            <p:ph type="dt" sz="half" idx="10"/>
          </p:nvPr>
        </p:nvSpPr>
        <p:spPr/>
        <p:txBody>
          <a:bodyPr/>
          <a:lstStyle/>
          <a:p>
            <a:fld id="{9BC9622C-C8CC-4002-80C0-DA06EA18981C}" type="datetimeFigureOut">
              <a:rPr lang="en-GB" smtClean="0"/>
              <a:t>18/07/2025</a:t>
            </a:fld>
            <a:endParaRPr lang="en-GB"/>
          </a:p>
        </p:txBody>
      </p:sp>
      <p:sp>
        <p:nvSpPr>
          <p:cNvPr id="5" name="Footer Placeholder 4">
            <a:extLst>
              <a:ext uri="{FF2B5EF4-FFF2-40B4-BE49-F238E27FC236}">
                <a16:creationId xmlns:a16="http://schemas.microsoft.com/office/drawing/2014/main" id="{698D5A09-24A6-BF81-D283-2718C469D1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A29E70-2780-8E2E-5A15-F2ADB7FA1118}"/>
              </a:ext>
            </a:extLst>
          </p:cNvPr>
          <p:cNvSpPr>
            <a:spLocks noGrp="1"/>
          </p:cNvSpPr>
          <p:nvPr>
            <p:ph type="sldNum" sz="quarter" idx="12"/>
          </p:nvPr>
        </p:nvSpPr>
        <p:spPr/>
        <p:txBody>
          <a:bodyPr/>
          <a:lstStyle/>
          <a:p>
            <a:fld id="{A8450F9B-4736-41FD-8F2F-849D61136F37}" type="slidenum">
              <a:rPr lang="en-GB" smtClean="0"/>
              <a:t>‹#›</a:t>
            </a:fld>
            <a:endParaRPr lang="en-GB"/>
          </a:p>
        </p:txBody>
      </p:sp>
    </p:spTree>
    <p:extLst>
      <p:ext uri="{BB962C8B-B14F-4D97-AF65-F5344CB8AC3E}">
        <p14:creationId xmlns:p14="http://schemas.microsoft.com/office/powerpoint/2010/main" val="367565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D409-674C-1D30-F258-34C2D8A7F0E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CA806B1-F85E-60A6-455B-C496E049374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F0FC82E-5FF7-EAE4-04DC-401CD752C40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6416D35-DB58-BFA8-7277-AF5C958E369A}"/>
              </a:ext>
            </a:extLst>
          </p:cNvPr>
          <p:cNvSpPr>
            <a:spLocks noGrp="1"/>
          </p:cNvSpPr>
          <p:nvPr>
            <p:ph type="dt" sz="half" idx="10"/>
          </p:nvPr>
        </p:nvSpPr>
        <p:spPr/>
        <p:txBody>
          <a:bodyPr/>
          <a:lstStyle/>
          <a:p>
            <a:fld id="{9BC9622C-C8CC-4002-80C0-DA06EA18981C}" type="datetimeFigureOut">
              <a:rPr lang="en-GB" smtClean="0"/>
              <a:t>18/07/2025</a:t>
            </a:fld>
            <a:endParaRPr lang="en-GB"/>
          </a:p>
        </p:txBody>
      </p:sp>
      <p:sp>
        <p:nvSpPr>
          <p:cNvPr id="6" name="Footer Placeholder 5">
            <a:extLst>
              <a:ext uri="{FF2B5EF4-FFF2-40B4-BE49-F238E27FC236}">
                <a16:creationId xmlns:a16="http://schemas.microsoft.com/office/drawing/2014/main" id="{C7A32036-354F-D27A-7F4E-891FC708A2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6B0178-61CD-2345-6E2F-0309941617E2}"/>
              </a:ext>
            </a:extLst>
          </p:cNvPr>
          <p:cNvSpPr>
            <a:spLocks noGrp="1"/>
          </p:cNvSpPr>
          <p:nvPr>
            <p:ph type="sldNum" sz="quarter" idx="12"/>
          </p:nvPr>
        </p:nvSpPr>
        <p:spPr/>
        <p:txBody>
          <a:bodyPr/>
          <a:lstStyle/>
          <a:p>
            <a:fld id="{A8450F9B-4736-41FD-8F2F-849D61136F37}" type="slidenum">
              <a:rPr lang="en-GB" smtClean="0"/>
              <a:t>‹#›</a:t>
            </a:fld>
            <a:endParaRPr lang="en-GB"/>
          </a:p>
        </p:txBody>
      </p:sp>
    </p:spTree>
    <p:extLst>
      <p:ext uri="{BB962C8B-B14F-4D97-AF65-F5344CB8AC3E}">
        <p14:creationId xmlns:p14="http://schemas.microsoft.com/office/powerpoint/2010/main" val="40364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B300-00B0-5C55-9FEE-3425CC6A37A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9C4C1D2-A9ED-2781-258E-B72D506461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6CE95F-A2F2-0516-EEE0-2E47B953DBB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6FEC9E3-000E-9C58-D594-158547B7A7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387A21-C4F5-4B7C-5E0B-CAA9783BD9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2EE3B-90F9-13BF-1A6A-8DE0A136B125}"/>
              </a:ext>
            </a:extLst>
          </p:cNvPr>
          <p:cNvSpPr>
            <a:spLocks noGrp="1"/>
          </p:cNvSpPr>
          <p:nvPr>
            <p:ph type="dt" sz="half" idx="10"/>
          </p:nvPr>
        </p:nvSpPr>
        <p:spPr/>
        <p:txBody>
          <a:bodyPr/>
          <a:lstStyle/>
          <a:p>
            <a:fld id="{9BC9622C-C8CC-4002-80C0-DA06EA18981C}" type="datetimeFigureOut">
              <a:rPr lang="en-GB" smtClean="0"/>
              <a:t>18/07/2025</a:t>
            </a:fld>
            <a:endParaRPr lang="en-GB"/>
          </a:p>
        </p:txBody>
      </p:sp>
      <p:sp>
        <p:nvSpPr>
          <p:cNvPr id="8" name="Footer Placeholder 7">
            <a:extLst>
              <a:ext uri="{FF2B5EF4-FFF2-40B4-BE49-F238E27FC236}">
                <a16:creationId xmlns:a16="http://schemas.microsoft.com/office/drawing/2014/main" id="{FD71AB41-D31E-45DB-8874-E84EFC7AE1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228731-5C7B-7FDE-D26D-1DE4C1E6D0A6}"/>
              </a:ext>
            </a:extLst>
          </p:cNvPr>
          <p:cNvSpPr>
            <a:spLocks noGrp="1"/>
          </p:cNvSpPr>
          <p:nvPr>
            <p:ph type="sldNum" sz="quarter" idx="12"/>
          </p:nvPr>
        </p:nvSpPr>
        <p:spPr/>
        <p:txBody>
          <a:bodyPr/>
          <a:lstStyle/>
          <a:p>
            <a:fld id="{A8450F9B-4736-41FD-8F2F-849D61136F37}" type="slidenum">
              <a:rPr lang="en-GB" smtClean="0"/>
              <a:t>‹#›</a:t>
            </a:fld>
            <a:endParaRPr lang="en-GB"/>
          </a:p>
        </p:txBody>
      </p:sp>
    </p:spTree>
    <p:extLst>
      <p:ext uri="{BB962C8B-B14F-4D97-AF65-F5344CB8AC3E}">
        <p14:creationId xmlns:p14="http://schemas.microsoft.com/office/powerpoint/2010/main" val="42498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609B-644C-2972-A2D6-645FE2713A2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C5FD5F2-AC21-3280-FAE6-E80209B3F0BD}"/>
              </a:ext>
            </a:extLst>
          </p:cNvPr>
          <p:cNvSpPr>
            <a:spLocks noGrp="1"/>
          </p:cNvSpPr>
          <p:nvPr>
            <p:ph type="dt" sz="half" idx="10"/>
          </p:nvPr>
        </p:nvSpPr>
        <p:spPr/>
        <p:txBody>
          <a:bodyPr/>
          <a:lstStyle/>
          <a:p>
            <a:fld id="{9BC9622C-C8CC-4002-80C0-DA06EA18981C}" type="datetimeFigureOut">
              <a:rPr lang="en-GB" smtClean="0"/>
              <a:t>18/07/2025</a:t>
            </a:fld>
            <a:endParaRPr lang="en-GB"/>
          </a:p>
        </p:txBody>
      </p:sp>
      <p:sp>
        <p:nvSpPr>
          <p:cNvPr id="4" name="Footer Placeholder 3">
            <a:extLst>
              <a:ext uri="{FF2B5EF4-FFF2-40B4-BE49-F238E27FC236}">
                <a16:creationId xmlns:a16="http://schemas.microsoft.com/office/drawing/2014/main" id="{AB581678-BF0D-18F1-3869-4E90B5701F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8A4EB6-72A6-7495-859C-C48C7F8422DC}"/>
              </a:ext>
            </a:extLst>
          </p:cNvPr>
          <p:cNvSpPr>
            <a:spLocks noGrp="1"/>
          </p:cNvSpPr>
          <p:nvPr>
            <p:ph type="sldNum" sz="quarter" idx="12"/>
          </p:nvPr>
        </p:nvSpPr>
        <p:spPr/>
        <p:txBody>
          <a:bodyPr/>
          <a:lstStyle/>
          <a:p>
            <a:fld id="{A8450F9B-4736-41FD-8F2F-849D61136F37}" type="slidenum">
              <a:rPr lang="en-GB" smtClean="0"/>
              <a:t>‹#›</a:t>
            </a:fld>
            <a:endParaRPr lang="en-GB"/>
          </a:p>
        </p:txBody>
      </p:sp>
    </p:spTree>
    <p:extLst>
      <p:ext uri="{BB962C8B-B14F-4D97-AF65-F5344CB8AC3E}">
        <p14:creationId xmlns:p14="http://schemas.microsoft.com/office/powerpoint/2010/main" val="119144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6815F8-6AA3-E9DB-4D16-BA981819B879}"/>
              </a:ext>
            </a:extLst>
          </p:cNvPr>
          <p:cNvSpPr>
            <a:spLocks noGrp="1"/>
          </p:cNvSpPr>
          <p:nvPr>
            <p:ph type="dt" sz="half" idx="10"/>
          </p:nvPr>
        </p:nvSpPr>
        <p:spPr/>
        <p:txBody>
          <a:bodyPr/>
          <a:lstStyle/>
          <a:p>
            <a:fld id="{9BC9622C-C8CC-4002-80C0-DA06EA18981C}" type="datetimeFigureOut">
              <a:rPr lang="en-GB" smtClean="0"/>
              <a:t>18/07/2025</a:t>
            </a:fld>
            <a:endParaRPr lang="en-GB"/>
          </a:p>
        </p:txBody>
      </p:sp>
      <p:sp>
        <p:nvSpPr>
          <p:cNvPr id="3" name="Footer Placeholder 2">
            <a:extLst>
              <a:ext uri="{FF2B5EF4-FFF2-40B4-BE49-F238E27FC236}">
                <a16:creationId xmlns:a16="http://schemas.microsoft.com/office/drawing/2014/main" id="{DC7BF1F7-3174-60AA-5C2C-8EC5C171EE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E40E67-C53E-2FEB-AFD5-E475B52AFE3F}"/>
              </a:ext>
            </a:extLst>
          </p:cNvPr>
          <p:cNvSpPr>
            <a:spLocks noGrp="1"/>
          </p:cNvSpPr>
          <p:nvPr>
            <p:ph type="sldNum" sz="quarter" idx="12"/>
          </p:nvPr>
        </p:nvSpPr>
        <p:spPr/>
        <p:txBody>
          <a:bodyPr/>
          <a:lstStyle/>
          <a:p>
            <a:fld id="{A8450F9B-4736-41FD-8F2F-849D61136F37}" type="slidenum">
              <a:rPr lang="en-GB" smtClean="0"/>
              <a:t>‹#›</a:t>
            </a:fld>
            <a:endParaRPr lang="en-GB"/>
          </a:p>
        </p:txBody>
      </p:sp>
    </p:spTree>
    <p:extLst>
      <p:ext uri="{BB962C8B-B14F-4D97-AF65-F5344CB8AC3E}">
        <p14:creationId xmlns:p14="http://schemas.microsoft.com/office/powerpoint/2010/main" val="117674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67F-1958-E206-EAA2-5C500008FE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F44FECC-A4D4-093A-1A01-93A0BF98B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6DB528B-B8EA-C979-FB14-0438B73B7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413DF2-C3EF-5732-DDDD-67CAD13CE639}"/>
              </a:ext>
            </a:extLst>
          </p:cNvPr>
          <p:cNvSpPr>
            <a:spLocks noGrp="1"/>
          </p:cNvSpPr>
          <p:nvPr>
            <p:ph type="dt" sz="half" idx="10"/>
          </p:nvPr>
        </p:nvSpPr>
        <p:spPr/>
        <p:txBody>
          <a:bodyPr/>
          <a:lstStyle/>
          <a:p>
            <a:fld id="{9BC9622C-C8CC-4002-80C0-DA06EA18981C}" type="datetimeFigureOut">
              <a:rPr lang="en-GB" smtClean="0"/>
              <a:t>18/07/2025</a:t>
            </a:fld>
            <a:endParaRPr lang="en-GB"/>
          </a:p>
        </p:txBody>
      </p:sp>
      <p:sp>
        <p:nvSpPr>
          <p:cNvPr id="6" name="Footer Placeholder 5">
            <a:extLst>
              <a:ext uri="{FF2B5EF4-FFF2-40B4-BE49-F238E27FC236}">
                <a16:creationId xmlns:a16="http://schemas.microsoft.com/office/drawing/2014/main" id="{93128E59-9D64-21B5-6C9F-74AFC8B5CE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08A781-60A8-09DA-2FC4-D5CBD8B53FE2}"/>
              </a:ext>
            </a:extLst>
          </p:cNvPr>
          <p:cNvSpPr>
            <a:spLocks noGrp="1"/>
          </p:cNvSpPr>
          <p:nvPr>
            <p:ph type="sldNum" sz="quarter" idx="12"/>
          </p:nvPr>
        </p:nvSpPr>
        <p:spPr/>
        <p:txBody>
          <a:bodyPr/>
          <a:lstStyle/>
          <a:p>
            <a:fld id="{A8450F9B-4736-41FD-8F2F-849D61136F37}" type="slidenum">
              <a:rPr lang="en-GB" smtClean="0"/>
              <a:t>‹#›</a:t>
            </a:fld>
            <a:endParaRPr lang="en-GB"/>
          </a:p>
        </p:txBody>
      </p:sp>
    </p:spTree>
    <p:extLst>
      <p:ext uri="{BB962C8B-B14F-4D97-AF65-F5344CB8AC3E}">
        <p14:creationId xmlns:p14="http://schemas.microsoft.com/office/powerpoint/2010/main" val="229132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7477-22FF-F10F-A307-94DDDB2B2A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5362A9E-14CC-DEE4-D809-35CB5DB1F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37134C-CD7D-1B5D-378B-E89084408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9F00643-38FE-D220-1F8A-9E56A1B7DC42}"/>
              </a:ext>
            </a:extLst>
          </p:cNvPr>
          <p:cNvSpPr>
            <a:spLocks noGrp="1"/>
          </p:cNvSpPr>
          <p:nvPr>
            <p:ph type="dt" sz="half" idx="10"/>
          </p:nvPr>
        </p:nvSpPr>
        <p:spPr/>
        <p:txBody>
          <a:bodyPr/>
          <a:lstStyle/>
          <a:p>
            <a:fld id="{9BC9622C-C8CC-4002-80C0-DA06EA18981C}" type="datetimeFigureOut">
              <a:rPr lang="en-GB" smtClean="0"/>
              <a:t>18/07/2025</a:t>
            </a:fld>
            <a:endParaRPr lang="en-GB"/>
          </a:p>
        </p:txBody>
      </p:sp>
      <p:sp>
        <p:nvSpPr>
          <p:cNvPr id="6" name="Footer Placeholder 5">
            <a:extLst>
              <a:ext uri="{FF2B5EF4-FFF2-40B4-BE49-F238E27FC236}">
                <a16:creationId xmlns:a16="http://schemas.microsoft.com/office/drawing/2014/main" id="{0A62341B-1A99-17C9-C26A-93B5798446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1C6711-1E0E-0730-4516-2B87DF8CE8FB}"/>
              </a:ext>
            </a:extLst>
          </p:cNvPr>
          <p:cNvSpPr>
            <a:spLocks noGrp="1"/>
          </p:cNvSpPr>
          <p:nvPr>
            <p:ph type="sldNum" sz="quarter" idx="12"/>
          </p:nvPr>
        </p:nvSpPr>
        <p:spPr/>
        <p:txBody>
          <a:bodyPr/>
          <a:lstStyle/>
          <a:p>
            <a:fld id="{A8450F9B-4736-41FD-8F2F-849D61136F37}" type="slidenum">
              <a:rPr lang="en-GB" smtClean="0"/>
              <a:t>‹#›</a:t>
            </a:fld>
            <a:endParaRPr lang="en-GB"/>
          </a:p>
        </p:txBody>
      </p:sp>
    </p:spTree>
    <p:extLst>
      <p:ext uri="{BB962C8B-B14F-4D97-AF65-F5344CB8AC3E}">
        <p14:creationId xmlns:p14="http://schemas.microsoft.com/office/powerpoint/2010/main" val="205185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8114C4-35EB-3250-B480-06D4AD96B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3EDABA0-2380-7092-F778-C67438AF3C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EB97377-6DA4-A880-8E3C-612B0C68F7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C9622C-C8CC-4002-80C0-DA06EA18981C}" type="datetimeFigureOut">
              <a:rPr lang="en-GB" smtClean="0"/>
              <a:t>18/07/2025</a:t>
            </a:fld>
            <a:endParaRPr lang="en-GB"/>
          </a:p>
        </p:txBody>
      </p:sp>
      <p:sp>
        <p:nvSpPr>
          <p:cNvPr id="5" name="Footer Placeholder 4">
            <a:extLst>
              <a:ext uri="{FF2B5EF4-FFF2-40B4-BE49-F238E27FC236}">
                <a16:creationId xmlns:a16="http://schemas.microsoft.com/office/drawing/2014/main" id="{8935B8A4-5B8D-D935-07E1-B5F6F36966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C54518E-2F06-4768-C954-5D9F69DC7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450F9B-4736-41FD-8F2F-849D61136F37}" type="slidenum">
              <a:rPr lang="en-GB" smtClean="0"/>
              <a:t>‹#›</a:t>
            </a:fld>
            <a:endParaRPr lang="en-GB"/>
          </a:p>
        </p:txBody>
      </p:sp>
    </p:spTree>
    <p:extLst>
      <p:ext uri="{BB962C8B-B14F-4D97-AF65-F5344CB8AC3E}">
        <p14:creationId xmlns:p14="http://schemas.microsoft.com/office/powerpoint/2010/main" val="1850172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Slide Number Placeholder 4"/>
          <p:cNvSpPr txBox="1">
            <a:spLocks/>
          </p:cNvSpPr>
          <p:nvPr>
            <p:custDataLst>
              <p:tags r:id="rId7"/>
            </p:custDataLst>
          </p:nvPr>
        </p:nvSpPr>
        <p:spPr>
          <a:xfrm>
            <a:off x="778485" y="6572250"/>
            <a:ext cx="841253" cy="122238"/>
          </a:xfrm>
          <a:prstGeom prst="rect">
            <a:avLst/>
          </a:prstGeom>
          <a:noFill/>
        </p:spPr>
        <p:txBody>
          <a:bodyPr lIns="0" tIns="0" rIns="0" bIns="0" anchor="ctr"/>
          <a:lstStyle/>
          <a:p>
            <a:pPr>
              <a:defRPr/>
            </a:pPr>
            <a:fld id="{B14B8498-5010-4FCD-92F6-CFAD56D72283}" type="slidenum">
              <a:rPr lang="en-GB" altLang="en-GB" sz="800">
                <a:solidFill>
                  <a:srgbClr val="002776"/>
                </a:solidFill>
              </a:rPr>
              <a:pPr>
                <a:defRPr/>
              </a:pPr>
              <a:t>‹#›</a:t>
            </a:fld>
            <a:endParaRPr lang="en-GB" altLang="en-GB" sz="800" dirty="0">
              <a:solidFill>
                <a:srgbClr val="002776"/>
              </a:solidFill>
            </a:endParaRPr>
          </a:p>
        </p:txBody>
      </p:sp>
    </p:spTree>
    <p:extLst>
      <p:ext uri="{BB962C8B-B14F-4D97-AF65-F5344CB8AC3E}">
        <p14:creationId xmlns:p14="http://schemas.microsoft.com/office/powerpoint/2010/main" val="271590370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rtl="0" eaLnBrk="0" fontAlgn="base" hangingPunct="0">
        <a:lnSpc>
          <a:spcPts val="2400"/>
        </a:lnSpc>
        <a:spcBef>
          <a:spcPct val="0"/>
        </a:spcBef>
        <a:spcAft>
          <a:spcPct val="0"/>
        </a:spcAft>
        <a:defRPr sz="2200">
          <a:solidFill>
            <a:srgbClr val="000066"/>
          </a:solidFill>
          <a:latin typeface="+mj-lt"/>
          <a:ea typeface="+mj-ea"/>
          <a:cs typeface="+mj-cs"/>
        </a:defRPr>
      </a:lvl1pPr>
      <a:lvl2pPr algn="l" rtl="0" eaLnBrk="0" fontAlgn="base" hangingPunct="0">
        <a:lnSpc>
          <a:spcPts val="2400"/>
        </a:lnSpc>
        <a:spcBef>
          <a:spcPct val="0"/>
        </a:spcBef>
        <a:spcAft>
          <a:spcPct val="0"/>
        </a:spcAft>
        <a:defRPr sz="2200">
          <a:solidFill>
            <a:srgbClr val="000066"/>
          </a:solidFill>
          <a:latin typeface="Arial" pitchFamily="34" charset="0"/>
        </a:defRPr>
      </a:lvl2pPr>
      <a:lvl3pPr algn="l" rtl="0" eaLnBrk="0" fontAlgn="base" hangingPunct="0">
        <a:lnSpc>
          <a:spcPts val="2400"/>
        </a:lnSpc>
        <a:spcBef>
          <a:spcPct val="0"/>
        </a:spcBef>
        <a:spcAft>
          <a:spcPct val="0"/>
        </a:spcAft>
        <a:defRPr sz="2200">
          <a:solidFill>
            <a:srgbClr val="000066"/>
          </a:solidFill>
          <a:latin typeface="Arial" pitchFamily="34" charset="0"/>
        </a:defRPr>
      </a:lvl3pPr>
      <a:lvl4pPr algn="l" rtl="0" eaLnBrk="0" fontAlgn="base" hangingPunct="0">
        <a:lnSpc>
          <a:spcPts val="2400"/>
        </a:lnSpc>
        <a:spcBef>
          <a:spcPct val="0"/>
        </a:spcBef>
        <a:spcAft>
          <a:spcPct val="0"/>
        </a:spcAft>
        <a:defRPr sz="2200">
          <a:solidFill>
            <a:srgbClr val="000066"/>
          </a:solidFill>
          <a:latin typeface="Arial" pitchFamily="34" charset="0"/>
        </a:defRPr>
      </a:lvl4pPr>
      <a:lvl5pPr algn="l" rtl="0" eaLnBrk="0" fontAlgn="base" hangingPunct="0">
        <a:lnSpc>
          <a:spcPts val="2400"/>
        </a:lnSpc>
        <a:spcBef>
          <a:spcPct val="0"/>
        </a:spcBef>
        <a:spcAft>
          <a:spcPct val="0"/>
        </a:spcAft>
        <a:defRPr sz="2200">
          <a:solidFill>
            <a:srgbClr val="000066"/>
          </a:solidFill>
          <a:latin typeface="Arial" pitchFamily="34" charset="0"/>
        </a:defRPr>
      </a:lvl5pPr>
      <a:lvl6pPr marL="457200" algn="l" rtl="0" fontAlgn="base">
        <a:lnSpc>
          <a:spcPts val="2400"/>
        </a:lnSpc>
        <a:spcBef>
          <a:spcPct val="0"/>
        </a:spcBef>
        <a:spcAft>
          <a:spcPct val="0"/>
        </a:spcAft>
        <a:defRPr sz="2200">
          <a:solidFill>
            <a:srgbClr val="000066"/>
          </a:solidFill>
          <a:latin typeface="Arial" pitchFamily="34" charset="0"/>
        </a:defRPr>
      </a:lvl6pPr>
      <a:lvl7pPr marL="914400" algn="l" rtl="0" fontAlgn="base">
        <a:lnSpc>
          <a:spcPts val="2400"/>
        </a:lnSpc>
        <a:spcBef>
          <a:spcPct val="0"/>
        </a:spcBef>
        <a:spcAft>
          <a:spcPct val="0"/>
        </a:spcAft>
        <a:defRPr sz="2200">
          <a:solidFill>
            <a:srgbClr val="000066"/>
          </a:solidFill>
          <a:latin typeface="Arial" pitchFamily="34" charset="0"/>
        </a:defRPr>
      </a:lvl7pPr>
      <a:lvl8pPr marL="1371600" algn="l" rtl="0" fontAlgn="base">
        <a:lnSpc>
          <a:spcPts val="2400"/>
        </a:lnSpc>
        <a:spcBef>
          <a:spcPct val="0"/>
        </a:spcBef>
        <a:spcAft>
          <a:spcPct val="0"/>
        </a:spcAft>
        <a:defRPr sz="2200">
          <a:solidFill>
            <a:srgbClr val="000066"/>
          </a:solidFill>
          <a:latin typeface="Arial" pitchFamily="34" charset="0"/>
        </a:defRPr>
      </a:lvl8pPr>
      <a:lvl9pPr marL="1828800" algn="l" rtl="0" fontAlgn="base">
        <a:lnSpc>
          <a:spcPts val="2400"/>
        </a:lnSpc>
        <a:spcBef>
          <a:spcPct val="0"/>
        </a:spcBef>
        <a:spcAft>
          <a:spcPct val="0"/>
        </a:spcAft>
        <a:defRPr sz="2200">
          <a:solidFill>
            <a:srgbClr val="000066"/>
          </a:solidFill>
          <a:latin typeface="Arial" pitchFamily="34" charset="0"/>
        </a:defRPr>
      </a:lvl9pPr>
    </p:titleStyle>
    <p:bodyStyle>
      <a:lvl1pPr marL="363538" indent="-363538" algn="l" rtl="0" eaLnBrk="0" fontAlgn="base" hangingPunct="0">
        <a:lnSpc>
          <a:spcPct val="102000"/>
        </a:lnSpc>
        <a:spcBef>
          <a:spcPct val="0"/>
        </a:spcBef>
        <a:spcAft>
          <a:spcPct val="37000"/>
        </a:spcAft>
        <a:buChar char="•"/>
        <a:tabLst>
          <a:tab pos="363538" algn="l"/>
        </a:tabLst>
        <a:defRPr>
          <a:solidFill>
            <a:srgbClr val="000066"/>
          </a:solidFill>
          <a:latin typeface="+mn-lt"/>
          <a:ea typeface="+mn-ea"/>
          <a:cs typeface="+mn-cs"/>
        </a:defRPr>
      </a:lvl1pPr>
      <a:lvl2pPr marL="800100" indent="-257175" algn="l" rtl="0" eaLnBrk="0" fontAlgn="base" hangingPunct="0">
        <a:lnSpc>
          <a:spcPct val="94000"/>
        </a:lnSpc>
        <a:spcBef>
          <a:spcPct val="0"/>
        </a:spcBef>
        <a:spcAft>
          <a:spcPct val="36000"/>
        </a:spcAft>
        <a:tabLst>
          <a:tab pos="363538" algn="l"/>
        </a:tabLst>
        <a:defRPr sz="1600">
          <a:solidFill>
            <a:srgbClr val="000066"/>
          </a:solidFill>
          <a:latin typeface="Frutiger Next Pro"/>
        </a:defRPr>
      </a:lvl2pPr>
      <a:lvl3pPr marL="1169988" indent="-190500" algn="l" rtl="0" eaLnBrk="0" fontAlgn="base" hangingPunct="0">
        <a:lnSpc>
          <a:spcPct val="95000"/>
        </a:lnSpc>
        <a:spcBef>
          <a:spcPct val="0"/>
        </a:spcBef>
        <a:spcAft>
          <a:spcPct val="30000"/>
        </a:spcAft>
        <a:tabLst>
          <a:tab pos="363538" algn="l"/>
        </a:tabLst>
        <a:defRPr sz="1400">
          <a:solidFill>
            <a:srgbClr val="000066"/>
          </a:solidFill>
          <a:latin typeface="Frutiger Next Pro"/>
        </a:defRPr>
      </a:lvl3pPr>
      <a:lvl4pPr marL="1544638" indent="-195263" algn="l" rtl="0" eaLnBrk="0" fontAlgn="base" hangingPunct="0">
        <a:lnSpc>
          <a:spcPct val="97000"/>
        </a:lnSpc>
        <a:spcBef>
          <a:spcPct val="0"/>
        </a:spcBef>
        <a:spcAft>
          <a:spcPct val="28000"/>
        </a:spcAft>
        <a:buChar char="–"/>
        <a:tabLst>
          <a:tab pos="363538" algn="l"/>
        </a:tabLst>
        <a:defRPr sz="1200">
          <a:solidFill>
            <a:srgbClr val="000066"/>
          </a:solidFill>
          <a:latin typeface="Frutiger Next Pro"/>
        </a:defRPr>
      </a:lvl4pPr>
      <a:lvl5pPr marL="1911350" indent="-187325" algn="l" rtl="0" eaLnBrk="0" fontAlgn="base" hangingPunct="0">
        <a:lnSpc>
          <a:spcPts val="1600"/>
        </a:lnSpc>
        <a:spcBef>
          <a:spcPct val="0"/>
        </a:spcBef>
        <a:spcAft>
          <a:spcPct val="0"/>
        </a:spcAft>
        <a:buChar char="–"/>
        <a:tabLst>
          <a:tab pos="363538" algn="l"/>
        </a:tabLst>
        <a:defRPr sz="1200">
          <a:solidFill>
            <a:schemeClr val="tx1"/>
          </a:solidFill>
          <a:latin typeface="Verdana" pitchFamily="34" charset="0"/>
        </a:defRPr>
      </a:lvl5pPr>
      <a:lvl6pPr marL="2368550" indent="-187325" algn="l" rtl="0" fontAlgn="base">
        <a:lnSpc>
          <a:spcPts val="1600"/>
        </a:lnSpc>
        <a:spcBef>
          <a:spcPct val="0"/>
        </a:spcBef>
        <a:spcAft>
          <a:spcPct val="0"/>
        </a:spcAft>
        <a:buChar char="–"/>
        <a:tabLst>
          <a:tab pos="363538" algn="l"/>
        </a:tabLst>
        <a:defRPr sz="1200">
          <a:solidFill>
            <a:schemeClr val="tx1"/>
          </a:solidFill>
          <a:latin typeface="Verdana" pitchFamily="34" charset="0"/>
        </a:defRPr>
      </a:lvl6pPr>
      <a:lvl7pPr marL="2825750" indent="-187325" algn="l" rtl="0" fontAlgn="base">
        <a:lnSpc>
          <a:spcPts val="1600"/>
        </a:lnSpc>
        <a:spcBef>
          <a:spcPct val="0"/>
        </a:spcBef>
        <a:spcAft>
          <a:spcPct val="0"/>
        </a:spcAft>
        <a:buChar char="–"/>
        <a:tabLst>
          <a:tab pos="363538" algn="l"/>
        </a:tabLst>
        <a:defRPr sz="1200">
          <a:solidFill>
            <a:schemeClr val="tx1"/>
          </a:solidFill>
          <a:latin typeface="Verdana" pitchFamily="34" charset="0"/>
        </a:defRPr>
      </a:lvl7pPr>
      <a:lvl8pPr marL="3282950" indent="-187325" algn="l" rtl="0" fontAlgn="base">
        <a:lnSpc>
          <a:spcPts val="1600"/>
        </a:lnSpc>
        <a:spcBef>
          <a:spcPct val="0"/>
        </a:spcBef>
        <a:spcAft>
          <a:spcPct val="0"/>
        </a:spcAft>
        <a:buChar char="–"/>
        <a:tabLst>
          <a:tab pos="363538" algn="l"/>
        </a:tabLst>
        <a:defRPr sz="1200">
          <a:solidFill>
            <a:schemeClr val="tx1"/>
          </a:solidFill>
          <a:latin typeface="Verdana" pitchFamily="34" charset="0"/>
        </a:defRPr>
      </a:lvl8pPr>
      <a:lvl9pPr marL="3740150" indent="-187325" algn="l" rtl="0" fontAlgn="base">
        <a:lnSpc>
          <a:spcPts val="1600"/>
        </a:lnSpc>
        <a:spcBef>
          <a:spcPct val="0"/>
        </a:spcBef>
        <a:spcAft>
          <a:spcPct val="0"/>
        </a:spcAft>
        <a:buChar char="–"/>
        <a:tabLst>
          <a:tab pos="363538"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18EF9-9A06-5894-157C-E975A5D2693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EAAA30D-D456-4913-D0A2-A7F4866FF3E3}"/>
              </a:ext>
            </a:extLst>
          </p:cNvPr>
          <p:cNvPicPr>
            <a:picLocks noChangeAspect="1"/>
          </p:cNvPicPr>
          <p:nvPr/>
        </p:nvPicPr>
        <p:blipFill>
          <a:blip r:embed="rId3"/>
          <a:srcRect t="1704"/>
          <a:stretch/>
        </p:blipFill>
        <p:spPr>
          <a:xfrm>
            <a:off x="1011897" y="0"/>
            <a:ext cx="10168205" cy="6847522"/>
          </a:xfrm>
          <a:prstGeom prst="rect">
            <a:avLst/>
          </a:prstGeom>
        </p:spPr>
      </p:pic>
    </p:spTree>
    <p:extLst>
      <p:ext uri="{BB962C8B-B14F-4D97-AF65-F5344CB8AC3E}">
        <p14:creationId xmlns:p14="http://schemas.microsoft.com/office/powerpoint/2010/main" val="248027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a:extLst>
              <a:ext uri="{FF2B5EF4-FFF2-40B4-BE49-F238E27FC236}">
                <a16:creationId xmlns:a16="http://schemas.microsoft.com/office/drawing/2014/main" id="{12B7523B-CAC7-2638-EE42-B5EC941C2F1D}"/>
              </a:ext>
            </a:extLst>
          </p:cNvPr>
          <p:cNvPicPr>
            <a:picLocks noChangeAspect="1"/>
          </p:cNvPicPr>
          <p:nvPr/>
        </p:nvPicPr>
        <p:blipFill>
          <a:blip r:embed="rId2"/>
          <a:stretch>
            <a:fillRect/>
          </a:stretch>
        </p:blipFill>
        <p:spPr>
          <a:xfrm>
            <a:off x="1558242" y="14355"/>
            <a:ext cx="8023351" cy="1148884"/>
          </a:xfrm>
          <a:prstGeom prst="rect">
            <a:avLst/>
          </a:prstGeom>
        </p:spPr>
      </p:pic>
      <p:sp>
        <p:nvSpPr>
          <p:cNvPr id="61" name="Rectangle 60">
            <a:extLst>
              <a:ext uri="{FF2B5EF4-FFF2-40B4-BE49-F238E27FC236}">
                <a16:creationId xmlns:a16="http://schemas.microsoft.com/office/drawing/2014/main" id="{F9908D86-63F4-08E8-5D49-C8DF152B0A1F}"/>
              </a:ext>
            </a:extLst>
          </p:cNvPr>
          <p:cNvSpPr/>
          <p:nvPr/>
        </p:nvSpPr>
        <p:spPr>
          <a:xfrm>
            <a:off x="7392203" y="1283647"/>
            <a:ext cx="4206240" cy="224153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SITED INTERNALLY</a:t>
            </a:r>
            <a:endParaRPr lang="en-GB" dirty="0">
              <a:solidFill>
                <a:schemeClr val="tx1"/>
              </a:solidFill>
            </a:endParaRPr>
          </a:p>
        </p:txBody>
      </p:sp>
      <p:pic>
        <p:nvPicPr>
          <p:cNvPr id="89" name="Picture 88">
            <a:extLst>
              <a:ext uri="{FF2B5EF4-FFF2-40B4-BE49-F238E27FC236}">
                <a16:creationId xmlns:a16="http://schemas.microsoft.com/office/drawing/2014/main" id="{461307BB-493E-E636-77A4-FB0EB5480814}"/>
              </a:ext>
            </a:extLst>
          </p:cNvPr>
          <p:cNvPicPr>
            <a:picLocks noChangeAspect="1"/>
          </p:cNvPicPr>
          <p:nvPr/>
        </p:nvPicPr>
        <p:blipFill>
          <a:blip r:embed="rId3"/>
          <a:stretch>
            <a:fillRect/>
          </a:stretch>
        </p:blipFill>
        <p:spPr>
          <a:xfrm>
            <a:off x="10420846" y="1757471"/>
            <a:ext cx="849251" cy="849251"/>
          </a:xfrm>
          <a:prstGeom prst="rect">
            <a:avLst/>
          </a:prstGeom>
        </p:spPr>
      </p:pic>
      <p:grpSp>
        <p:nvGrpSpPr>
          <p:cNvPr id="9" name="Group 8">
            <a:extLst>
              <a:ext uri="{FF2B5EF4-FFF2-40B4-BE49-F238E27FC236}">
                <a16:creationId xmlns:a16="http://schemas.microsoft.com/office/drawing/2014/main" id="{8D42B058-6B51-E972-57B2-96A025943080}"/>
              </a:ext>
            </a:extLst>
          </p:cNvPr>
          <p:cNvGrpSpPr/>
          <p:nvPr/>
        </p:nvGrpSpPr>
        <p:grpSpPr>
          <a:xfrm>
            <a:off x="4490758" y="2664753"/>
            <a:ext cx="2050182" cy="1714500"/>
            <a:chOff x="1001027" y="803910"/>
            <a:chExt cx="2050182" cy="1714500"/>
          </a:xfrm>
        </p:grpSpPr>
        <p:pic>
          <p:nvPicPr>
            <p:cNvPr id="4" name="Picture 3">
              <a:extLst>
                <a:ext uri="{FF2B5EF4-FFF2-40B4-BE49-F238E27FC236}">
                  <a16:creationId xmlns:a16="http://schemas.microsoft.com/office/drawing/2014/main" id="{8B6E0162-333E-213D-06A0-F92CF8384AB6}"/>
                </a:ext>
              </a:extLst>
            </p:cNvPr>
            <p:cNvPicPr>
              <a:picLocks noChangeAspect="1"/>
            </p:cNvPicPr>
            <p:nvPr/>
          </p:nvPicPr>
          <p:blipFill>
            <a:blip r:embed="rId4"/>
            <a:srcRect l="10052" r="20738"/>
            <a:stretch/>
          </p:blipFill>
          <p:spPr>
            <a:xfrm>
              <a:off x="1001027" y="803910"/>
              <a:ext cx="2050182" cy="1714500"/>
            </a:xfrm>
            <a:prstGeom prst="rect">
              <a:avLst/>
            </a:prstGeom>
          </p:spPr>
        </p:pic>
        <p:sp>
          <p:nvSpPr>
            <p:cNvPr id="7" name="Rectangle 6">
              <a:extLst>
                <a:ext uri="{FF2B5EF4-FFF2-40B4-BE49-F238E27FC236}">
                  <a16:creationId xmlns:a16="http://schemas.microsoft.com/office/drawing/2014/main" id="{D7108AE3-F182-7F5B-2343-59DE21B61AC5}"/>
                </a:ext>
              </a:extLst>
            </p:cNvPr>
            <p:cNvSpPr/>
            <p:nvPr/>
          </p:nvSpPr>
          <p:spPr>
            <a:xfrm>
              <a:off x="1163053" y="870050"/>
              <a:ext cx="684998" cy="4356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ysClr val="windowText" lastClr="000000"/>
                  </a:solidFill>
                </a:rPr>
                <a:t>Surface Activated Foam Fractionation</a:t>
              </a:r>
              <a:endParaRPr lang="en-GB" sz="800" dirty="0">
                <a:solidFill>
                  <a:sysClr val="windowText" lastClr="000000"/>
                </a:solidFill>
              </a:endParaRPr>
            </a:p>
          </p:txBody>
        </p:sp>
      </p:grpSp>
      <p:sp>
        <p:nvSpPr>
          <p:cNvPr id="60" name="Rectangle 59">
            <a:extLst>
              <a:ext uri="{FF2B5EF4-FFF2-40B4-BE49-F238E27FC236}">
                <a16:creationId xmlns:a16="http://schemas.microsoft.com/office/drawing/2014/main" id="{5C1C92AA-85F0-C62B-C445-E7195058A289}"/>
              </a:ext>
            </a:extLst>
          </p:cNvPr>
          <p:cNvSpPr/>
          <p:nvPr/>
        </p:nvSpPr>
        <p:spPr>
          <a:xfrm>
            <a:off x="3741802" y="3116583"/>
            <a:ext cx="867527" cy="358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ysClr val="windowText" lastClr="000000"/>
                </a:solidFill>
              </a:rPr>
              <a:t>SAFF Influent (Pulled to internal Feed Tank)</a:t>
            </a:r>
            <a:endParaRPr lang="en-GB" sz="800" dirty="0">
              <a:solidFill>
                <a:sysClr val="windowText" lastClr="000000"/>
              </a:solidFill>
            </a:endParaRPr>
          </a:p>
        </p:txBody>
      </p:sp>
      <p:pic>
        <p:nvPicPr>
          <p:cNvPr id="24" name="Picture 23">
            <a:extLst>
              <a:ext uri="{FF2B5EF4-FFF2-40B4-BE49-F238E27FC236}">
                <a16:creationId xmlns:a16="http://schemas.microsoft.com/office/drawing/2014/main" id="{B7F1A5A5-D825-FD09-A0E4-4AB9A80325F7}"/>
              </a:ext>
            </a:extLst>
          </p:cNvPr>
          <p:cNvPicPr>
            <a:picLocks noChangeAspect="1"/>
          </p:cNvPicPr>
          <p:nvPr/>
        </p:nvPicPr>
        <p:blipFill>
          <a:blip r:embed="rId5"/>
          <a:srcRect l="25616" t="961" r="24845"/>
          <a:stretch/>
        </p:blipFill>
        <p:spPr>
          <a:xfrm>
            <a:off x="2543446" y="1628172"/>
            <a:ext cx="771902" cy="1543163"/>
          </a:xfrm>
          <a:prstGeom prst="rect">
            <a:avLst/>
          </a:prstGeom>
        </p:spPr>
      </p:pic>
      <p:sp>
        <p:nvSpPr>
          <p:cNvPr id="56" name="Rectangle 55">
            <a:extLst>
              <a:ext uri="{FF2B5EF4-FFF2-40B4-BE49-F238E27FC236}">
                <a16:creationId xmlns:a16="http://schemas.microsoft.com/office/drawing/2014/main" id="{69D2CBED-1ACF-D40B-5956-63D243DAF7CE}"/>
              </a:ext>
            </a:extLst>
          </p:cNvPr>
          <p:cNvSpPr/>
          <p:nvPr/>
        </p:nvSpPr>
        <p:spPr>
          <a:xfrm>
            <a:off x="1940261" y="3136628"/>
            <a:ext cx="844033" cy="937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ysClr val="windowText" lastClr="000000"/>
                </a:solidFill>
              </a:rPr>
              <a:t>Overflow    Feed</a:t>
            </a:r>
            <a:endParaRPr lang="en-GB" sz="800" dirty="0">
              <a:solidFill>
                <a:sysClr val="windowText" lastClr="000000"/>
              </a:solidFill>
            </a:endParaRPr>
          </a:p>
        </p:txBody>
      </p:sp>
      <p:sp>
        <p:nvSpPr>
          <p:cNvPr id="54" name="Rectangle 53">
            <a:extLst>
              <a:ext uri="{FF2B5EF4-FFF2-40B4-BE49-F238E27FC236}">
                <a16:creationId xmlns:a16="http://schemas.microsoft.com/office/drawing/2014/main" id="{93EA9D40-0FE9-5EA1-E325-DE8ACDB683FC}"/>
              </a:ext>
            </a:extLst>
          </p:cNvPr>
          <p:cNvSpPr/>
          <p:nvPr/>
        </p:nvSpPr>
        <p:spPr>
          <a:xfrm>
            <a:off x="1889075" y="4514530"/>
            <a:ext cx="1098786" cy="1077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ysClr val="windowText" lastClr="000000"/>
                </a:solidFill>
              </a:rPr>
              <a:t>Bottom Manifold Feed</a:t>
            </a:r>
            <a:endParaRPr lang="en-GB" sz="800" dirty="0">
              <a:solidFill>
                <a:sysClr val="windowText" lastClr="000000"/>
              </a:solidFill>
            </a:endParaRPr>
          </a:p>
        </p:txBody>
      </p:sp>
      <p:grpSp>
        <p:nvGrpSpPr>
          <p:cNvPr id="8" name="Group 7">
            <a:extLst>
              <a:ext uri="{FF2B5EF4-FFF2-40B4-BE49-F238E27FC236}">
                <a16:creationId xmlns:a16="http://schemas.microsoft.com/office/drawing/2014/main" id="{39F55EB5-969C-9105-6188-DAAB9C25A320}"/>
              </a:ext>
            </a:extLst>
          </p:cNvPr>
          <p:cNvGrpSpPr/>
          <p:nvPr/>
        </p:nvGrpSpPr>
        <p:grpSpPr>
          <a:xfrm>
            <a:off x="7760700" y="1834730"/>
            <a:ext cx="1512338" cy="1406192"/>
            <a:chOff x="4172586" y="702310"/>
            <a:chExt cx="2180642" cy="1714500"/>
          </a:xfrm>
        </p:grpSpPr>
        <p:pic>
          <p:nvPicPr>
            <p:cNvPr id="5" name="Picture 4">
              <a:extLst>
                <a:ext uri="{FF2B5EF4-FFF2-40B4-BE49-F238E27FC236}">
                  <a16:creationId xmlns:a16="http://schemas.microsoft.com/office/drawing/2014/main" id="{F8AE6863-B14D-7EBE-4FA3-871F31665B7F}"/>
                </a:ext>
              </a:extLst>
            </p:cNvPr>
            <p:cNvPicPr>
              <a:picLocks noChangeAspect="1"/>
            </p:cNvPicPr>
            <p:nvPr/>
          </p:nvPicPr>
          <p:blipFill>
            <a:blip r:embed="rId6"/>
            <a:stretch>
              <a:fillRect/>
            </a:stretch>
          </p:blipFill>
          <p:spPr>
            <a:xfrm>
              <a:off x="4172586" y="702310"/>
              <a:ext cx="1123950" cy="1714500"/>
            </a:xfrm>
            <a:prstGeom prst="rect">
              <a:avLst/>
            </a:prstGeom>
          </p:spPr>
        </p:pic>
        <p:sp>
          <p:nvSpPr>
            <p:cNvPr id="6" name="Rectangle 5">
              <a:extLst>
                <a:ext uri="{FF2B5EF4-FFF2-40B4-BE49-F238E27FC236}">
                  <a16:creationId xmlns:a16="http://schemas.microsoft.com/office/drawing/2014/main" id="{D72DA0EC-CE8E-287B-D835-76BFED15D8D9}"/>
                </a:ext>
              </a:extLst>
            </p:cNvPr>
            <p:cNvSpPr/>
            <p:nvPr/>
          </p:nvSpPr>
          <p:spPr>
            <a:xfrm>
              <a:off x="4937760" y="702310"/>
              <a:ext cx="1415468" cy="4356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ysClr val="windowText" lastClr="000000"/>
                  </a:solidFill>
                </a:rPr>
                <a:t>Powder Activated Carbon (PAC introduced at pre-determined and digitally controlled dose)</a:t>
              </a:r>
              <a:endParaRPr lang="en-GB" sz="800" dirty="0">
                <a:solidFill>
                  <a:sysClr val="windowText" lastClr="000000"/>
                </a:solidFill>
              </a:endParaRPr>
            </a:p>
          </p:txBody>
        </p:sp>
      </p:grpSp>
      <p:pic>
        <p:nvPicPr>
          <p:cNvPr id="10" name="Picture 9">
            <a:extLst>
              <a:ext uri="{FF2B5EF4-FFF2-40B4-BE49-F238E27FC236}">
                <a16:creationId xmlns:a16="http://schemas.microsoft.com/office/drawing/2014/main" id="{598083F6-E72F-CB0D-6645-02A549965DF3}"/>
              </a:ext>
            </a:extLst>
          </p:cNvPr>
          <p:cNvPicPr>
            <a:picLocks noChangeAspect="1"/>
          </p:cNvPicPr>
          <p:nvPr/>
        </p:nvPicPr>
        <p:blipFill>
          <a:blip r:embed="rId7"/>
          <a:stretch>
            <a:fillRect/>
          </a:stretch>
        </p:blipFill>
        <p:spPr>
          <a:xfrm>
            <a:off x="6978826" y="4095838"/>
            <a:ext cx="1014077" cy="1014077"/>
          </a:xfrm>
          <a:prstGeom prst="rect">
            <a:avLst/>
          </a:prstGeom>
        </p:spPr>
      </p:pic>
      <p:pic>
        <p:nvPicPr>
          <p:cNvPr id="11" name="Picture 10">
            <a:extLst>
              <a:ext uri="{FF2B5EF4-FFF2-40B4-BE49-F238E27FC236}">
                <a16:creationId xmlns:a16="http://schemas.microsoft.com/office/drawing/2014/main" id="{485D35EB-CE75-EAA3-380B-C671F980E717}"/>
              </a:ext>
            </a:extLst>
          </p:cNvPr>
          <p:cNvPicPr>
            <a:picLocks noChangeAspect="1"/>
          </p:cNvPicPr>
          <p:nvPr/>
        </p:nvPicPr>
        <p:blipFill>
          <a:blip r:embed="rId7"/>
          <a:stretch>
            <a:fillRect/>
          </a:stretch>
        </p:blipFill>
        <p:spPr>
          <a:xfrm>
            <a:off x="7992903" y="4095837"/>
            <a:ext cx="1014077" cy="1014077"/>
          </a:xfrm>
          <a:prstGeom prst="rect">
            <a:avLst/>
          </a:prstGeom>
        </p:spPr>
      </p:pic>
      <p:pic>
        <p:nvPicPr>
          <p:cNvPr id="12" name="Picture 11">
            <a:extLst>
              <a:ext uri="{FF2B5EF4-FFF2-40B4-BE49-F238E27FC236}">
                <a16:creationId xmlns:a16="http://schemas.microsoft.com/office/drawing/2014/main" id="{CA6947F3-CD35-00BD-7C97-AC2E99732CE3}"/>
              </a:ext>
            </a:extLst>
          </p:cNvPr>
          <p:cNvPicPr>
            <a:picLocks noChangeAspect="1"/>
          </p:cNvPicPr>
          <p:nvPr/>
        </p:nvPicPr>
        <p:blipFill>
          <a:blip r:embed="rId7"/>
          <a:stretch>
            <a:fillRect/>
          </a:stretch>
        </p:blipFill>
        <p:spPr>
          <a:xfrm>
            <a:off x="9006980" y="4095836"/>
            <a:ext cx="1014077" cy="1014077"/>
          </a:xfrm>
          <a:prstGeom prst="rect">
            <a:avLst/>
          </a:prstGeom>
        </p:spPr>
      </p:pic>
      <p:pic>
        <p:nvPicPr>
          <p:cNvPr id="13" name="Picture 12">
            <a:extLst>
              <a:ext uri="{FF2B5EF4-FFF2-40B4-BE49-F238E27FC236}">
                <a16:creationId xmlns:a16="http://schemas.microsoft.com/office/drawing/2014/main" id="{A45CA101-FAF1-A6B5-6B2B-E74B804491FD}"/>
              </a:ext>
            </a:extLst>
          </p:cNvPr>
          <p:cNvPicPr>
            <a:picLocks noChangeAspect="1"/>
          </p:cNvPicPr>
          <p:nvPr/>
        </p:nvPicPr>
        <p:blipFill>
          <a:blip r:embed="rId7"/>
          <a:stretch>
            <a:fillRect/>
          </a:stretch>
        </p:blipFill>
        <p:spPr>
          <a:xfrm>
            <a:off x="10011432" y="4095835"/>
            <a:ext cx="1014077" cy="1014077"/>
          </a:xfrm>
          <a:prstGeom prst="rect">
            <a:avLst/>
          </a:prstGeom>
        </p:spPr>
      </p:pic>
      <p:pic>
        <p:nvPicPr>
          <p:cNvPr id="15" name="Picture 14">
            <a:extLst>
              <a:ext uri="{FF2B5EF4-FFF2-40B4-BE49-F238E27FC236}">
                <a16:creationId xmlns:a16="http://schemas.microsoft.com/office/drawing/2014/main" id="{ED558812-77E1-E5B6-1209-78E53BC489B5}"/>
              </a:ext>
            </a:extLst>
          </p:cNvPr>
          <p:cNvPicPr>
            <a:picLocks noChangeAspect="1"/>
          </p:cNvPicPr>
          <p:nvPr/>
        </p:nvPicPr>
        <p:blipFill>
          <a:blip r:embed="rId7"/>
          <a:stretch>
            <a:fillRect/>
          </a:stretch>
        </p:blipFill>
        <p:spPr>
          <a:xfrm>
            <a:off x="11024537" y="4086803"/>
            <a:ext cx="1014077" cy="1014077"/>
          </a:xfrm>
          <a:prstGeom prst="rect">
            <a:avLst/>
          </a:prstGeom>
        </p:spPr>
      </p:pic>
      <p:pic>
        <p:nvPicPr>
          <p:cNvPr id="16" name="Picture 15">
            <a:extLst>
              <a:ext uri="{FF2B5EF4-FFF2-40B4-BE49-F238E27FC236}">
                <a16:creationId xmlns:a16="http://schemas.microsoft.com/office/drawing/2014/main" id="{DD3A4E1A-BBC7-0DDD-62E0-7A0D3B28AEF5}"/>
              </a:ext>
            </a:extLst>
          </p:cNvPr>
          <p:cNvPicPr>
            <a:picLocks noChangeAspect="1"/>
          </p:cNvPicPr>
          <p:nvPr/>
        </p:nvPicPr>
        <p:blipFill>
          <a:blip r:embed="rId7"/>
          <a:stretch>
            <a:fillRect/>
          </a:stretch>
        </p:blipFill>
        <p:spPr>
          <a:xfrm>
            <a:off x="9347142" y="5416681"/>
            <a:ext cx="1014077" cy="1014077"/>
          </a:xfrm>
          <a:prstGeom prst="rect">
            <a:avLst/>
          </a:prstGeom>
        </p:spPr>
      </p:pic>
      <p:pic>
        <p:nvPicPr>
          <p:cNvPr id="17" name="Picture 16">
            <a:extLst>
              <a:ext uri="{FF2B5EF4-FFF2-40B4-BE49-F238E27FC236}">
                <a16:creationId xmlns:a16="http://schemas.microsoft.com/office/drawing/2014/main" id="{7F92DD3D-E292-2180-D4CB-1C742FB68FF0}"/>
              </a:ext>
            </a:extLst>
          </p:cNvPr>
          <p:cNvPicPr>
            <a:picLocks noChangeAspect="1"/>
          </p:cNvPicPr>
          <p:nvPr/>
        </p:nvPicPr>
        <p:blipFill>
          <a:blip r:embed="rId7"/>
          <a:stretch>
            <a:fillRect/>
          </a:stretch>
        </p:blipFill>
        <p:spPr>
          <a:xfrm>
            <a:off x="8302426" y="5437313"/>
            <a:ext cx="1014077" cy="1014077"/>
          </a:xfrm>
          <a:prstGeom prst="rect">
            <a:avLst/>
          </a:prstGeom>
        </p:spPr>
      </p:pic>
      <p:pic>
        <p:nvPicPr>
          <p:cNvPr id="18" name="Picture 17">
            <a:extLst>
              <a:ext uri="{FF2B5EF4-FFF2-40B4-BE49-F238E27FC236}">
                <a16:creationId xmlns:a16="http://schemas.microsoft.com/office/drawing/2014/main" id="{FD6FCF49-7027-78F3-2338-8B5D3AB756CE}"/>
              </a:ext>
            </a:extLst>
          </p:cNvPr>
          <p:cNvPicPr>
            <a:picLocks noChangeAspect="1"/>
          </p:cNvPicPr>
          <p:nvPr/>
        </p:nvPicPr>
        <p:blipFill>
          <a:blip r:embed="rId7"/>
          <a:srcRect/>
          <a:stretch/>
        </p:blipFill>
        <p:spPr>
          <a:xfrm>
            <a:off x="7305514" y="5437313"/>
            <a:ext cx="1014077" cy="1014077"/>
          </a:xfrm>
          <a:prstGeom prst="rect">
            <a:avLst/>
          </a:prstGeom>
        </p:spPr>
      </p:pic>
      <p:pic>
        <p:nvPicPr>
          <p:cNvPr id="19" name="Picture 18">
            <a:extLst>
              <a:ext uri="{FF2B5EF4-FFF2-40B4-BE49-F238E27FC236}">
                <a16:creationId xmlns:a16="http://schemas.microsoft.com/office/drawing/2014/main" id="{A5F064E9-862F-94B8-E34A-93040B84191B}"/>
              </a:ext>
            </a:extLst>
          </p:cNvPr>
          <p:cNvPicPr>
            <a:picLocks noChangeAspect="1"/>
          </p:cNvPicPr>
          <p:nvPr/>
        </p:nvPicPr>
        <p:blipFill>
          <a:blip r:embed="rId7"/>
          <a:stretch>
            <a:fillRect/>
          </a:stretch>
        </p:blipFill>
        <p:spPr>
          <a:xfrm>
            <a:off x="1014523" y="3331398"/>
            <a:ext cx="1014077" cy="1014077"/>
          </a:xfrm>
          <a:prstGeom prst="rect">
            <a:avLst/>
          </a:prstGeom>
        </p:spPr>
      </p:pic>
      <p:pic>
        <p:nvPicPr>
          <p:cNvPr id="20" name="Picture 19">
            <a:extLst>
              <a:ext uri="{FF2B5EF4-FFF2-40B4-BE49-F238E27FC236}">
                <a16:creationId xmlns:a16="http://schemas.microsoft.com/office/drawing/2014/main" id="{6AD67111-69F7-F57E-4B83-703C61F83F19}"/>
              </a:ext>
            </a:extLst>
          </p:cNvPr>
          <p:cNvPicPr>
            <a:picLocks noChangeAspect="1"/>
          </p:cNvPicPr>
          <p:nvPr/>
        </p:nvPicPr>
        <p:blipFill>
          <a:blip r:embed="rId7"/>
          <a:stretch>
            <a:fillRect/>
          </a:stretch>
        </p:blipFill>
        <p:spPr>
          <a:xfrm>
            <a:off x="2800502" y="3331398"/>
            <a:ext cx="1014077" cy="1014077"/>
          </a:xfrm>
          <a:prstGeom prst="rect">
            <a:avLst/>
          </a:prstGeom>
        </p:spPr>
      </p:pic>
      <p:pic>
        <p:nvPicPr>
          <p:cNvPr id="21" name="Picture 20">
            <a:extLst>
              <a:ext uri="{FF2B5EF4-FFF2-40B4-BE49-F238E27FC236}">
                <a16:creationId xmlns:a16="http://schemas.microsoft.com/office/drawing/2014/main" id="{9F7B199A-96B1-8155-A873-1BD871CFE394}"/>
              </a:ext>
            </a:extLst>
          </p:cNvPr>
          <p:cNvPicPr>
            <a:picLocks noChangeAspect="1"/>
          </p:cNvPicPr>
          <p:nvPr/>
        </p:nvPicPr>
        <p:blipFill>
          <a:blip r:embed="rId7"/>
          <a:stretch>
            <a:fillRect/>
          </a:stretch>
        </p:blipFill>
        <p:spPr>
          <a:xfrm>
            <a:off x="2028600" y="3205686"/>
            <a:ext cx="771902" cy="1139789"/>
          </a:xfrm>
          <a:prstGeom prst="rect">
            <a:avLst/>
          </a:prstGeom>
        </p:spPr>
      </p:pic>
      <p:sp>
        <p:nvSpPr>
          <p:cNvPr id="22" name="Rectangle: Rounded Corners 21">
            <a:extLst>
              <a:ext uri="{FF2B5EF4-FFF2-40B4-BE49-F238E27FC236}">
                <a16:creationId xmlns:a16="http://schemas.microsoft.com/office/drawing/2014/main" id="{D0DB41F8-BE49-7339-727F-F647C9166499}"/>
              </a:ext>
            </a:extLst>
          </p:cNvPr>
          <p:cNvSpPr/>
          <p:nvPr/>
        </p:nvSpPr>
        <p:spPr>
          <a:xfrm>
            <a:off x="282982" y="4643704"/>
            <a:ext cx="1207380" cy="7743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Captured Stormwater Feed from Drainage System and Water Capture Bund</a:t>
            </a:r>
            <a:endParaRPr lang="en-GB" sz="900" dirty="0"/>
          </a:p>
        </p:txBody>
      </p:sp>
      <p:pic>
        <p:nvPicPr>
          <p:cNvPr id="23" name="Picture 22">
            <a:extLst>
              <a:ext uri="{FF2B5EF4-FFF2-40B4-BE49-F238E27FC236}">
                <a16:creationId xmlns:a16="http://schemas.microsoft.com/office/drawing/2014/main" id="{91B8F6D1-8FFC-B91A-C586-B59BABD73494}"/>
              </a:ext>
            </a:extLst>
          </p:cNvPr>
          <p:cNvPicPr>
            <a:picLocks noChangeAspect="1"/>
          </p:cNvPicPr>
          <p:nvPr/>
        </p:nvPicPr>
        <p:blipFill>
          <a:blip r:embed="rId5"/>
          <a:srcRect l="25616" t="961" r="24845"/>
          <a:stretch/>
        </p:blipFill>
        <p:spPr>
          <a:xfrm>
            <a:off x="1381150" y="1593822"/>
            <a:ext cx="771902" cy="1543163"/>
          </a:xfrm>
          <a:prstGeom prst="rect">
            <a:avLst/>
          </a:prstGeom>
        </p:spPr>
      </p:pic>
      <p:sp>
        <p:nvSpPr>
          <p:cNvPr id="25" name="Rectangle 24">
            <a:extLst>
              <a:ext uri="{FF2B5EF4-FFF2-40B4-BE49-F238E27FC236}">
                <a16:creationId xmlns:a16="http://schemas.microsoft.com/office/drawing/2014/main" id="{6CCE78C1-2C12-2787-A424-551FE4D0CCD0}"/>
              </a:ext>
            </a:extLst>
          </p:cNvPr>
          <p:cNvSpPr/>
          <p:nvPr/>
        </p:nvSpPr>
        <p:spPr>
          <a:xfrm>
            <a:off x="1465920" y="1981841"/>
            <a:ext cx="584886" cy="566672"/>
          </a:xfrm>
          <a:prstGeom prst="rect">
            <a:avLst/>
          </a:prstGeom>
          <a:solidFill>
            <a:srgbClr val="A9B7A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ysClr val="windowText" lastClr="000000"/>
                </a:solidFill>
              </a:rPr>
              <a:t>Tank A1</a:t>
            </a:r>
          </a:p>
          <a:p>
            <a:pPr algn="ctr"/>
            <a:r>
              <a:rPr lang="en-US" sz="800" dirty="0">
                <a:solidFill>
                  <a:sysClr val="windowText" lastClr="000000"/>
                </a:solidFill>
              </a:rPr>
              <a:t>Glass Fibre Laminate</a:t>
            </a:r>
          </a:p>
          <a:p>
            <a:pPr algn="ctr"/>
            <a:r>
              <a:rPr lang="en-US" sz="800" dirty="0">
                <a:solidFill>
                  <a:sysClr val="windowText" lastClr="000000"/>
                </a:solidFill>
              </a:rPr>
              <a:t>39m³</a:t>
            </a:r>
            <a:endParaRPr lang="en-GB" sz="800" dirty="0">
              <a:solidFill>
                <a:sysClr val="windowText" lastClr="000000"/>
              </a:solidFill>
            </a:endParaRPr>
          </a:p>
        </p:txBody>
      </p:sp>
      <p:sp>
        <p:nvSpPr>
          <p:cNvPr id="26" name="Rectangle 25">
            <a:extLst>
              <a:ext uri="{FF2B5EF4-FFF2-40B4-BE49-F238E27FC236}">
                <a16:creationId xmlns:a16="http://schemas.microsoft.com/office/drawing/2014/main" id="{1B16E73D-1C5F-D2AD-9878-D04829B108CA}"/>
              </a:ext>
            </a:extLst>
          </p:cNvPr>
          <p:cNvSpPr/>
          <p:nvPr/>
        </p:nvSpPr>
        <p:spPr>
          <a:xfrm>
            <a:off x="2625784" y="1981841"/>
            <a:ext cx="584886" cy="566672"/>
          </a:xfrm>
          <a:prstGeom prst="rect">
            <a:avLst/>
          </a:prstGeom>
          <a:solidFill>
            <a:srgbClr val="A9B7AA"/>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ysClr val="windowText" lastClr="000000"/>
                </a:solidFill>
              </a:rPr>
              <a:t>Tank A2 Stainless Steel</a:t>
            </a:r>
          </a:p>
          <a:p>
            <a:pPr algn="ctr"/>
            <a:r>
              <a:rPr lang="en-US" sz="800" dirty="0">
                <a:solidFill>
                  <a:sysClr val="windowText" lastClr="000000"/>
                </a:solidFill>
              </a:rPr>
              <a:t>40m³</a:t>
            </a:r>
            <a:endParaRPr lang="en-GB" sz="800" dirty="0">
              <a:solidFill>
                <a:sysClr val="windowText" lastClr="000000"/>
              </a:solidFill>
            </a:endParaRPr>
          </a:p>
        </p:txBody>
      </p:sp>
      <p:sp>
        <p:nvSpPr>
          <p:cNvPr id="28" name="Rectangle 27">
            <a:extLst>
              <a:ext uri="{FF2B5EF4-FFF2-40B4-BE49-F238E27FC236}">
                <a16:creationId xmlns:a16="http://schemas.microsoft.com/office/drawing/2014/main" id="{8955468F-D1BA-AFD6-53A1-92C59E1955AE}"/>
              </a:ext>
            </a:extLst>
          </p:cNvPr>
          <p:cNvSpPr/>
          <p:nvPr/>
        </p:nvSpPr>
        <p:spPr>
          <a:xfrm>
            <a:off x="2114467" y="3595868"/>
            <a:ext cx="579374" cy="462112"/>
          </a:xfrm>
          <a:prstGeom prst="rect">
            <a:avLst/>
          </a:prstGeom>
          <a:solidFill>
            <a:srgbClr val="191D2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solidFill>
                  <a:schemeClr val="bg1"/>
                </a:solidFill>
              </a:rPr>
              <a:t>Tank A3</a:t>
            </a:r>
          </a:p>
          <a:p>
            <a:pPr algn="ctr"/>
            <a:r>
              <a:rPr lang="en-US" sz="800" b="1" dirty="0">
                <a:solidFill>
                  <a:schemeClr val="bg1"/>
                </a:solidFill>
              </a:rPr>
              <a:t>MDPE 25m³</a:t>
            </a:r>
            <a:endParaRPr lang="en-GB" sz="800" b="1" dirty="0">
              <a:solidFill>
                <a:schemeClr val="bg1"/>
              </a:solidFill>
            </a:endParaRPr>
          </a:p>
        </p:txBody>
      </p:sp>
      <p:sp>
        <p:nvSpPr>
          <p:cNvPr id="30" name="Rectangle 29">
            <a:extLst>
              <a:ext uri="{FF2B5EF4-FFF2-40B4-BE49-F238E27FC236}">
                <a16:creationId xmlns:a16="http://schemas.microsoft.com/office/drawing/2014/main" id="{5EDD5916-8ECC-BFD4-5F34-7C9A4C460485}"/>
              </a:ext>
            </a:extLst>
          </p:cNvPr>
          <p:cNvSpPr/>
          <p:nvPr/>
        </p:nvSpPr>
        <p:spPr>
          <a:xfrm>
            <a:off x="1223637" y="3667219"/>
            <a:ext cx="579374" cy="462112"/>
          </a:xfrm>
          <a:prstGeom prst="rect">
            <a:avLst/>
          </a:prstGeom>
          <a:solidFill>
            <a:srgbClr val="191D1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solidFill>
                  <a:schemeClr val="bg1"/>
                </a:solidFill>
              </a:rPr>
              <a:t>Tank A4</a:t>
            </a:r>
          </a:p>
          <a:p>
            <a:pPr algn="ctr"/>
            <a:r>
              <a:rPr lang="en-US" sz="800" b="1" dirty="0">
                <a:solidFill>
                  <a:schemeClr val="bg1"/>
                </a:solidFill>
              </a:rPr>
              <a:t>MDPE 30m³</a:t>
            </a:r>
            <a:endParaRPr lang="en-GB" sz="800" b="1" dirty="0">
              <a:solidFill>
                <a:schemeClr val="bg1"/>
              </a:solidFill>
            </a:endParaRPr>
          </a:p>
        </p:txBody>
      </p:sp>
      <p:sp>
        <p:nvSpPr>
          <p:cNvPr id="31" name="Rectangle 30">
            <a:extLst>
              <a:ext uri="{FF2B5EF4-FFF2-40B4-BE49-F238E27FC236}">
                <a16:creationId xmlns:a16="http://schemas.microsoft.com/office/drawing/2014/main" id="{97CF1A64-76AA-EE64-B088-510F5FBE8A4E}"/>
              </a:ext>
            </a:extLst>
          </p:cNvPr>
          <p:cNvSpPr/>
          <p:nvPr/>
        </p:nvSpPr>
        <p:spPr>
          <a:xfrm>
            <a:off x="3008272" y="3674128"/>
            <a:ext cx="579374" cy="462112"/>
          </a:xfrm>
          <a:prstGeom prst="rect">
            <a:avLst/>
          </a:prstGeom>
          <a:solidFill>
            <a:srgbClr val="191D1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solidFill>
                  <a:schemeClr val="bg1"/>
                </a:solidFill>
              </a:rPr>
              <a:t>Tank A5</a:t>
            </a:r>
          </a:p>
          <a:p>
            <a:pPr algn="ctr"/>
            <a:r>
              <a:rPr lang="en-US" sz="800" b="1" dirty="0">
                <a:solidFill>
                  <a:schemeClr val="bg1"/>
                </a:solidFill>
              </a:rPr>
              <a:t>MDPE 30m³</a:t>
            </a:r>
            <a:endParaRPr lang="en-GB" sz="800" b="1" dirty="0">
              <a:solidFill>
                <a:schemeClr val="bg1"/>
              </a:solidFill>
            </a:endParaRPr>
          </a:p>
        </p:txBody>
      </p:sp>
      <p:sp>
        <p:nvSpPr>
          <p:cNvPr id="33" name="Free-form: Shape 32">
            <a:extLst>
              <a:ext uri="{FF2B5EF4-FFF2-40B4-BE49-F238E27FC236}">
                <a16:creationId xmlns:a16="http://schemas.microsoft.com/office/drawing/2014/main" id="{15228D12-A47B-64C9-44FC-E66BB9C1DE28}"/>
              </a:ext>
            </a:extLst>
          </p:cNvPr>
          <p:cNvSpPr/>
          <p:nvPr/>
        </p:nvSpPr>
        <p:spPr>
          <a:xfrm>
            <a:off x="873279" y="1413631"/>
            <a:ext cx="873211" cy="3229233"/>
          </a:xfrm>
          <a:custGeom>
            <a:avLst/>
            <a:gdLst>
              <a:gd name="connsiteX0" fmla="*/ 0 w 873211"/>
              <a:gd name="connsiteY0" fmla="*/ 3229233 h 3229233"/>
              <a:gd name="connsiteX1" fmla="*/ 16476 w 873211"/>
              <a:gd name="connsiteY1" fmla="*/ 8238 h 3229233"/>
              <a:gd name="connsiteX2" fmla="*/ 873211 w 873211"/>
              <a:gd name="connsiteY2" fmla="*/ 0 h 3229233"/>
              <a:gd name="connsiteX3" fmla="*/ 873211 w 873211"/>
              <a:gd name="connsiteY3" fmla="*/ 230660 h 3229233"/>
            </a:gdLst>
            <a:ahLst/>
            <a:cxnLst>
              <a:cxn ang="0">
                <a:pos x="connsiteX0" y="connsiteY0"/>
              </a:cxn>
              <a:cxn ang="0">
                <a:pos x="connsiteX1" y="connsiteY1"/>
              </a:cxn>
              <a:cxn ang="0">
                <a:pos x="connsiteX2" y="connsiteY2"/>
              </a:cxn>
              <a:cxn ang="0">
                <a:pos x="connsiteX3" y="connsiteY3"/>
              </a:cxn>
            </a:cxnLst>
            <a:rect l="l" t="t" r="r" b="b"/>
            <a:pathLst>
              <a:path w="873211" h="3229233">
                <a:moveTo>
                  <a:pt x="0" y="3229233"/>
                </a:moveTo>
                <a:lnTo>
                  <a:pt x="16476" y="8238"/>
                </a:lnTo>
                <a:lnTo>
                  <a:pt x="873211" y="0"/>
                </a:lnTo>
                <a:lnTo>
                  <a:pt x="873211" y="230660"/>
                </a:ln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906B53F4-DAE5-987E-8798-E6A99EB9018C}"/>
              </a:ext>
            </a:extLst>
          </p:cNvPr>
          <p:cNvSpPr/>
          <p:nvPr/>
        </p:nvSpPr>
        <p:spPr>
          <a:xfrm>
            <a:off x="2100717" y="1430108"/>
            <a:ext cx="807308" cy="1532237"/>
          </a:xfrm>
          <a:custGeom>
            <a:avLst/>
            <a:gdLst>
              <a:gd name="connsiteX0" fmla="*/ 0 w 807308"/>
              <a:gd name="connsiteY0" fmla="*/ 1532237 h 1532237"/>
              <a:gd name="connsiteX1" fmla="*/ 181232 w 807308"/>
              <a:gd name="connsiteY1" fmla="*/ 1532237 h 1532237"/>
              <a:gd name="connsiteX2" fmla="*/ 181232 w 807308"/>
              <a:gd name="connsiteY2" fmla="*/ 0 h 1532237"/>
              <a:gd name="connsiteX3" fmla="*/ 807308 w 807308"/>
              <a:gd name="connsiteY3" fmla="*/ 8237 h 1532237"/>
              <a:gd name="connsiteX4" fmla="*/ 807308 w 807308"/>
              <a:gd name="connsiteY4" fmla="*/ 230659 h 153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308" h="1532237">
                <a:moveTo>
                  <a:pt x="0" y="1532237"/>
                </a:moveTo>
                <a:lnTo>
                  <a:pt x="181232" y="1532237"/>
                </a:lnTo>
                <a:lnTo>
                  <a:pt x="181232" y="0"/>
                </a:lnTo>
                <a:lnTo>
                  <a:pt x="807308" y="8237"/>
                </a:lnTo>
                <a:lnTo>
                  <a:pt x="807308" y="230659"/>
                </a:ln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Up 34">
            <a:extLst>
              <a:ext uri="{FF2B5EF4-FFF2-40B4-BE49-F238E27FC236}">
                <a16:creationId xmlns:a16="http://schemas.microsoft.com/office/drawing/2014/main" id="{57CAF6AD-E3C3-65FE-ED14-5678363A18BD}"/>
              </a:ext>
            </a:extLst>
          </p:cNvPr>
          <p:cNvSpPr/>
          <p:nvPr/>
        </p:nvSpPr>
        <p:spPr>
          <a:xfrm>
            <a:off x="815643" y="3463862"/>
            <a:ext cx="142058" cy="29688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Up 35">
            <a:extLst>
              <a:ext uri="{FF2B5EF4-FFF2-40B4-BE49-F238E27FC236}">
                <a16:creationId xmlns:a16="http://schemas.microsoft.com/office/drawing/2014/main" id="{337B34B3-4455-66A0-1653-964AE54A3670}"/>
              </a:ext>
            </a:extLst>
          </p:cNvPr>
          <p:cNvSpPr/>
          <p:nvPr/>
        </p:nvSpPr>
        <p:spPr>
          <a:xfrm>
            <a:off x="815643" y="1993416"/>
            <a:ext cx="142058" cy="29688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Up 36">
            <a:extLst>
              <a:ext uri="{FF2B5EF4-FFF2-40B4-BE49-F238E27FC236}">
                <a16:creationId xmlns:a16="http://schemas.microsoft.com/office/drawing/2014/main" id="{4CDBF201-C80B-4106-9405-C99802AD4C95}"/>
              </a:ext>
            </a:extLst>
          </p:cNvPr>
          <p:cNvSpPr/>
          <p:nvPr/>
        </p:nvSpPr>
        <p:spPr>
          <a:xfrm rot="5400000">
            <a:off x="1252294" y="1277144"/>
            <a:ext cx="142058" cy="29688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Up 37">
            <a:extLst>
              <a:ext uri="{FF2B5EF4-FFF2-40B4-BE49-F238E27FC236}">
                <a16:creationId xmlns:a16="http://schemas.microsoft.com/office/drawing/2014/main" id="{F30427E4-BA70-BCE5-AC80-E1ADE93B7A39}"/>
              </a:ext>
            </a:extLst>
          </p:cNvPr>
          <p:cNvSpPr/>
          <p:nvPr/>
        </p:nvSpPr>
        <p:spPr>
          <a:xfrm rot="5400000">
            <a:off x="2554755" y="1283596"/>
            <a:ext cx="142058" cy="29688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Up 38">
            <a:extLst>
              <a:ext uri="{FF2B5EF4-FFF2-40B4-BE49-F238E27FC236}">
                <a16:creationId xmlns:a16="http://schemas.microsoft.com/office/drawing/2014/main" id="{F4A3EAE7-0C4C-A03B-07E7-42CA64CA51C4}"/>
              </a:ext>
            </a:extLst>
          </p:cNvPr>
          <p:cNvSpPr/>
          <p:nvPr/>
        </p:nvSpPr>
        <p:spPr>
          <a:xfrm>
            <a:off x="2214655" y="2055501"/>
            <a:ext cx="142058" cy="29688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05EB9789-9014-B5EB-C33F-0F9DFC255878}"/>
              </a:ext>
            </a:extLst>
          </p:cNvPr>
          <p:cNvSpPr/>
          <p:nvPr/>
        </p:nvSpPr>
        <p:spPr>
          <a:xfrm>
            <a:off x="915905" y="1254877"/>
            <a:ext cx="787957" cy="777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ysClr val="windowText" lastClr="000000"/>
                </a:solidFill>
              </a:rPr>
              <a:t>Overflow Feed</a:t>
            </a:r>
            <a:endParaRPr lang="en-GB" sz="800" dirty="0">
              <a:solidFill>
                <a:sysClr val="windowText" lastClr="000000"/>
              </a:solidFill>
            </a:endParaRPr>
          </a:p>
        </p:txBody>
      </p:sp>
      <p:sp>
        <p:nvSpPr>
          <p:cNvPr id="41" name="Free-form: Shape 40">
            <a:extLst>
              <a:ext uri="{FF2B5EF4-FFF2-40B4-BE49-F238E27FC236}">
                <a16:creationId xmlns:a16="http://schemas.microsoft.com/office/drawing/2014/main" id="{DDCD7576-B039-44B7-1DA8-93B84BCFEB0C}"/>
              </a:ext>
            </a:extLst>
          </p:cNvPr>
          <p:cNvSpPr/>
          <p:nvPr/>
        </p:nvSpPr>
        <p:spPr>
          <a:xfrm>
            <a:off x="2438468" y="1636053"/>
            <a:ext cx="181233" cy="1606379"/>
          </a:xfrm>
          <a:custGeom>
            <a:avLst/>
            <a:gdLst>
              <a:gd name="connsiteX0" fmla="*/ 0 w 181233"/>
              <a:gd name="connsiteY0" fmla="*/ 1606379 h 1606379"/>
              <a:gd name="connsiteX1" fmla="*/ 0 w 181233"/>
              <a:gd name="connsiteY1" fmla="*/ 0 h 1606379"/>
              <a:gd name="connsiteX2" fmla="*/ 181233 w 181233"/>
              <a:gd name="connsiteY2" fmla="*/ 0 h 1606379"/>
              <a:gd name="connsiteX3" fmla="*/ 181233 w 181233"/>
              <a:gd name="connsiteY3" fmla="*/ 123568 h 1606379"/>
            </a:gdLst>
            <a:ahLst/>
            <a:cxnLst>
              <a:cxn ang="0">
                <a:pos x="connsiteX0" y="connsiteY0"/>
              </a:cxn>
              <a:cxn ang="0">
                <a:pos x="connsiteX1" y="connsiteY1"/>
              </a:cxn>
              <a:cxn ang="0">
                <a:pos x="connsiteX2" y="connsiteY2"/>
              </a:cxn>
              <a:cxn ang="0">
                <a:pos x="connsiteX3" y="connsiteY3"/>
              </a:cxn>
            </a:cxnLst>
            <a:rect l="l" t="t" r="r" b="b"/>
            <a:pathLst>
              <a:path w="181233" h="1606379">
                <a:moveTo>
                  <a:pt x="0" y="1606379"/>
                </a:moveTo>
                <a:lnTo>
                  <a:pt x="0" y="0"/>
                </a:lnTo>
                <a:lnTo>
                  <a:pt x="181233" y="0"/>
                </a:lnTo>
                <a:lnTo>
                  <a:pt x="181233" y="123568"/>
                </a:ln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Up 41">
            <a:extLst>
              <a:ext uri="{FF2B5EF4-FFF2-40B4-BE49-F238E27FC236}">
                <a16:creationId xmlns:a16="http://schemas.microsoft.com/office/drawing/2014/main" id="{D8C9160E-B316-9A1D-4EBE-4826424AF7ED}"/>
              </a:ext>
            </a:extLst>
          </p:cNvPr>
          <p:cNvSpPr/>
          <p:nvPr/>
        </p:nvSpPr>
        <p:spPr>
          <a:xfrm rot="10800000">
            <a:off x="2376433" y="2439242"/>
            <a:ext cx="142058" cy="29688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D6E6F087-3A7A-BE57-D383-5998070D02C8}"/>
              </a:ext>
            </a:extLst>
          </p:cNvPr>
          <p:cNvSpPr/>
          <p:nvPr/>
        </p:nvSpPr>
        <p:spPr>
          <a:xfrm>
            <a:off x="1524068" y="4313351"/>
            <a:ext cx="1812325" cy="131805"/>
          </a:xfrm>
          <a:custGeom>
            <a:avLst/>
            <a:gdLst>
              <a:gd name="connsiteX0" fmla="*/ 0 w 1812325"/>
              <a:gd name="connsiteY0" fmla="*/ 0 h 131805"/>
              <a:gd name="connsiteX1" fmla="*/ 0 w 1812325"/>
              <a:gd name="connsiteY1" fmla="*/ 131805 h 131805"/>
              <a:gd name="connsiteX2" fmla="*/ 1812325 w 1812325"/>
              <a:gd name="connsiteY2" fmla="*/ 131805 h 131805"/>
              <a:gd name="connsiteX3" fmla="*/ 1812325 w 1812325"/>
              <a:gd name="connsiteY3" fmla="*/ 0 h 131805"/>
            </a:gdLst>
            <a:ahLst/>
            <a:cxnLst>
              <a:cxn ang="0">
                <a:pos x="connsiteX0" y="connsiteY0"/>
              </a:cxn>
              <a:cxn ang="0">
                <a:pos x="connsiteX1" y="connsiteY1"/>
              </a:cxn>
              <a:cxn ang="0">
                <a:pos x="connsiteX2" y="connsiteY2"/>
              </a:cxn>
              <a:cxn ang="0">
                <a:pos x="connsiteX3" y="connsiteY3"/>
              </a:cxn>
            </a:cxnLst>
            <a:rect l="l" t="t" r="r" b="b"/>
            <a:pathLst>
              <a:path w="1812325" h="131805">
                <a:moveTo>
                  <a:pt x="0" y="0"/>
                </a:moveTo>
                <a:lnTo>
                  <a:pt x="0" y="131805"/>
                </a:lnTo>
                <a:lnTo>
                  <a:pt x="1812325" y="131805"/>
                </a:lnTo>
                <a:lnTo>
                  <a:pt x="1812325" y="0"/>
                </a:ln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C7B7EA5F-9A0F-EE78-2EE2-DCE617CD0291}"/>
              </a:ext>
            </a:extLst>
          </p:cNvPr>
          <p:cNvCxnSpPr>
            <a:cxnSpLocks/>
          </p:cNvCxnSpPr>
          <p:nvPr/>
        </p:nvCxnSpPr>
        <p:spPr>
          <a:xfrm flipV="1">
            <a:off x="2430230" y="4270357"/>
            <a:ext cx="0" cy="174799"/>
          </a:xfrm>
          <a:prstGeom prst="line">
            <a:avLst/>
          </a:prstGeom>
          <a:noFill/>
          <a:ln w="38100"/>
        </p:spPr>
        <p:style>
          <a:lnRef idx="2">
            <a:schemeClr val="accent1">
              <a:shade val="15000"/>
            </a:schemeClr>
          </a:lnRef>
          <a:fillRef idx="1">
            <a:schemeClr val="accent1"/>
          </a:fillRef>
          <a:effectRef idx="0">
            <a:schemeClr val="accent1"/>
          </a:effectRef>
          <a:fontRef idx="minor">
            <a:schemeClr val="lt1"/>
          </a:fontRef>
        </p:style>
      </p:cxnSp>
      <p:sp>
        <p:nvSpPr>
          <p:cNvPr id="52" name="Arrow: Up 51">
            <a:extLst>
              <a:ext uri="{FF2B5EF4-FFF2-40B4-BE49-F238E27FC236}">
                <a16:creationId xmlns:a16="http://schemas.microsoft.com/office/drawing/2014/main" id="{58F122EA-62F1-E405-2075-FD080D1076A3}"/>
              </a:ext>
            </a:extLst>
          </p:cNvPr>
          <p:cNvSpPr/>
          <p:nvPr/>
        </p:nvSpPr>
        <p:spPr>
          <a:xfrm rot="16200000">
            <a:off x="1904202" y="4297540"/>
            <a:ext cx="142058" cy="29688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Arrow: Up 52">
            <a:extLst>
              <a:ext uri="{FF2B5EF4-FFF2-40B4-BE49-F238E27FC236}">
                <a16:creationId xmlns:a16="http://schemas.microsoft.com/office/drawing/2014/main" id="{1DAB14D3-CFA7-9D75-6D15-8B95AF27DDF3}"/>
              </a:ext>
            </a:extLst>
          </p:cNvPr>
          <p:cNvSpPr/>
          <p:nvPr/>
        </p:nvSpPr>
        <p:spPr>
          <a:xfrm rot="5400000">
            <a:off x="2836995" y="4295057"/>
            <a:ext cx="142058" cy="29688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52B68C35-D5A0-25EB-A58D-D1170D7B1F04}"/>
              </a:ext>
            </a:extLst>
          </p:cNvPr>
          <p:cNvSpPr/>
          <p:nvPr/>
        </p:nvSpPr>
        <p:spPr>
          <a:xfrm>
            <a:off x="2178961" y="1250636"/>
            <a:ext cx="787957" cy="777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ysClr val="windowText" lastClr="000000"/>
                </a:solidFill>
              </a:rPr>
              <a:t>Overflow Feed</a:t>
            </a:r>
            <a:endParaRPr lang="en-GB" sz="800" dirty="0">
              <a:solidFill>
                <a:sysClr val="windowText" lastClr="000000"/>
              </a:solidFill>
            </a:endParaRPr>
          </a:p>
        </p:txBody>
      </p:sp>
      <p:sp>
        <p:nvSpPr>
          <p:cNvPr id="57" name="Free-form: Shape 56">
            <a:extLst>
              <a:ext uri="{FF2B5EF4-FFF2-40B4-BE49-F238E27FC236}">
                <a16:creationId xmlns:a16="http://schemas.microsoft.com/office/drawing/2014/main" id="{9A0C810F-5F1C-0663-8E24-6672A9855CEE}"/>
              </a:ext>
            </a:extLst>
          </p:cNvPr>
          <p:cNvSpPr/>
          <p:nvPr/>
        </p:nvSpPr>
        <p:spPr>
          <a:xfrm>
            <a:off x="3715333" y="3530756"/>
            <a:ext cx="1013254" cy="576649"/>
          </a:xfrm>
          <a:custGeom>
            <a:avLst/>
            <a:gdLst>
              <a:gd name="connsiteX0" fmla="*/ 0 w 1013254"/>
              <a:gd name="connsiteY0" fmla="*/ 568411 h 576649"/>
              <a:gd name="connsiteX1" fmla="*/ 296562 w 1013254"/>
              <a:gd name="connsiteY1" fmla="*/ 576649 h 576649"/>
              <a:gd name="connsiteX2" fmla="*/ 304800 w 1013254"/>
              <a:gd name="connsiteY2" fmla="*/ 8238 h 576649"/>
              <a:gd name="connsiteX3" fmla="*/ 864973 w 1013254"/>
              <a:gd name="connsiteY3" fmla="*/ 0 h 576649"/>
              <a:gd name="connsiteX4" fmla="*/ 1013254 w 1013254"/>
              <a:gd name="connsiteY4" fmla="*/ 90616 h 57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254" h="576649">
                <a:moveTo>
                  <a:pt x="0" y="568411"/>
                </a:moveTo>
                <a:lnTo>
                  <a:pt x="296562" y="576649"/>
                </a:lnTo>
                <a:lnTo>
                  <a:pt x="304800" y="8238"/>
                </a:lnTo>
                <a:lnTo>
                  <a:pt x="864973" y="0"/>
                </a:lnTo>
                <a:lnTo>
                  <a:pt x="1013254" y="90616"/>
                </a:ln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Up 57">
            <a:extLst>
              <a:ext uri="{FF2B5EF4-FFF2-40B4-BE49-F238E27FC236}">
                <a16:creationId xmlns:a16="http://schemas.microsoft.com/office/drawing/2014/main" id="{DEE243A3-51C5-96C9-8396-D62EC4AE5672}"/>
              </a:ext>
            </a:extLst>
          </p:cNvPr>
          <p:cNvSpPr/>
          <p:nvPr/>
        </p:nvSpPr>
        <p:spPr>
          <a:xfrm rot="5400000">
            <a:off x="4299374" y="3385619"/>
            <a:ext cx="142058" cy="29688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Arrow: Up 58">
            <a:extLst>
              <a:ext uri="{FF2B5EF4-FFF2-40B4-BE49-F238E27FC236}">
                <a16:creationId xmlns:a16="http://schemas.microsoft.com/office/drawing/2014/main" id="{A7BD8378-49C2-6DDC-2E89-FD759FB1AEBF}"/>
              </a:ext>
            </a:extLst>
          </p:cNvPr>
          <p:cNvSpPr/>
          <p:nvPr/>
        </p:nvSpPr>
        <p:spPr>
          <a:xfrm>
            <a:off x="3954639" y="3689992"/>
            <a:ext cx="142058" cy="29688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57363688-1D7E-821D-FFB1-AB69BBF5BAD9}"/>
              </a:ext>
            </a:extLst>
          </p:cNvPr>
          <p:cNvSpPr/>
          <p:nvPr/>
        </p:nvSpPr>
        <p:spPr>
          <a:xfrm>
            <a:off x="88344" y="808697"/>
            <a:ext cx="2173070" cy="4056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SITED EXTERNALLY</a:t>
            </a:r>
            <a:endParaRPr lang="en-GB" dirty="0">
              <a:solidFill>
                <a:schemeClr val="tx1"/>
              </a:solidFill>
            </a:endParaRPr>
          </a:p>
        </p:txBody>
      </p:sp>
      <p:sp>
        <p:nvSpPr>
          <p:cNvPr id="63" name="Free-form: Shape 62">
            <a:extLst>
              <a:ext uri="{FF2B5EF4-FFF2-40B4-BE49-F238E27FC236}">
                <a16:creationId xmlns:a16="http://schemas.microsoft.com/office/drawing/2014/main" id="{B94DBF5B-B2D9-2743-E290-8153781E51B6}"/>
              </a:ext>
            </a:extLst>
          </p:cNvPr>
          <p:cNvSpPr/>
          <p:nvPr/>
        </p:nvSpPr>
        <p:spPr>
          <a:xfrm>
            <a:off x="5630779" y="2492943"/>
            <a:ext cx="2348564" cy="519764"/>
          </a:xfrm>
          <a:custGeom>
            <a:avLst/>
            <a:gdLst>
              <a:gd name="connsiteX0" fmla="*/ 154004 w 2348564"/>
              <a:gd name="connsiteY0" fmla="*/ 519764 h 519764"/>
              <a:gd name="connsiteX1" fmla="*/ 0 w 2348564"/>
              <a:gd name="connsiteY1" fmla="*/ 433137 h 519764"/>
              <a:gd name="connsiteX2" fmla="*/ 664143 w 2348564"/>
              <a:gd name="connsiteY2" fmla="*/ 0 h 519764"/>
              <a:gd name="connsiteX3" fmla="*/ 1318661 w 2348564"/>
              <a:gd name="connsiteY3" fmla="*/ 442762 h 519764"/>
              <a:gd name="connsiteX4" fmla="*/ 2348564 w 2348564"/>
              <a:gd name="connsiteY4" fmla="*/ 433137 h 51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564" h="519764">
                <a:moveTo>
                  <a:pt x="154004" y="519764"/>
                </a:moveTo>
                <a:lnTo>
                  <a:pt x="0" y="433137"/>
                </a:lnTo>
                <a:lnTo>
                  <a:pt x="664143" y="0"/>
                </a:lnTo>
                <a:lnTo>
                  <a:pt x="1318661" y="442762"/>
                </a:lnTo>
                <a:lnTo>
                  <a:pt x="2348564" y="433137"/>
                </a:lnTo>
              </a:path>
            </a:pathLst>
          </a:cu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Arrow: Up 63">
            <a:extLst>
              <a:ext uri="{FF2B5EF4-FFF2-40B4-BE49-F238E27FC236}">
                <a16:creationId xmlns:a16="http://schemas.microsoft.com/office/drawing/2014/main" id="{265CD317-D811-829E-C47B-327D54C5D606}"/>
              </a:ext>
            </a:extLst>
          </p:cNvPr>
          <p:cNvSpPr/>
          <p:nvPr/>
        </p:nvSpPr>
        <p:spPr>
          <a:xfrm rot="3428372">
            <a:off x="5942932" y="2525934"/>
            <a:ext cx="142058" cy="296887"/>
          </a:xfrm>
          <a:prstGeom prst="up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Arrow: Up 64">
            <a:extLst>
              <a:ext uri="{FF2B5EF4-FFF2-40B4-BE49-F238E27FC236}">
                <a16:creationId xmlns:a16="http://schemas.microsoft.com/office/drawing/2014/main" id="{53CD4C70-6750-DB8A-63AF-0C3D42AA4379}"/>
              </a:ext>
            </a:extLst>
          </p:cNvPr>
          <p:cNvSpPr/>
          <p:nvPr/>
        </p:nvSpPr>
        <p:spPr>
          <a:xfrm rot="7626065">
            <a:off x="6538480" y="2546265"/>
            <a:ext cx="142058" cy="296887"/>
          </a:xfrm>
          <a:prstGeom prst="up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Arrow: Up 65">
            <a:extLst>
              <a:ext uri="{FF2B5EF4-FFF2-40B4-BE49-F238E27FC236}">
                <a16:creationId xmlns:a16="http://schemas.microsoft.com/office/drawing/2014/main" id="{21ADCBF4-CFC9-881B-DD2C-1D7E32186D1C}"/>
              </a:ext>
            </a:extLst>
          </p:cNvPr>
          <p:cNvSpPr/>
          <p:nvPr/>
        </p:nvSpPr>
        <p:spPr>
          <a:xfrm rot="5400000">
            <a:off x="7303309" y="2778051"/>
            <a:ext cx="142058" cy="296887"/>
          </a:xfrm>
          <a:prstGeom prst="up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Shape 66">
            <a:extLst>
              <a:ext uri="{FF2B5EF4-FFF2-40B4-BE49-F238E27FC236}">
                <a16:creationId xmlns:a16="http://schemas.microsoft.com/office/drawing/2014/main" id="{B0109CF9-CF71-E4AD-2746-850D00AEC7BC}"/>
              </a:ext>
            </a:extLst>
          </p:cNvPr>
          <p:cNvSpPr/>
          <p:nvPr/>
        </p:nvSpPr>
        <p:spPr>
          <a:xfrm>
            <a:off x="8345103" y="2300438"/>
            <a:ext cx="1645920" cy="365760"/>
          </a:xfrm>
          <a:custGeom>
            <a:avLst/>
            <a:gdLst>
              <a:gd name="connsiteX0" fmla="*/ 0 w 1645920"/>
              <a:gd name="connsiteY0" fmla="*/ 356135 h 365760"/>
              <a:gd name="connsiteX1" fmla="*/ 1347537 w 1645920"/>
              <a:gd name="connsiteY1" fmla="*/ 365760 h 365760"/>
              <a:gd name="connsiteX2" fmla="*/ 1347537 w 1645920"/>
              <a:gd name="connsiteY2" fmla="*/ 0 h 365760"/>
              <a:gd name="connsiteX3" fmla="*/ 1645920 w 1645920"/>
              <a:gd name="connsiteY3" fmla="*/ 0 h 365760"/>
            </a:gdLst>
            <a:ahLst/>
            <a:cxnLst>
              <a:cxn ang="0">
                <a:pos x="connsiteX0" y="connsiteY0"/>
              </a:cxn>
              <a:cxn ang="0">
                <a:pos x="connsiteX1" y="connsiteY1"/>
              </a:cxn>
              <a:cxn ang="0">
                <a:pos x="connsiteX2" y="connsiteY2"/>
              </a:cxn>
              <a:cxn ang="0">
                <a:pos x="connsiteX3" y="connsiteY3"/>
              </a:cxn>
            </a:cxnLst>
            <a:rect l="l" t="t" r="r" b="b"/>
            <a:pathLst>
              <a:path w="1645920" h="365760">
                <a:moveTo>
                  <a:pt x="0" y="356135"/>
                </a:moveTo>
                <a:lnTo>
                  <a:pt x="1347537" y="365760"/>
                </a:lnTo>
                <a:lnTo>
                  <a:pt x="1347537" y="0"/>
                </a:lnTo>
                <a:lnTo>
                  <a:pt x="1645920" y="0"/>
                </a:lnTo>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Arrow: Up 67">
            <a:extLst>
              <a:ext uri="{FF2B5EF4-FFF2-40B4-BE49-F238E27FC236}">
                <a16:creationId xmlns:a16="http://schemas.microsoft.com/office/drawing/2014/main" id="{0FAC8B5D-AF63-94DB-895D-706637D51983}"/>
              </a:ext>
            </a:extLst>
          </p:cNvPr>
          <p:cNvSpPr/>
          <p:nvPr/>
        </p:nvSpPr>
        <p:spPr>
          <a:xfrm rot="5400000">
            <a:off x="9053565" y="2516310"/>
            <a:ext cx="142058" cy="296887"/>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723DE07-2789-DEF5-DA95-A6D9ED55C816}"/>
              </a:ext>
            </a:extLst>
          </p:cNvPr>
          <p:cNvSpPr/>
          <p:nvPr/>
        </p:nvSpPr>
        <p:spPr>
          <a:xfrm>
            <a:off x="6473347" y="3068277"/>
            <a:ext cx="867527" cy="2902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ysClr val="windowText" lastClr="000000"/>
                </a:solidFill>
              </a:rPr>
              <a:t>SAFF Effluent (Extracted content retained in internal tank)</a:t>
            </a:r>
            <a:endParaRPr lang="en-GB" sz="800" dirty="0">
              <a:solidFill>
                <a:sysClr val="windowText" lastClr="000000"/>
              </a:solidFill>
            </a:endParaRPr>
          </a:p>
        </p:txBody>
      </p:sp>
      <p:sp>
        <p:nvSpPr>
          <p:cNvPr id="74" name="Free-form: Shape 73">
            <a:extLst>
              <a:ext uri="{FF2B5EF4-FFF2-40B4-BE49-F238E27FC236}">
                <a16:creationId xmlns:a16="http://schemas.microsoft.com/office/drawing/2014/main" id="{E1B57A20-D3EF-9FA1-9BA6-F9F2D804F04C}"/>
              </a:ext>
            </a:extLst>
          </p:cNvPr>
          <p:cNvSpPr/>
          <p:nvPr/>
        </p:nvSpPr>
        <p:spPr>
          <a:xfrm>
            <a:off x="6824312" y="2858703"/>
            <a:ext cx="4581625" cy="2608446"/>
          </a:xfrm>
          <a:custGeom>
            <a:avLst/>
            <a:gdLst>
              <a:gd name="connsiteX0" fmla="*/ 1414913 w 4581625"/>
              <a:gd name="connsiteY0" fmla="*/ 0 h 2608446"/>
              <a:gd name="connsiteX1" fmla="*/ 1414913 w 4581625"/>
              <a:gd name="connsiteY1" fmla="*/ 837398 h 2608446"/>
              <a:gd name="connsiteX2" fmla="*/ 0 w 4581625"/>
              <a:gd name="connsiteY2" fmla="*/ 837398 h 2608446"/>
              <a:gd name="connsiteX3" fmla="*/ 0 w 4581625"/>
              <a:gd name="connsiteY3" fmla="*/ 1087655 h 2608446"/>
              <a:gd name="connsiteX4" fmla="*/ 616016 w 4581625"/>
              <a:gd name="connsiteY4" fmla="*/ 1087655 h 2608446"/>
              <a:gd name="connsiteX5" fmla="*/ 616016 w 4581625"/>
              <a:gd name="connsiteY5" fmla="*/ 1270535 h 2608446"/>
              <a:gd name="connsiteX6" fmla="*/ 616016 w 4581625"/>
              <a:gd name="connsiteY6" fmla="*/ 1087655 h 2608446"/>
              <a:gd name="connsiteX7" fmla="*/ 1645920 w 4581625"/>
              <a:gd name="connsiteY7" fmla="*/ 1087655 h 2608446"/>
              <a:gd name="connsiteX8" fmla="*/ 1645920 w 4581625"/>
              <a:gd name="connsiteY8" fmla="*/ 1270535 h 2608446"/>
              <a:gd name="connsiteX9" fmla="*/ 1645920 w 4581625"/>
              <a:gd name="connsiteY9" fmla="*/ 1087655 h 2608446"/>
              <a:gd name="connsiteX10" fmla="*/ 2666197 w 4581625"/>
              <a:gd name="connsiteY10" fmla="*/ 1087655 h 2608446"/>
              <a:gd name="connsiteX11" fmla="*/ 2666197 w 4581625"/>
              <a:gd name="connsiteY11" fmla="*/ 1260910 h 2608446"/>
              <a:gd name="connsiteX12" fmla="*/ 2666197 w 4581625"/>
              <a:gd name="connsiteY12" fmla="*/ 1087655 h 2608446"/>
              <a:gd name="connsiteX13" fmla="*/ 3667225 w 4581625"/>
              <a:gd name="connsiteY13" fmla="*/ 1087655 h 2608446"/>
              <a:gd name="connsiteX14" fmla="*/ 3667225 w 4581625"/>
              <a:gd name="connsiteY14" fmla="*/ 1280160 h 2608446"/>
              <a:gd name="connsiteX15" fmla="*/ 3667225 w 4581625"/>
              <a:gd name="connsiteY15" fmla="*/ 1087655 h 2608446"/>
              <a:gd name="connsiteX16" fmla="*/ 4581625 w 4581625"/>
              <a:gd name="connsiteY16" fmla="*/ 1087655 h 2608446"/>
              <a:gd name="connsiteX17" fmla="*/ 4581625 w 4581625"/>
              <a:gd name="connsiteY17" fmla="*/ 1155032 h 2608446"/>
              <a:gd name="connsiteX18" fmla="*/ 4581625 w 4581625"/>
              <a:gd name="connsiteY18" fmla="*/ 1087655 h 2608446"/>
              <a:gd name="connsiteX19" fmla="*/ 0 w 4581625"/>
              <a:gd name="connsiteY19" fmla="*/ 1087655 h 2608446"/>
              <a:gd name="connsiteX20" fmla="*/ 0 w 4581625"/>
              <a:gd name="connsiteY20" fmla="*/ 2415941 h 2608446"/>
              <a:gd name="connsiteX21" fmla="*/ 981776 w 4581625"/>
              <a:gd name="connsiteY21" fmla="*/ 2425566 h 2608446"/>
              <a:gd name="connsiteX22" fmla="*/ 972151 w 4581625"/>
              <a:gd name="connsiteY22" fmla="*/ 2608446 h 2608446"/>
              <a:gd name="connsiteX23" fmla="*/ 981776 w 4581625"/>
              <a:gd name="connsiteY23" fmla="*/ 2425566 h 2608446"/>
              <a:gd name="connsiteX24" fmla="*/ 1992429 w 4581625"/>
              <a:gd name="connsiteY24" fmla="*/ 2435192 h 2608446"/>
              <a:gd name="connsiteX25" fmla="*/ 1992429 w 4581625"/>
              <a:gd name="connsiteY25" fmla="*/ 2608446 h 2608446"/>
              <a:gd name="connsiteX26" fmla="*/ 1992429 w 4581625"/>
              <a:gd name="connsiteY26" fmla="*/ 2435192 h 2608446"/>
              <a:gd name="connsiteX27" fmla="*/ 3003082 w 4581625"/>
              <a:gd name="connsiteY27" fmla="*/ 2444817 h 2608446"/>
              <a:gd name="connsiteX28" fmla="*/ 3003082 w 4581625"/>
              <a:gd name="connsiteY28" fmla="*/ 2598821 h 2608446"/>
              <a:gd name="connsiteX29" fmla="*/ 3003082 w 4581625"/>
              <a:gd name="connsiteY29" fmla="*/ 2444817 h 2608446"/>
              <a:gd name="connsiteX30" fmla="*/ 4032985 w 4581625"/>
              <a:gd name="connsiteY30" fmla="*/ 2454442 h 2608446"/>
              <a:gd name="connsiteX31" fmla="*/ 4032985 w 4581625"/>
              <a:gd name="connsiteY31" fmla="*/ 2608446 h 260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625" h="2608446">
                <a:moveTo>
                  <a:pt x="1414913" y="0"/>
                </a:moveTo>
                <a:lnTo>
                  <a:pt x="1414913" y="837398"/>
                </a:lnTo>
                <a:lnTo>
                  <a:pt x="0" y="837398"/>
                </a:lnTo>
                <a:lnTo>
                  <a:pt x="0" y="1087655"/>
                </a:lnTo>
                <a:lnTo>
                  <a:pt x="616016" y="1087655"/>
                </a:lnTo>
                <a:lnTo>
                  <a:pt x="616016" y="1270535"/>
                </a:lnTo>
                <a:lnTo>
                  <a:pt x="616016" y="1087655"/>
                </a:lnTo>
                <a:lnTo>
                  <a:pt x="1645920" y="1087655"/>
                </a:lnTo>
                <a:lnTo>
                  <a:pt x="1645920" y="1270535"/>
                </a:lnTo>
                <a:lnTo>
                  <a:pt x="1645920" y="1087655"/>
                </a:lnTo>
                <a:lnTo>
                  <a:pt x="2666197" y="1087655"/>
                </a:lnTo>
                <a:lnTo>
                  <a:pt x="2666197" y="1260910"/>
                </a:lnTo>
                <a:lnTo>
                  <a:pt x="2666197" y="1087655"/>
                </a:lnTo>
                <a:lnTo>
                  <a:pt x="3667225" y="1087655"/>
                </a:lnTo>
                <a:lnTo>
                  <a:pt x="3667225" y="1280160"/>
                </a:lnTo>
                <a:lnTo>
                  <a:pt x="3667225" y="1087655"/>
                </a:lnTo>
                <a:lnTo>
                  <a:pt x="4581625" y="1087655"/>
                </a:lnTo>
                <a:lnTo>
                  <a:pt x="4581625" y="1155032"/>
                </a:lnTo>
                <a:lnTo>
                  <a:pt x="4581625" y="1087655"/>
                </a:lnTo>
                <a:lnTo>
                  <a:pt x="0" y="1087655"/>
                </a:lnTo>
                <a:lnTo>
                  <a:pt x="0" y="2415941"/>
                </a:lnTo>
                <a:lnTo>
                  <a:pt x="981776" y="2425566"/>
                </a:lnTo>
                <a:lnTo>
                  <a:pt x="972151" y="2608446"/>
                </a:lnTo>
                <a:lnTo>
                  <a:pt x="981776" y="2425566"/>
                </a:lnTo>
                <a:lnTo>
                  <a:pt x="1992429" y="2435192"/>
                </a:lnTo>
                <a:lnTo>
                  <a:pt x="1992429" y="2608446"/>
                </a:lnTo>
                <a:lnTo>
                  <a:pt x="1992429" y="2435192"/>
                </a:lnTo>
                <a:lnTo>
                  <a:pt x="3003082" y="2444817"/>
                </a:lnTo>
                <a:lnTo>
                  <a:pt x="3003082" y="2598821"/>
                </a:lnTo>
                <a:lnTo>
                  <a:pt x="3003082" y="2444817"/>
                </a:lnTo>
                <a:lnTo>
                  <a:pt x="4032985" y="2454442"/>
                </a:lnTo>
                <a:lnTo>
                  <a:pt x="4032985" y="2608446"/>
                </a:lnTo>
              </a:path>
            </a:pathLst>
          </a:custGeom>
          <a:noFill/>
          <a:ln w="381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Arrow: Up 74">
            <a:extLst>
              <a:ext uri="{FF2B5EF4-FFF2-40B4-BE49-F238E27FC236}">
                <a16:creationId xmlns:a16="http://schemas.microsoft.com/office/drawing/2014/main" id="{5B28FF67-4D75-3D9E-3BF3-2180E9AAD5A9}"/>
              </a:ext>
            </a:extLst>
          </p:cNvPr>
          <p:cNvSpPr/>
          <p:nvPr/>
        </p:nvSpPr>
        <p:spPr>
          <a:xfrm rot="10800000">
            <a:off x="8168835" y="3274846"/>
            <a:ext cx="142058" cy="296887"/>
          </a:xfrm>
          <a:prstGeom prs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Arrow: Up 76">
            <a:extLst>
              <a:ext uri="{FF2B5EF4-FFF2-40B4-BE49-F238E27FC236}">
                <a16:creationId xmlns:a16="http://schemas.microsoft.com/office/drawing/2014/main" id="{C4BB06BF-135B-528F-2DE7-84FE245C90A2}"/>
              </a:ext>
            </a:extLst>
          </p:cNvPr>
          <p:cNvSpPr/>
          <p:nvPr/>
        </p:nvSpPr>
        <p:spPr>
          <a:xfrm rot="5400000">
            <a:off x="7035527" y="3803752"/>
            <a:ext cx="142058" cy="296887"/>
          </a:xfrm>
          <a:prstGeom prs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Arrow: Up 77">
            <a:extLst>
              <a:ext uri="{FF2B5EF4-FFF2-40B4-BE49-F238E27FC236}">
                <a16:creationId xmlns:a16="http://schemas.microsoft.com/office/drawing/2014/main" id="{1170261A-817D-817F-01E6-822448381D0D}"/>
              </a:ext>
            </a:extLst>
          </p:cNvPr>
          <p:cNvSpPr/>
          <p:nvPr/>
        </p:nvSpPr>
        <p:spPr>
          <a:xfrm rot="5400000">
            <a:off x="7895569" y="3803717"/>
            <a:ext cx="142058" cy="296887"/>
          </a:xfrm>
          <a:prstGeom prs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Arrow: Up 78">
            <a:extLst>
              <a:ext uri="{FF2B5EF4-FFF2-40B4-BE49-F238E27FC236}">
                <a16:creationId xmlns:a16="http://schemas.microsoft.com/office/drawing/2014/main" id="{220F7112-4F55-9F05-7A83-686BBB57B272}"/>
              </a:ext>
            </a:extLst>
          </p:cNvPr>
          <p:cNvSpPr/>
          <p:nvPr/>
        </p:nvSpPr>
        <p:spPr>
          <a:xfrm rot="5400000">
            <a:off x="8930600" y="3803716"/>
            <a:ext cx="142058" cy="296887"/>
          </a:xfrm>
          <a:prstGeom prs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Arrow: Up 79">
            <a:extLst>
              <a:ext uri="{FF2B5EF4-FFF2-40B4-BE49-F238E27FC236}">
                <a16:creationId xmlns:a16="http://schemas.microsoft.com/office/drawing/2014/main" id="{A06B4973-ECD3-49C1-2C13-8BA848946947}"/>
              </a:ext>
            </a:extLst>
          </p:cNvPr>
          <p:cNvSpPr/>
          <p:nvPr/>
        </p:nvSpPr>
        <p:spPr>
          <a:xfrm rot="5400000">
            <a:off x="9910088" y="3803715"/>
            <a:ext cx="142058" cy="296887"/>
          </a:xfrm>
          <a:prstGeom prs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Arrow: Up 80">
            <a:extLst>
              <a:ext uri="{FF2B5EF4-FFF2-40B4-BE49-F238E27FC236}">
                <a16:creationId xmlns:a16="http://schemas.microsoft.com/office/drawing/2014/main" id="{6AA91286-537A-9CD2-DD2F-F012E1789687}"/>
              </a:ext>
            </a:extLst>
          </p:cNvPr>
          <p:cNvSpPr/>
          <p:nvPr/>
        </p:nvSpPr>
        <p:spPr>
          <a:xfrm rot="5400000">
            <a:off x="10853070" y="3803715"/>
            <a:ext cx="142058" cy="296887"/>
          </a:xfrm>
          <a:prstGeom prs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Arrow: Up 81">
            <a:extLst>
              <a:ext uri="{FF2B5EF4-FFF2-40B4-BE49-F238E27FC236}">
                <a16:creationId xmlns:a16="http://schemas.microsoft.com/office/drawing/2014/main" id="{15C23556-E5E7-7EEC-62C6-122BDF932A92}"/>
              </a:ext>
            </a:extLst>
          </p:cNvPr>
          <p:cNvSpPr/>
          <p:nvPr/>
        </p:nvSpPr>
        <p:spPr>
          <a:xfrm rot="5400000">
            <a:off x="7239042" y="5134725"/>
            <a:ext cx="142058" cy="296887"/>
          </a:xfrm>
          <a:prstGeom prs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Arrow: Up 82">
            <a:extLst>
              <a:ext uri="{FF2B5EF4-FFF2-40B4-BE49-F238E27FC236}">
                <a16:creationId xmlns:a16="http://schemas.microsoft.com/office/drawing/2014/main" id="{7AE5F5C6-FB20-DA0A-7372-49087F7E7C6E}"/>
              </a:ext>
            </a:extLst>
          </p:cNvPr>
          <p:cNvSpPr/>
          <p:nvPr/>
        </p:nvSpPr>
        <p:spPr>
          <a:xfrm rot="5400000">
            <a:off x="8274073" y="5144349"/>
            <a:ext cx="142058" cy="296887"/>
          </a:xfrm>
          <a:prstGeom prs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Arrow: Up 83">
            <a:extLst>
              <a:ext uri="{FF2B5EF4-FFF2-40B4-BE49-F238E27FC236}">
                <a16:creationId xmlns:a16="http://schemas.microsoft.com/office/drawing/2014/main" id="{7D48BC6E-4EA4-2425-E8B6-4399FB40A5D1}"/>
              </a:ext>
            </a:extLst>
          </p:cNvPr>
          <p:cNvSpPr/>
          <p:nvPr/>
        </p:nvSpPr>
        <p:spPr>
          <a:xfrm rot="5400000">
            <a:off x="9253561" y="5153973"/>
            <a:ext cx="142058" cy="296887"/>
          </a:xfrm>
          <a:prstGeom prs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Arrow: Up 84">
            <a:extLst>
              <a:ext uri="{FF2B5EF4-FFF2-40B4-BE49-F238E27FC236}">
                <a16:creationId xmlns:a16="http://schemas.microsoft.com/office/drawing/2014/main" id="{A83E369F-8BBD-8B43-405E-280DB9AB31B4}"/>
              </a:ext>
            </a:extLst>
          </p:cNvPr>
          <p:cNvSpPr/>
          <p:nvPr/>
        </p:nvSpPr>
        <p:spPr>
          <a:xfrm rot="5400000">
            <a:off x="10196543" y="5153973"/>
            <a:ext cx="142058" cy="296887"/>
          </a:xfrm>
          <a:prstGeom prs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045827E4-0856-06C3-DB15-542798945E7A}"/>
              </a:ext>
            </a:extLst>
          </p:cNvPr>
          <p:cNvSpPr/>
          <p:nvPr/>
        </p:nvSpPr>
        <p:spPr>
          <a:xfrm>
            <a:off x="6009111" y="4495493"/>
            <a:ext cx="742259" cy="3095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ysClr val="windowText" lastClr="000000"/>
                </a:solidFill>
              </a:rPr>
              <a:t>PAC Processed Water pumped to clean storage tanks pending sample laboratory analysis</a:t>
            </a:r>
            <a:endParaRPr lang="en-GB" sz="800" dirty="0">
              <a:solidFill>
                <a:sysClr val="windowText" lastClr="000000"/>
              </a:solidFill>
            </a:endParaRPr>
          </a:p>
        </p:txBody>
      </p:sp>
      <p:sp>
        <p:nvSpPr>
          <p:cNvPr id="76" name="Arrow: Up 75">
            <a:extLst>
              <a:ext uri="{FF2B5EF4-FFF2-40B4-BE49-F238E27FC236}">
                <a16:creationId xmlns:a16="http://schemas.microsoft.com/office/drawing/2014/main" id="{FDD0ED20-8BCC-5CDC-DE81-573B666C34F0}"/>
              </a:ext>
            </a:extLst>
          </p:cNvPr>
          <p:cNvSpPr/>
          <p:nvPr/>
        </p:nvSpPr>
        <p:spPr>
          <a:xfrm rot="10800000">
            <a:off x="6751371" y="4514530"/>
            <a:ext cx="142058" cy="296887"/>
          </a:xfrm>
          <a:prstGeom prs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9BE0F1F6-85D2-5CAF-85CB-0EDF9C3E4AEB}"/>
              </a:ext>
            </a:extLst>
          </p:cNvPr>
          <p:cNvSpPr/>
          <p:nvPr/>
        </p:nvSpPr>
        <p:spPr>
          <a:xfrm>
            <a:off x="9932383" y="1396420"/>
            <a:ext cx="1454951" cy="3657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ysClr val="windowText" lastClr="000000"/>
                </a:solidFill>
              </a:rPr>
              <a:t>PAC Sludge filter (Water drained for re-circulation, waste sent via EWC)</a:t>
            </a:r>
            <a:endParaRPr lang="en-GB" sz="800" dirty="0">
              <a:solidFill>
                <a:sysClr val="windowText" lastClr="000000"/>
              </a:solidFill>
            </a:endParaRPr>
          </a:p>
        </p:txBody>
      </p:sp>
      <p:pic>
        <p:nvPicPr>
          <p:cNvPr id="88" name="Picture 87">
            <a:extLst>
              <a:ext uri="{FF2B5EF4-FFF2-40B4-BE49-F238E27FC236}">
                <a16:creationId xmlns:a16="http://schemas.microsoft.com/office/drawing/2014/main" id="{BC04DAEB-27D4-6ABF-504E-DD07084D9166}"/>
              </a:ext>
            </a:extLst>
          </p:cNvPr>
          <p:cNvPicPr>
            <a:picLocks noChangeAspect="1"/>
          </p:cNvPicPr>
          <p:nvPr/>
        </p:nvPicPr>
        <p:blipFill>
          <a:blip r:embed="rId8"/>
          <a:srcRect t="25165" b="23708"/>
          <a:stretch/>
        </p:blipFill>
        <p:spPr>
          <a:xfrm flipH="1">
            <a:off x="9927453" y="2023969"/>
            <a:ext cx="858660" cy="316256"/>
          </a:xfrm>
          <a:prstGeom prst="rect">
            <a:avLst/>
          </a:prstGeom>
        </p:spPr>
      </p:pic>
      <p:sp>
        <p:nvSpPr>
          <p:cNvPr id="91" name="Rectangle 90">
            <a:extLst>
              <a:ext uri="{FF2B5EF4-FFF2-40B4-BE49-F238E27FC236}">
                <a16:creationId xmlns:a16="http://schemas.microsoft.com/office/drawing/2014/main" id="{68F280B7-3627-C1CA-DBAD-3AA77AD41394}"/>
              </a:ext>
            </a:extLst>
          </p:cNvPr>
          <p:cNvSpPr/>
          <p:nvPr/>
        </p:nvSpPr>
        <p:spPr>
          <a:xfrm>
            <a:off x="9221471" y="2960941"/>
            <a:ext cx="2257408" cy="518121"/>
          </a:xfrm>
          <a:prstGeom prst="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ysClr val="windowText" lastClr="000000"/>
                </a:solidFill>
              </a:rPr>
              <a:t>PAC and Discharge Tanks Control Systems </a:t>
            </a:r>
          </a:p>
          <a:p>
            <a:pPr algn="ctr"/>
            <a:r>
              <a:rPr lang="en-US" sz="800" dirty="0">
                <a:solidFill>
                  <a:sysClr val="windowText" lastClr="000000"/>
                </a:solidFill>
              </a:rPr>
              <a:t>(SAFF has its own internal system controls)</a:t>
            </a:r>
            <a:endParaRPr lang="en-GB" sz="800" dirty="0">
              <a:solidFill>
                <a:sysClr val="windowText" lastClr="000000"/>
              </a:solidFill>
            </a:endParaRPr>
          </a:p>
        </p:txBody>
      </p:sp>
      <p:sp>
        <p:nvSpPr>
          <p:cNvPr id="92" name="Rectangle 91">
            <a:extLst>
              <a:ext uri="{FF2B5EF4-FFF2-40B4-BE49-F238E27FC236}">
                <a16:creationId xmlns:a16="http://schemas.microsoft.com/office/drawing/2014/main" id="{2773957F-50FD-5B3F-FB2C-0738F4F46928}"/>
              </a:ext>
            </a:extLst>
          </p:cNvPr>
          <p:cNvSpPr/>
          <p:nvPr/>
        </p:nvSpPr>
        <p:spPr>
          <a:xfrm>
            <a:off x="7199864" y="4422719"/>
            <a:ext cx="579374" cy="462112"/>
          </a:xfrm>
          <a:prstGeom prst="rect">
            <a:avLst/>
          </a:prstGeom>
          <a:solidFill>
            <a:srgbClr val="191D1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solidFill>
                  <a:schemeClr val="bg1"/>
                </a:solidFill>
              </a:rPr>
              <a:t>Tank B10</a:t>
            </a:r>
          </a:p>
          <a:p>
            <a:pPr algn="ctr"/>
            <a:r>
              <a:rPr lang="en-US" sz="800" b="1" dirty="0">
                <a:solidFill>
                  <a:schemeClr val="bg1"/>
                </a:solidFill>
              </a:rPr>
              <a:t>MDPE 30m³</a:t>
            </a:r>
            <a:endParaRPr lang="en-GB" sz="800" b="1" dirty="0">
              <a:solidFill>
                <a:schemeClr val="bg1"/>
              </a:solidFill>
            </a:endParaRPr>
          </a:p>
        </p:txBody>
      </p:sp>
      <p:cxnSp>
        <p:nvCxnSpPr>
          <p:cNvPr id="94" name="Straight Connector 93">
            <a:extLst>
              <a:ext uri="{FF2B5EF4-FFF2-40B4-BE49-F238E27FC236}">
                <a16:creationId xmlns:a16="http://schemas.microsoft.com/office/drawing/2014/main" id="{6ED7BBEC-5094-011E-DAEF-AB64CAE0324C}"/>
              </a:ext>
            </a:extLst>
          </p:cNvPr>
          <p:cNvCxnSpPr>
            <a:cxnSpLocks/>
            <a:stCxn id="74" idx="16"/>
          </p:cNvCxnSpPr>
          <p:nvPr/>
        </p:nvCxnSpPr>
        <p:spPr>
          <a:xfrm>
            <a:off x="11405937" y="3946358"/>
            <a:ext cx="0" cy="202130"/>
          </a:xfrm>
          <a:prstGeom prst="line">
            <a:avLst/>
          </a:prstGeom>
          <a:ln w="3810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97" name="Rectangle 96">
            <a:extLst>
              <a:ext uri="{FF2B5EF4-FFF2-40B4-BE49-F238E27FC236}">
                <a16:creationId xmlns:a16="http://schemas.microsoft.com/office/drawing/2014/main" id="{353AF021-2501-B064-CFD7-51608E7AF260}"/>
              </a:ext>
            </a:extLst>
          </p:cNvPr>
          <p:cNvSpPr/>
          <p:nvPr/>
        </p:nvSpPr>
        <p:spPr>
          <a:xfrm>
            <a:off x="8212969" y="4402605"/>
            <a:ext cx="579374" cy="462112"/>
          </a:xfrm>
          <a:prstGeom prst="rect">
            <a:avLst/>
          </a:prstGeom>
          <a:solidFill>
            <a:srgbClr val="191D1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solidFill>
                  <a:schemeClr val="bg1"/>
                </a:solidFill>
              </a:rPr>
              <a:t>Tank B11</a:t>
            </a:r>
          </a:p>
          <a:p>
            <a:pPr algn="ctr"/>
            <a:r>
              <a:rPr lang="en-US" sz="800" b="1" dirty="0">
                <a:solidFill>
                  <a:schemeClr val="bg1"/>
                </a:solidFill>
              </a:rPr>
              <a:t>MDPE 30m³</a:t>
            </a:r>
            <a:endParaRPr lang="en-GB" sz="800" b="1" dirty="0">
              <a:solidFill>
                <a:schemeClr val="bg1"/>
              </a:solidFill>
            </a:endParaRPr>
          </a:p>
        </p:txBody>
      </p:sp>
      <p:sp>
        <p:nvSpPr>
          <p:cNvPr id="98" name="Rectangle 97">
            <a:extLst>
              <a:ext uri="{FF2B5EF4-FFF2-40B4-BE49-F238E27FC236}">
                <a16:creationId xmlns:a16="http://schemas.microsoft.com/office/drawing/2014/main" id="{70EFA75C-5731-8671-29AF-3AC8A7121F70}"/>
              </a:ext>
            </a:extLst>
          </p:cNvPr>
          <p:cNvSpPr/>
          <p:nvPr/>
        </p:nvSpPr>
        <p:spPr>
          <a:xfrm>
            <a:off x="9226074" y="4402605"/>
            <a:ext cx="579374" cy="462112"/>
          </a:xfrm>
          <a:prstGeom prst="rect">
            <a:avLst/>
          </a:prstGeom>
          <a:solidFill>
            <a:srgbClr val="191D1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solidFill>
                  <a:schemeClr val="bg1"/>
                </a:solidFill>
              </a:rPr>
              <a:t>Tank B12</a:t>
            </a:r>
          </a:p>
          <a:p>
            <a:pPr algn="ctr"/>
            <a:r>
              <a:rPr lang="en-US" sz="800" b="1" dirty="0">
                <a:solidFill>
                  <a:schemeClr val="bg1"/>
                </a:solidFill>
              </a:rPr>
              <a:t>MDPE 30m³</a:t>
            </a:r>
            <a:endParaRPr lang="en-GB" sz="800" b="1" dirty="0">
              <a:solidFill>
                <a:schemeClr val="bg1"/>
              </a:solidFill>
            </a:endParaRPr>
          </a:p>
        </p:txBody>
      </p:sp>
      <p:sp>
        <p:nvSpPr>
          <p:cNvPr id="99" name="Rectangle 98">
            <a:extLst>
              <a:ext uri="{FF2B5EF4-FFF2-40B4-BE49-F238E27FC236}">
                <a16:creationId xmlns:a16="http://schemas.microsoft.com/office/drawing/2014/main" id="{D225B935-95C8-1104-1F66-C1752CA8D9F7}"/>
              </a:ext>
            </a:extLst>
          </p:cNvPr>
          <p:cNvSpPr/>
          <p:nvPr/>
        </p:nvSpPr>
        <p:spPr>
          <a:xfrm>
            <a:off x="10240151" y="4402605"/>
            <a:ext cx="579374" cy="462112"/>
          </a:xfrm>
          <a:prstGeom prst="rect">
            <a:avLst/>
          </a:prstGeom>
          <a:solidFill>
            <a:srgbClr val="191D1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solidFill>
                  <a:schemeClr val="bg1"/>
                </a:solidFill>
              </a:rPr>
              <a:t>Tank B13</a:t>
            </a:r>
          </a:p>
          <a:p>
            <a:pPr algn="ctr"/>
            <a:r>
              <a:rPr lang="en-US" sz="800" b="1" dirty="0">
                <a:solidFill>
                  <a:schemeClr val="bg1"/>
                </a:solidFill>
              </a:rPr>
              <a:t>MDPE 30m³</a:t>
            </a:r>
            <a:endParaRPr lang="en-GB" sz="800" b="1" dirty="0">
              <a:solidFill>
                <a:schemeClr val="bg1"/>
              </a:solidFill>
            </a:endParaRPr>
          </a:p>
        </p:txBody>
      </p:sp>
      <p:sp>
        <p:nvSpPr>
          <p:cNvPr id="100" name="Rectangle 99">
            <a:extLst>
              <a:ext uri="{FF2B5EF4-FFF2-40B4-BE49-F238E27FC236}">
                <a16:creationId xmlns:a16="http://schemas.microsoft.com/office/drawing/2014/main" id="{5FEA9B66-F2A8-CD74-9ADD-AB7B57C9857A}"/>
              </a:ext>
            </a:extLst>
          </p:cNvPr>
          <p:cNvSpPr/>
          <p:nvPr/>
        </p:nvSpPr>
        <p:spPr>
          <a:xfrm>
            <a:off x="11253256" y="4402605"/>
            <a:ext cx="579374" cy="462112"/>
          </a:xfrm>
          <a:prstGeom prst="rect">
            <a:avLst/>
          </a:prstGeom>
          <a:solidFill>
            <a:srgbClr val="191D1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solidFill>
                  <a:schemeClr val="bg1"/>
                </a:solidFill>
              </a:rPr>
              <a:t>Tank B14</a:t>
            </a:r>
          </a:p>
          <a:p>
            <a:pPr algn="ctr"/>
            <a:r>
              <a:rPr lang="en-US" sz="800" b="1" dirty="0">
                <a:solidFill>
                  <a:schemeClr val="bg1"/>
                </a:solidFill>
              </a:rPr>
              <a:t>MDPE 30m³</a:t>
            </a:r>
            <a:endParaRPr lang="en-GB" sz="800" b="1" dirty="0">
              <a:solidFill>
                <a:schemeClr val="bg1"/>
              </a:solidFill>
            </a:endParaRPr>
          </a:p>
        </p:txBody>
      </p:sp>
      <p:sp>
        <p:nvSpPr>
          <p:cNvPr id="102" name="Rectangle 101">
            <a:extLst>
              <a:ext uri="{FF2B5EF4-FFF2-40B4-BE49-F238E27FC236}">
                <a16:creationId xmlns:a16="http://schemas.microsoft.com/office/drawing/2014/main" id="{7E61D35F-EFCF-6C92-6693-1DBAABD144ED}"/>
              </a:ext>
            </a:extLst>
          </p:cNvPr>
          <p:cNvSpPr/>
          <p:nvPr/>
        </p:nvSpPr>
        <p:spPr>
          <a:xfrm>
            <a:off x="9569555" y="5740171"/>
            <a:ext cx="579374" cy="462112"/>
          </a:xfrm>
          <a:prstGeom prst="rect">
            <a:avLst/>
          </a:prstGeom>
          <a:solidFill>
            <a:srgbClr val="191D1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solidFill>
                  <a:schemeClr val="bg1"/>
                </a:solidFill>
              </a:rPr>
              <a:t>Tank B16</a:t>
            </a:r>
          </a:p>
          <a:p>
            <a:pPr algn="ctr"/>
            <a:r>
              <a:rPr lang="en-US" sz="800" b="1" dirty="0">
                <a:solidFill>
                  <a:schemeClr val="bg1"/>
                </a:solidFill>
              </a:rPr>
              <a:t>MDPE 30m³</a:t>
            </a:r>
            <a:endParaRPr lang="en-GB" sz="800" b="1" dirty="0">
              <a:solidFill>
                <a:schemeClr val="bg1"/>
              </a:solidFill>
            </a:endParaRPr>
          </a:p>
        </p:txBody>
      </p:sp>
      <p:sp>
        <p:nvSpPr>
          <p:cNvPr id="103" name="Rectangle 102">
            <a:extLst>
              <a:ext uri="{FF2B5EF4-FFF2-40B4-BE49-F238E27FC236}">
                <a16:creationId xmlns:a16="http://schemas.microsoft.com/office/drawing/2014/main" id="{01356142-3CA4-AB5D-9CD2-F434251F5DA4}"/>
              </a:ext>
            </a:extLst>
          </p:cNvPr>
          <p:cNvSpPr/>
          <p:nvPr/>
        </p:nvSpPr>
        <p:spPr>
          <a:xfrm>
            <a:off x="8524839" y="5770219"/>
            <a:ext cx="579374" cy="462112"/>
          </a:xfrm>
          <a:prstGeom prst="rect">
            <a:avLst/>
          </a:prstGeom>
          <a:solidFill>
            <a:srgbClr val="191D1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solidFill>
                  <a:schemeClr val="bg1"/>
                </a:solidFill>
              </a:rPr>
              <a:t>Tank B17</a:t>
            </a:r>
          </a:p>
          <a:p>
            <a:pPr algn="ctr"/>
            <a:r>
              <a:rPr lang="en-US" sz="800" b="1" dirty="0">
                <a:solidFill>
                  <a:schemeClr val="bg1"/>
                </a:solidFill>
              </a:rPr>
              <a:t>MDPE 30m³</a:t>
            </a:r>
            <a:endParaRPr lang="en-GB" sz="800" b="1" dirty="0">
              <a:solidFill>
                <a:schemeClr val="bg1"/>
              </a:solidFill>
            </a:endParaRPr>
          </a:p>
        </p:txBody>
      </p:sp>
      <p:sp>
        <p:nvSpPr>
          <p:cNvPr id="104" name="Rectangle 103">
            <a:extLst>
              <a:ext uri="{FF2B5EF4-FFF2-40B4-BE49-F238E27FC236}">
                <a16:creationId xmlns:a16="http://schemas.microsoft.com/office/drawing/2014/main" id="{89BD79E1-29C2-75A7-72DD-A5E45AD42619}"/>
              </a:ext>
            </a:extLst>
          </p:cNvPr>
          <p:cNvSpPr/>
          <p:nvPr/>
        </p:nvSpPr>
        <p:spPr>
          <a:xfrm>
            <a:off x="7527927" y="5770221"/>
            <a:ext cx="579374" cy="462112"/>
          </a:xfrm>
          <a:prstGeom prst="rect">
            <a:avLst/>
          </a:prstGeom>
          <a:solidFill>
            <a:srgbClr val="191D1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solidFill>
                  <a:schemeClr val="bg1"/>
                </a:solidFill>
              </a:rPr>
              <a:t>Tank B18</a:t>
            </a:r>
          </a:p>
          <a:p>
            <a:pPr algn="ctr"/>
            <a:r>
              <a:rPr lang="en-US" sz="800" b="1" dirty="0">
                <a:solidFill>
                  <a:schemeClr val="bg1"/>
                </a:solidFill>
              </a:rPr>
              <a:t>MDPE 30m³</a:t>
            </a:r>
            <a:endParaRPr lang="en-GB" sz="800" b="1" dirty="0">
              <a:solidFill>
                <a:schemeClr val="bg1"/>
              </a:solidFill>
            </a:endParaRPr>
          </a:p>
        </p:txBody>
      </p:sp>
      <p:sp>
        <p:nvSpPr>
          <p:cNvPr id="105" name="Rectangle 104">
            <a:extLst>
              <a:ext uri="{FF2B5EF4-FFF2-40B4-BE49-F238E27FC236}">
                <a16:creationId xmlns:a16="http://schemas.microsoft.com/office/drawing/2014/main" id="{F7C10FB3-8CED-767B-841D-FD137D876610}"/>
              </a:ext>
            </a:extLst>
          </p:cNvPr>
          <p:cNvSpPr/>
          <p:nvPr/>
        </p:nvSpPr>
        <p:spPr>
          <a:xfrm>
            <a:off x="258391" y="5428228"/>
            <a:ext cx="1315028" cy="2906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tx1"/>
                </a:solidFill>
              </a:rPr>
              <a:t>PROCESS START</a:t>
            </a:r>
            <a:endParaRPr lang="en-GB" sz="1200" dirty="0">
              <a:solidFill>
                <a:schemeClr val="tx1"/>
              </a:solidFill>
            </a:endParaRPr>
          </a:p>
        </p:txBody>
      </p:sp>
      <p:sp>
        <p:nvSpPr>
          <p:cNvPr id="106" name="Rectangle 105">
            <a:extLst>
              <a:ext uri="{FF2B5EF4-FFF2-40B4-BE49-F238E27FC236}">
                <a16:creationId xmlns:a16="http://schemas.microsoft.com/office/drawing/2014/main" id="{3F0C4437-6C15-61FA-09AA-8F78823E44F1}"/>
              </a:ext>
            </a:extLst>
          </p:cNvPr>
          <p:cNvSpPr/>
          <p:nvPr/>
        </p:nvSpPr>
        <p:spPr>
          <a:xfrm>
            <a:off x="4452239" y="5911679"/>
            <a:ext cx="1398490" cy="2906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tx1"/>
                </a:solidFill>
              </a:rPr>
              <a:t>PROCESS FINISH</a:t>
            </a:r>
            <a:endParaRPr lang="en-GB" sz="1200" dirty="0">
              <a:solidFill>
                <a:schemeClr val="tx1"/>
              </a:solidFill>
            </a:endParaRPr>
          </a:p>
        </p:txBody>
      </p:sp>
      <p:sp>
        <p:nvSpPr>
          <p:cNvPr id="72" name="Rectangle: Rounded Corners 71">
            <a:extLst>
              <a:ext uri="{FF2B5EF4-FFF2-40B4-BE49-F238E27FC236}">
                <a16:creationId xmlns:a16="http://schemas.microsoft.com/office/drawing/2014/main" id="{B8A9D4EB-9074-DB98-B34B-DB5043AD281E}"/>
              </a:ext>
            </a:extLst>
          </p:cNvPr>
          <p:cNvSpPr/>
          <p:nvPr/>
        </p:nvSpPr>
        <p:spPr>
          <a:xfrm>
            <a:off x="4521727" y="6159025"/>
            <a:ext cx="1207380" cy="5766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Discharge Route (Controlled volume/flow rate)</a:t>
            </a:r>
            <a:endParaRPr lang="en-GB" sz="1000" dirty="0"/>
          </a:p>
        </p:txBody>
      </p:sp>
      <p:sp>
        <p:nvSpPr>
          <p:cNvPr id="107" name="Rectangle 106">
            <a:extLst>
              <a:ext uri="{FF2B5EF4-FFF2-40B4-BE49-F238E27FC236}">
                <a16:creationId xmlns:a16="http://schemas.microsoft.com/office/drawing/2014/main" id="{274E5C80-EB14-1208-3CF4-3A03658314A7}"/>
              </a:ext>
            </a:extLst>
          </p:cNvPr>
          <p:cNvSpPr/>
          <p:nvPr/>
        </p:nvSpPr>
        <p:spPr>
          <a:xfrm>
            <a:off x="4714795" y="2427544"/>
            <a:ext cx="679984" cy="2906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tx1"/>
                </a:solidFill>
              </a:rPr>
              <a:t>SAFF</a:t>
            </a:r>
            <a:endParaRPr lang="en-GB" sz="1200" dirty="0">
              <a:solidFill>
                <a:schemeClr val="tx1"/>
              </a:solidFill>
            </a:endParaRPr>
          </a:p>
        </p:txBody>
      </p:sp>
      <p:sp>
        <p:nvSpPr>
          <p:cNvPr id="108" name="Rectangle 107">
            <a:extLst>
              <a:ext uri="{FF2B5EF4-FFF2-40B4-BE49-F238E27FC236}">
                <a16:creationId xmlns:a16="http://schemas.microsoft.com/office/drawing/2014/main" id="{2925D32A-43CD-165F-BD17-C29C2E9ADAE4}"/>
              </a:ext>
            </a:extLst>
          </p:cNvPr>
          <p:cNvSpPr/>
          <p:nvPr/>
        </p:nvSpPr>
        <p:spPr>
          <a:xfrm>
            <a:off x="7515622" y="1680232"/>
            <a:ext cx="477281" cy="2510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tx1"/>
                </a:solidFill>
              </a:rPr>
              <a:t>PAC</a:t>
            </a:r>
            <a:endParaRPr lang="en-GB" sz="1200" dirty="0">
              <a:solidFill>
                <a:schemeClr val="tx1"/>
              </a:solidFill>
            </a:endParaRPr>
          </a:p>
        </p:txBody>
      </p:sp>
      <p:sp>
        <p:nvSpPr>
          <p:cNvPr id="109" name="Rectangle 108">
            <a:extLst>
              <a:ext uri="{FF2B5EF4-FFF2-40B4-BE49-F238E27FC236}">
                <a16:creationId xmlns:a16="http://schemas.microsoft.com/office/drawing/2014/main" id="{3689BD8B-C7D5-234E-B862-22CACB40BA72}"/>
              </a:ext>
            </a:extLst>
          </p:cNvPr>
          <p:cNvSpPr/>
          <p:nvPr/>
        </p:nvSpPr>
        <p:spPr>
          <a:xfrm>
            <a:off x="3270770" y="1482870"/>
            <a:ext cx="1285656" cy="2906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tx1"/>
                </a:solidFill>
              </a:rPr>
              <a:t>INFLUENT STORAGE TANKS (STORMWATER)</a:t>
            </a:r>
            <a:endParaRPr lang="en-GB" sz="1200" dirty="0">
              <a:solidFill>
                <a:schemeClr val="tx1"/>
              </a:solidFill>
            </a:endParaRPr>
          </a:p>
        </p:txBody>
      </p:sp>
      <p:sp>
        <p:nvSpPr>
          <p:cNvPr id="110" name="Rectangle 109">
            <a:extLst>
              <a:ext uri="{FF2B5EF4-FFF2-40B4-BE49-F238E27FC236}">
                <a16:creationId xmlns:a16="http://schemas.microsoft.com/office/drawing/2014/main" id="{9B586ED6-2AD6-1A14-05B3-24185A66A0D4}"/>
              </a:ext>
            </a:extLst>
          </p:cNvPr>
          <p:cNvSpPr/>
          <p:nvPr/>
        </p:nvSpPr>
        <p:spPr>
          <a:xfrm>
            <a:off x="8371547" y="3628588"/>
            <a:ext cx="3495161" cy="2906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tx1"/>
                </a:solidFill>
              </a:rPr>
              <a:t>PRE-DISCHARGE HOLDING TANKS</a:t>
            </a:r>
            <a:endParaRPr lang="en-GB" sz="1200" dirty="0">
              <a:solidFill>
                <a:schemeClr val="tx1"/>
              </a:solidFill>
            </a:endParaRPr>
          </a:p>
        </p:txBody>
      </p:sp>
      <p:sp>
        <p:nvSpPr>
          <p:cNvPr id="113" name="Free-form: Shape 112">
            <a:extLst>
              <a:ext uri="{FF2B5EF4-FFF2-40B4-BE49-F238E27FC236}">
                <a16:creationId xmlns:a16="http://schemas.microsoft.com/office/drawing/2014/main" id="{8E69DBFF-B6D2-7B9B-8D7F-892ED1F9C29A}"/>
              </a:ext>
            </a:extLst>
          </p:cNvPr>
          <p:cNvSpPr/>
          <p:nvPr/>
        </p:nvSpPr>
        <p:spPr>
          <a:xfrm>
            <a:off x="5736657" y="5062888"/>
            <a:ext cx="5813659" cy="1511167"/>
          </a:xfrm>
          <a:custGeom>
            <a:avLst/>
            <a:gdLst>
              <a:gd name="connsiteX0" fmla="*/ 1732547 w 5813659"/>
              <a:gd name="connsiteY0" fmla="*/ 19251 h 1511167"/>
              <a:gd name="connsiteX1" fmla="*/ 1732547 w 5813659"/>
              <a:gd name="connsiteY1" fmla="*/ 105878 h 1511167"/>
              <a:gd name="connsiteX2" fmla="*/ 2781701 w 5813659"/>
              <a:gd name="connsiteY2" fmla="*/ 105878 h 1511167"/>
              <a:gd name="connsiteX3" fmla="*/ 2781701 w 5813659"/>
              <a:gd name="connsiteY3" fmla="*/ 0 h 1511167"/>
              <a:gd name="connsiteX4" fmla="*/ 2781701 w 5813659"/>
              <a:gd name="connsiteY4" fmla="*/ 105878 h 1511167"/>
              <a:gd name="connsiteX5" fmla="*/ 3773103 w 5813659"/>
              <a:gd name="connsiteY5" fmla="*/ 105878 h 1511167"/>
              <a:gd name="connsiteX6" fmla="*/ 3773103 w 5813659"/>
              <a:gd name="connsiteY6" fmla="*/ 0 h 1511167"/>
              <a:gd name="connsiteX7" fmla="*/ 3773103 w 5813659"/>
              <a:gd name="connsiteY7" fmla="*/ 105878 h 1511167"/>
              <a:gd name="connsiteX8" fmla="*/ 4793381 w 5813659"/>
              <a:gd name="connsiteY8" fmla="*/ 105878 h 1511167"/>
              <a:gd name="connsiteX9" fmla="*/ 4793381 w 5813659"/>
              <a:gd name="connsiteY9" fmla="*/ 9626 h 1511167"/>
              <a:gd name="connsiteX10" fmla="*/ 4793381 w 5813659"/>
              <a:gd name="connsiteY10" fmla="*/ 105878 h 1511167"/>
              <a:gd name="connsiteX11" fmla="*/ 5813659 w 5813659"/>
              <a:gd name="connsiteY11" fmla="*/ 105878 h 1511167"/>
              <a:gd name="connsiteX12" fmla="*/ 5813659 w 5813659"/>
              <a:gd name="connsiteY12" fmla="*/ 0 h 1511167"/>
              <a:gd name="connsiteX13" fmla="*/ 5813659 w 5813659"/>
              <a:gd name="connsiteY13" fmla="*/ 1511167 h 1511167"/>
              <a:gd name="connsiteX14" fmla="*/ 5139890 w 5813659"/>
              <a:gd name="connsiteY14" fmla="*/ 1511167 h 1511167"/>
              <a:gd name="connsiteX15" fmla="*/ 5139890 w 5813659"/>
              <a:gd name="connsiteY15" fmla="*/ 1337912 h 1511167"/>
              <a:gd name="connsiteX16" fmla="*/ 5139890 w 5813659"/>
              <a:gd name="connsiteY16" fmla="*/ 1511167 h 1511167"/>
              <a:gd name="connsiteX17" fmla="*/ 4129238 w 5813659"/>
              <a:gd name="connsiteY17" fmla="*/ 1491916 h 1511167"/>
              <a:gd name="connsiteX18" fmla="*/ 4129238 w 5813659"/>
              <a:gd name="connsiteY18" fmla="*/ 1328287 h 1511167"/>
              <a:gd name="connsiteX19" fmla="*/ 4129238 w 5813659"/>
              <a:gd name="connsiteY19" fmla="*/ 1491916 h 1511167"/>
              <a:gd name="connsiteX20" fmla="*/ 3089709 w 5813659"/>
              <a:gd name="connsiteY20" fmla="*/ 1472666 h 1511167"/>
              <a:gd name="connsiteX21" fmla="*/ 3089709 w 5813659"/>
              <a:gd name="connsiteY21" fmla="*/ 1328287 h 1511167"/>
              <a:gd name="connsiteX22" fmla="*/ 3089709 w 5813659"/>
              <a:gd name="connsiteY22" fmla="*/ 1472666 h 1511167"/>
              <a:gd name="connsiteX23" fmla="*/ 2069431 w 5813659"/>
              <a:gd name="connsiteY23" fmla="*/ 1472666 h 1511167"/>
              <a:gd name="connsiteX24" fmla="*/ 2069431 w 5813659"/>
              <a:gd name="connsiteY24" fmla="*/ 1376413 h 1511167"/>
              <a:gd name="connsiteX25" fmla="*/ 2069431 w 5813659"/>
              <a:gd name="connsiteY25" fmla="*/ 1472666 h 1511167"/>
              <a:gd name="connsiteX26" fmla="*/ 0 w 5813659"/>
              <a:gd name="connsiteY26" fmla="*/ 1463040 h 151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3659" h="1511167">
                <a:moveTo>
                  <a:pt x="1732547" y="19251"/>
                </a:moveTo>
                <a:lnTo>
                  <a:pt x="1732547" y="105878"/>
                </a:lnTo>
                <a:lnTo>
                  <a:pt x="2781701" y="105878"/>
                </a:lnTo>
                <a:lnTo>
                  <a:pt x="2781701" y="0"/>
                </a:lnTo>
                <a:lnTo>
                  <a:pt x="2781701" y="105878"/>
                </a:lnTo>
                <a:lnTo>
                  <a:pt x="3773103" y="105878"/>
                </a:lnTo>
                <a:lnTo>
                  <a:pt x="3773103" y="0"/>
                </a:lnTo>
                <a:lnTo>
                  <a:pt x="3773103" y="105878"/>
                </a:lnTo>
                <a:lnTo>
                  <a:pt x="4793381" y="105878"/>
                </a:lnTo>
                <a:lnTo>
                  <a:pt x="4793381" y="9626"/>
                </a:lnTo>
                <a:lnTo>
                  <a:pt x="4793381" y="105878"/>
                </a:lnTo>
                <a:lnTo>
                  <a:pt x="5813659" y="105878"/>
                </a:lnTo>
                <a:lnTo>
                  <a:pt x="5813659" y="0"/>
                </a:lnTo>
                <a:lnTo>
                  <a:pt x="5813659" y="1511167"/>
                </a:lnTo>
                <a:lnTo>
                  <a:pt x="5139890" y="1511167"/>
                </a:lnTo>
                <a:lnTo>
                  <a:pt x="5139890" y="1337912"/>
                </a:lnTo>
                <a:lnTo>
                  <a:pt x="5139890" y="1511167"/>
                </a:lnTo>
                <a:lnTo>
                  <a:pt x="4129238" y="1491916"/>
                </a:lnTo>
                <a:lnTo>
                  <a:pt x="4129238" y="1328287"/>
                </a:lnTo>
                <a:lnTo>
                  <a:pt x="4129238" y="1491916"/>
                </a:lnTo>
                <a:lnTo>
                  <a:pt x="3089709" y="1472666"/>
                </a:lnTo>
                <a:lnTo>
                  <a:pt x="3089709" y="1328287"/>
                </a:lnTo>
                <a:lnTo>
                  <a:pt x="3089709" y="1472666"/>
                </a:lnTo>
                <a:lnTo>
                  <a:pt x="2069431" y="1472666"/>
                </a:lnTo>
                <a:lnTo>
                  <a:pt x="2069431" y="1376413"/>
                </a:lnTo>
                <a:lnTo>
                  <a:pt x="2069431" y="1472666"/>
                </a:lnTo>
                <a:lnTo>
                  <a:pt x="0" y="146304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Arrow: Up 113">
            <a:extLst>
              <a:ext uri="{FF2B5EF4-FFF2-40B4-BE49-F238E27FC236}">
                <a16:creationId xmlns:a16="http://schemas.microsoft.com/office/drawing/2014/main" id="{109CDB94-620F-3DE9-AEA3-D97B3DB69AA6}"/>
              </a:ext>
            </a:extLst>
          </p:cNvPr>
          <p:cNvSpPr/>
          <p:nvPr/>
        </p:nvSpPr>
        <p:spPr>
          <a:xfrm rot="5400000">
            <a:off x="7971908" y="5019077"/>
            <a:ext cx="142058" cy="296887"/>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Arrow: Up 114">
            <a:extLst>
              <a:ext uri="{FF2B5EF4-FFF2-40B4-BE49-F238E27FC236}">
                <a16:creationId xmlns:a16="http://schemas.microsoft.com/office/drawing/2014/main" id="{CD731D88-8CD5-EBEC-2836-E6BF3C2990B1}"/>
              </a:ext>
            </a:extLst>
          </p:cNvPr>
          <p:cNvSpPr/>
          <p:nvPr/>
        </p:nvSpPr>
        <p:spPr>
          <a:xfrm rot="5400000">
            <a:off x="8953341" y="5017395"/>
            <a:ext cx="142058" cy="296887"/>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Arrow: Up 115">
            <a:extLst>
              <a:ext uri="{FF2B5EF4-FFF2-40B4-BE49-F238E27FC236}">
                <a16:creationId xmlns:a16="http://schemas.microsoft.com/office/drawing/2014/main" id="{5954845E-0DE9-575E-B953-53EDF534EA92}"/>
              </a:ext>
            </a:extLst>
          </p:cNvPr>
          <p:cNvSpPr/>
          <p:nvPr/>
        </p:nvSpPr>
        <p:spPr>
          <a:xfrm rot="5400000">
            <a:off x="9919993" y="5027643"/>
            <a:ext cx="142058" cy="296887"/>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Arrow: Up 116">
            <a:extLst>
              <a:ext uri="{FF2B5EF4-FFF2-40B4-BE49-F238E27FC236}">
                <a16:creationId xmlns:a16="http://schemas.microsoft.com/office/drawing/2014/main" id="{5C856826-0B21-DAE8-2F8E-718168703A84}"/>
              </a:ext>
            </a:extLst>
          </p:cNvPr>
          <p:cNvSpPr/>
          <p:nvPr/>
        </p:nvSpPr>
        <p:spPr>
          <a:xfrm rot="5400000">
            <a:off x="10951605" y="5028622"/>
            <a:ext cx="142058" cy="296887"/>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Arrow: Up 117">
            <a:extLst>
              <a:ext uri="{FF2B5EF4-FFF2-40B4-BE49-F238E27FC236}">
                <a16:creationId xmlns:a16="http://schemas.microsoft.com/office/drawing/2014/main" id="{59674641-F4BD-E90E-9B35-CC791689AA96}"/>
              </a:ext>
            </a:extLst>
          </p:cNvPr>
          <p:cNvSpPr/>
          <p:nvPr/>
        </p:nvSpPr>
        <p:spPr>
          <a:xfrm rot="10800000">
            <a:off x="11479413" y="5628212"/>
            <a:ext cx="142058" cy="296887"/>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Arrow: Up 118">
            <a:extLst>
              <a:ext uri="{FF2B5EF4-FFF2-40B4-BE49-F238E27FC236}">
                <a16:creationId xmlns:a16="http://schemas.microsoft.com/office/drawing/2014/main" id="{569EC6C8-99D7-B0D0-EC4F-3DDB938727C4}"/>
              </a:ext>
            </a:extLst>
          </p:cNvPr>
          <p:cNvSpPr/>
          <p:nvPr/>
        </p:nvSpPr>
        <p:spPr>
          <a:xfrm rot="16200000">
            <a:off x="11127389" y="6432386"/>
            <a:ext cx="142058" cy="296887"/>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Arrow: Up 119">
            <a:extLst>
              <a:ext uri="{FF2B5EF4-FFF2-40B4-BE49-F238E27FC236}">
                <a16:creationId xmlns:a16="http://schemas.microsoft.com/office/drawing/2014/main" id="{E524E435-910A-68B8-6374-848598AD77D5}"/>
              </a:ext>
            </a:extLst>
          </p:cNvPr>
          <p:cNvSpPr/>
          <p:nvPr/>
        </p:nvSpPr>
        <p:spPr>
          <a:xfrm rot="16200000">
            <a:off x="10254943" y="6421191"/>
            <a:ext cx="142058" cy="296887"/>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Arrow: Up 120">
            <a:extLst>
              <a:ext uri="{FF2B5EF4-FFF2-40B4-BE49-F238E27FC236}">
                <a16:creationId xmlns:a16="http://schemas.microsoft.com/office/drawing/2014/main" id="{6355775C-436C-2AEB-9456-2FE349328C33}"/>
              </a:ext>
            </a:extLst>
          </p:cNvPr>
          <p:cNvSpPr/>
          <p:nvPr/>
        </p:nvSpPr>
        <p:spPr>
          <a:xfrm rot="16200000">
            <a:off x="9231532" y="6399342"/>
            <a:ext cx="142058" cy="296887"/>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Up 121">
            <a:extLst>
              <a:ext uri="{FF2B5EF4-FFF2-40B4-BE49-F238E27FC236}">
                <a16:creationId xmlns:a16="http://schemas.microsoft.com/office/drawing/2014/main" id="{96A533B2-B1A5-DBC3-1060-107C2C1F8735}"/>
              </a:ext>
            </a:extLst>
          </p:cNvPr>
          <p:cNvSpPr/>
          <p:nvPr/>
        </p:nvSpPr>
        <p:spPr>
          <a:xfrm rot="16200000">
            <a:off x="8237771" y="6387473"/>
            <a:ext cx="142058" cy="296887"/>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Up 122">
            <a:extLst>
              <a:ext uri="{FF2B5EF4-FFF2-40B4-BE49-F238E27FC236}">
                <a16:creationId xmlns:a16="http://schemas.microsoft.com/office/drawing/2014/main" id="{017AB9DD-1B0C-0422-4CF2-1FAF7A8514FE}"/>
              </a:ext>
            </a:extLst>
          </p:cNvPr>
          <p:cNvSpPr/>
          <p:nvPr/>
        </p:nvSpPr>
        <p:spPr>
          <a:xfrm rot="16200000">
            <a:off x="6601912" y="6382656"/>
            <a:ext cx="142058" cy="296887"/>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B5B7C0B9-614B-2552-9BF9-5B457675F9C6}"/>
              </a:ext>
            </a:extLst>
          </p:cNvPr>
          <p:cNvPicPr>
            <a:picLocks noChangeAspect="1"/>
          </p:cNvPicPr>
          <p:nvPr/>
        </p:nvPicPr>
        <p:blipFill>
          <a:blip r:embed="rId7"/>
          <a:srcRect t="2338"/>
          <a:stretch/>
        </p:blipFill>
        <p:spPr>
          <a:xfrm>
            <a:off x="10481354" y="5385245"/>
            <a:ext cx="771902" cy="1113150"/>
          </a:xfrm>
          <a:prstGeom prst="rect">
            <a:avLst/>
          </a:prstGeom>
        </p:spPr>
      </p:pic>
      <p:sp>
        <p:nvSpPr>
          <p:cNvPr id="101" name="Rectangle 100">
            <a:extLst>
              <a:ext uri="{FF2B5EF4-FFF2-40B4-BE49-F238E27FC236}">
                <a16:creationId xmlns:a16="http://schemas.microsoft.com/office/drawing/2014/main" id="{363A7440-F60D-4938-7DA2-29F1F6CA5126}"/>
              </a:ext>
            </a:extLst>
          </p:cNvPr>
          <p:cNvSpPr/>
          <p:nvPr/>
        </p:nvSpPr>
        <p:spPr>
          <a:xfrm>
            <a:off x="10574107" y="5761445"/>
            <a:ext cx="579374" cy="462112"/>
          </a:xfrm>
          <a:prstGeom prst="rect">
            <a:avLst/>
          </a:prstGeom>
          <a:solidFill>
            <a:srgbClr val="191D1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solidFill>
                  <a:schemeClr val="bg1"/>
                </a:solidFill>
              </a:rPr>
              <a:t>Tank B15</a:t>
            </a:r>
          </a:p>
          <a:p>
            <a:pPr algn="ctr"/>
            <a:r>
              <a:rPr lang="en-US" sz="800" b="1" dirty="0">
                <a:solidFill>
                  <a:schemeClr val="bg1"/>
                </a:solidFill>
              </a:rPr>
              <a:t>MDPE 25m³</a:t>
            </a:r>
            <a:endParaRPr lang="en-GB" sz="800" b="1" dirty="0">
              <a:solidFill>
                <a:schemeClr val="bg1"/>
              </a:solidFill>
            </a:endParaRPr>
          </a:p>
        </p:txBody>
      </p:sp>
      <p:sp>
        <p:nvSpPr>
          <p:cNvPr id="126" name="Free-form: Shape 125">
            <a:extLst>
              <a:ext uri="{FF2B5EF4-FFF2-40B4-BE49-F238E27FC236}">
                <a16:creationId xmlns:a16="http://schemas.microsoft.com/office/drawing/2014/main" id="{F7299518-D514-FA8A-D560-05FF58AE8C42}"/>
              </a:ext>
            </a:extLst>
          </p:cNvPr>
          <p:cNvSpPr/>
          <p:nvPr/>
        </p:nvSpPr>
        <p:spPr>
          <a:xfrm>
            <a:off x="8258175" y="2790825"/>
            <a:ext cx="962025" cy="352425"/>
          </a:xfrm>
          <a:custGeom>
            <a:avLst/>
            <a:gdLst>
              <a:gd name="connsiteX0" fmla="*/ 76200 w 962025"/>
              <a:gd name="connsiteY0" fmla="*/ 0 h 352425"/>
              <a:gd name="connsiteX1" fmla="*/ 381000 w 962025"/>
              <a:gd name="connsiteY1" fmla="*/ 161925 h 352425"/>
              <a:gd name="connsiteX2" fmla="*/ 390525 w 962025"/>
              <a:gd name="connsiteY2" fmla="*/ 266700 h 352425"/>
              <a:gd name="connsiteX3" fmla="*/ 962025 w 962025"/>
              <a:gd name="connsiteY3" fmla="*/ 266700 h 352425"/>
              <a:gd name="connsiteX4" fmla="*/ 381000 w 962025"/>
              <a:gd name="connsiteY4" fmla="*/ 266700 h 352425"/>
              <a:gd name="connsiteX5" fmla="*/ 390525 w 962025"/>
              <a:gd name="connsiteY5" fmla="*/ 352425 h 352425"/>
              <a:gd name="connsiteX6" fmla="*/ 0 w 962025"/>
              <a:gd name="connsiteY6"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025" h="352425">
                <a:moveTo>
                  <a:pt x="76200" y="0"/>
                </a:moveTo>
                <a:lnTo>
                  <a:pt x="381000" y="161925"/>
                </a:lnTo>
                <a:lnTo>
                  <a:pt x="390525" y="266700"/>
                </a:lnTo>
                <a:lnTo>
                  <a:pt x="962025" y="266700"/>
                </a:lnTo>
                <a:lnTo>
                  <a:pt x="381000" y="266700"/>
                </a:lnTo>
                <a:lnTo>
                  <a:pt x="390525" y="352425"/>
                </a:lnTo>
                <a:lnTo>
                  <a:pt x="0" y="352425"/>
                </a:lnTo>
              </a:path>
            </a:pathLst>
          </a:custGeom>
          <a:noFill/>
          <a:ln w="28575">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112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11A9-D9BB-DE42-2A48-31B3AF2FB278}"/>
              </a:ext>
            </a:extLst>
          </p:cNvPr>
          <p:cNvSpPr>
            <a:spLocks noGrp="1"/>
          </p:cNvSpPr>
          <p:nvPr>
            <p:ph type="title"/>
          </p:nvPr>
        </p:nvSpPr>
        <p:spPr>
          <a:xfrm>
            <a:off x="162697" y="123568"/>
            <a:ext cx="11032524" cy="733167"/>
          </a:xfrm>
        </p:spPr>
        <p:txBody>
          <a:bodyPr>
            <a:normAutofit/>
          </a:bodyPr>
          <a:lstStyle/>
          <a:p>
            <a:r>
              <a:rPr lang="en-US" sz="3600" dirty="0"/>
              <a:t>Process Flow – Task/Interaction/activity based</a:t>
            </a:r>
            <a:endParaRPr lang="en-GB" sz="3600" dirty="0"/>
          </a:p>
        </p:txBody>
      </p:sp>
      <p:sp>
        <p:nvSpPr>
          <p:cNvPr id="3" name="Rectangle 2">
            <a:extLst>
              <a:ext uri="{FF2B5EF4-FFF2-40B4-BE49-F238E27FC236}">
                <a16:creationId xmlns:a16="http://schemas.microsoft.com/office/drawing/2014/main" id="{AA5ED8F0-9715-4295-5199-8D6B61EECA03}"/>
              </a:ext>
            </a:extLst>
          </p:cNvPr>
          <p:cNvSpPr/>
          <p:nvPr/>
        </p:nvSpPr>
        <p:spPr>
          <a:xfrm>
            <a:off x="1885687" y="1062682"/>
            <a:ext cx="1169773" cy="7331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SAFF Cycle enabled (within PLC Control System)</a:t>
            </a:r>
            <a:endParaRPr lang="en-GB" sz="1100" dirty="0"/>
          </a:p>
        </p:txBody>
      </p:sp>
      <p:sp>
        <p:nvSpPr>
          <p:cNvPr id="5" name="Rectangle 4">
            <a:extLst>
              <a:ext uri="{FF2B5EF4-FFF2-40B4-BE49-F238E27FC236}">
                <a16:creationId xmlns:a16="http://schemas.microsoft.com/office/drawing/2014/main" id="{CC84CC8A-8A97-8F05-EFA8-40A8BF026594}"/>
              </a:ext>
            </a:extLst>
          </p:cNvPr>
          <p:cNvSpPr/>
          <p:nvPr/>
        </p:nvSpPr>
        <p:spPr>
          <a:xfrm>
            <a:off x="3512218" y="1072307"/>
            <a:ext cx="1169773" cy="7331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PAC Cycle enabled (within PLC Control System)</a:t>
            </a:r>
            <a:endParaRPr lang="en-GB" sz="1100" dirty="0"/>
          </a:p>
        </p:txBody>
      </p:sp>
      <p:sp>
        <p:nvSpPr>
          <p:cNvPr id="6" name="Diamond 5">
            <a:extLst>
              <a:ext uri="{FF2B5EF4-FFF2-40B4-BE49-F238E27FC236}">
                <a16:creationId xmlns:a16="http://schemas.microsoft.com/office/drawing/2014/main" id="{DA65A901-786B-CABD-BFA3-C0599B1CAF10}"/>
              </a:ext>
            </a:extLst>
          </p:cNvPr>
          <p:cNvSpPr/>
          <p:nvPr/>
        </p:nvSpPr>
        <p:spPr>
          <a:xfrm>
            <a:off x="1748680" y="2134814"/>
            <a:ext cx="1443790" cy="1188308"/>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dirty="0"/>
              <a:t>Influent Tank level above warning level?</a:t>
            </a:r>
            <a:endParaRPr lang="en-GB" sz="1100" dirty="0"/>
          </a:p>
        </p:txBody>
      </p:sp>
      <p:cxnSp>
        <p:nvCxnSpPr>
          <p:cNvPr id="8" name="Straight Arrow Connector 7">
            <a:extLst>
              <a:ext uri="{FF2B5EF4-FFF2-40B4-BE49-F238E27FC236}">
                <a16:creationId xmlns:a16="http://schemas.microsoft.com/office/drawing/2014/main" id="{C49C9A68-F2AE-3297-998F-106C036A598D}"/>
              </a:ext>
            </a:extLst>
          </p:cNvPr>
          <p:cNvCxnSpPr>
            <a:stCxn id="3" idx="2"/>
            <a:endCxn id="6" idx="0"/>
          </p:cNvCxnSpPr>
          <p:nvPr/>
        </p:nvCxnSpPr>
        <p:spPr>
          <a:xfrm>
            <a:off x="2470574" y="1795849"/>
            <a:ext cx="1" cy="338965"/>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8A74F51D-06F1-21F6-EFE3-72152CA1D967}"/>
              </a:ext>
            </a:extLst>
          </p:cNvPr>
          <p:cNvSpPr/>
          <p:nvPr/>
        </p:nvSpPr>
        <p:spPr>
          <a:xfrm>
            <a:off x="394636" y="856735"/>
            <a:ext cx="9644513" cy="10779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832475"/>
            <a:r>
              <a:rPr lang="en-US" sz="1400" dirty="0">
                <a:solidFill>
                  <a:schemeClr val="tx1"/>
                </a:solidFill>
              </a:rPr>
              <a:t>Processing parameters are preset within the SAFF, PAC &amp; Discharge Control Systems and all settings password protected </a:t>
            </a:r>
          </a:p>
          <a:p>
            <a:pPr marL="5832475"/>
            <a:r>
              <a:rPr lang="en-US" sz="1400" dirty="0">
                <a:solidFill>
                  <a:schemeClr val="tx1"/>
                </a:solidFill>
              </a:rPr>
              <a:t>under engineering and admin access rights</a:t>
            </a:r>
            <a:endParaRPr lang="en-GB" sz="1400" dirty="0">
              <a:solidFill>
                <a:schemeClr val="tx1"/>
              </a:solidFill>
            </a:endParaRPr>
          </a:p>
        </p:txBody>
      </p:sp>
      <p:cxnSp>
        <p:nvCxnSpPr>
          <p:cNvPr id="11" name="Straight Arrow Connector 10">
            <a:extLst>
              <a:ext uri="{FF2B5EF4-FFF2-40B4-BE49-F238E27FC236}">
                <a16:creationId xmlns:a16="http://schemas.microsoft.com/office/drawing/2014/main" id="{04CD42D7-FF5D-9610-670E-5AE226231D0D}"/>
              </a:ext>
            </a:extLst>
          </p:cNvPr>
          <p:cNvCxnSpPr>
            <a:cxnSpLocks/>
            <a:stCxn id="6" idx="1"/>
            <a:endCxn id="20" idx="3"/>
          </p:cNvCxnSpPr>
          <p:nvPr/>
        </p:nvCxnSpPr>
        <p:spPr>
          <a:xfrm flipH="1" flipV="1">
            <a:off x="1550147" y="2727216"/>
            <a:ext cx="198533" cy="1752"/>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5FFF8667-80F7-88F1-F22A-F90D1D2204AA}"/>
              </a:ext>
            </a:extLst>
          </p:cNvPr>
          <p:cNvCxnSpPr>
            <a:cxnSpLocks/>
            <a:stCxn id="6" idx="2"/>
            <a:endCxn id="30" idx="0"/>
          </p:cNvCxnSpPr>
          <p:nvPr/>
        </p:nvCxnSpPr>
        <p:spPr>
          <a:xfrm flipH="1">
            <a:off x="2470571" y="3323122"/>
            <a:ext cx="4" cy="293195"/>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DBB463D0-AA04-ACAC-BCC3-B395CCC8C266}"/>
              </a:ext>
            </a:extLst>
          </p:cNvPr>
          <p:cNvSpPr txBox="1"/>
          <p:nvPr/>
        </p:nvSpPr>
        <p:spPr>
          <a:xfrm>
            <a:off x="2580150" y="3257880"/>
            <a:ext cx="481263" cy="276999"/>
          </a:xfrm>
          <a:prstGeom prst="rect">
            <a:avLst/>
          </a:prstGeom>
          <a:noFill/>
        </p:spPr>
        <p:txBody>
          <a:bodyPr wrap="square" rtlCol="0">
            <a:spAutoFit/>
          </a:bodyPr>
          <a:lstStyle/>
          <a:p>
            <a:r>
              <a:rPr lang="en-US" sz="1200" dirty="0"/>
              <a:t>YES</a:t>
            </a:r>
            <a:endParaRPr lang="en-GB" sz="1200" dirty="0"/>
          </a:p>
        </p:txBody>
      </p:sp>
      <p:sp>
        <p:nvSpPr>
          <p:cNvPr id="18" name="TextBox 17">
            <a:extLst>
              <a:ext uri="{FF2B5EF4-FFF2-40B4-BE49-F238E27FC236}">
                <a16:creationId xmlns:a16="http://schemas.microsoft.com/office/drawing/2014/main" id="{15665E63-51E1-CEFB-CE5F-FC801E3B6642}"/>
              </a:ext>
            </a:extLst>
          </p:cNvPr>
          <p:cNvSpPr txBox="1"/>
          <p:nvPr/>
        </p:nvSpPr>
        <p:spPr>
          <a:xfrm>
            <a:off x="1556295" y="2417263"/>
            <a:ext cx="481263" cy="276999"/>
          </a:xfrm>
          <a:prstGeom prst="rect">
            <a:avLst/>
          </a:prstGeom>
          <a:noFill/>
        </p:spPr>
        <p:txBody>
          <a:bodyPr wrap="square" rtlCol="0">
            <a:spAutoFit/>
          </a:bodyPr>
          <a:lstStyle/>
          <a:p>
            <a:r>
              <a:rPr lang="en-US" sz="1200" dirty="0"/>
              <a:t>NO</a:t>
            </a:r>
            <a:endParaRPr lang="en-GB" sz="1200" dirty="0"/>
          </a:p>
        </p:txBody>
      </p:sp>
      <p:sp>
        <p:nvSpPr>
          <p:cNvPr id="19" name="Rectangle 18">
            <a:extLst>
              <a:ext uri="{FF2B5EF4-FFF2-40B4-BE49-F238E27FC236}">
                <a16:creationId xmlns:a16="http://schemas.microsoft.com/office/drawing/2014/main" id="{0C2E4EA8-F850-9682-ACD7-47D530709B28}"/>
              </a:ext>
            </a:extLst>
          </p:cNvPr>
          <p:cNvSpPr/>
          <p:nvPr/>
        </p:nvSpPr>
        <p:spPr>
          <a:xfrm>
            <a:off x="228039" y="2360632"/>
            <a:ext cx="1191930" cy="7331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Automated email issued to notify low influent warning</a:t>
            </a:r>
            <a:endParaRPr lang="en-GB" sz="1100" dirty="0"/>
          </a:p>
        </p:txBody>
      </p:sp>
      <p:sp>
        <p:nvSpPr>
          <p:cNvPr id="20" name="Rectangle 19">
            <a:extLst>
              <a:ext uri="{FF2B5EF4-FFF2-40B4-BE49-F238E27FC236}">
                <a16:creationId xmlns:a16="http://schemas.microsoft.com/office/drawing/2014/main" id="{11322D4A-1608-2BAD-DF7C-61FC1D1D3104}"/>
              </a:ext>
            </a:extLst>
          </p:cNvPr>
          <p:cNvSpPr/>
          <p:nvPr/>
        </p:nvSpPr>
        <p:spPr>
          <a:xfrm>
            <a:off x="97860" y="2360632"/>
            <a:ext cx="1452287" cy="7331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21" name="Rectangle 20">
            <a:extLst>
              <a:ext uri="{FF2B5EF4-FFF2-40B4-BE49-F238E27FC236}">
                <a16:creationId xmlns:a16="http://schemas.microsoft.com/office/drawing/2014/main" id="{73BD4904-8207-3D06-F196-16B64395FF17}"/>
              </a:ext>
            </a:extLst>
          </p:cNvPr>
          <p:cNvSpPr/>
          <p:nvPr/>
        </p:nvSpPr>
        <p:spPr>
          <a:xfrm>
            <a:off x="239485" y="3616003"/>
            <a:ext cx="1169773" cy="7331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Influent Tank level </a:t>
            </a:r>
          </a:p>
          <a:p>
            <a:pPr algn="ctr"/>
            <a:r>
              <a:rPr lang="en-US" sz="1100" dirty="0"/>
              <a:t>re-established</a:t>
            </a:r>
            <a:endParaRPr lang="en-GB" sz="1100" dirty="0"/>
          </a:p>
        </p:txBody>
      </p:sp>
      <p:cxnSp>
        <p:nvCxnSpPr>
          <p:cNvPr id="22" name="Straight Arrow Connector 21">
            <a:extLst>
              <a:ext uri="{FF2B5EF4-FFF2-40B4-BE49-F238E27FC236}">
                <a16:creationId xmlns:a16="http://schemas.microsoft.com/office/drawing/2014/main" id="{5C387A6D-9A61-D662-CD0C-BB380DA8692C}"/>
              </a:ext>
            </a:extLst>
          </p:cNvPr>
          <p:cNvCxnSpPr>
            <a:cxnSpLocks/>
            <a:stCxn id="20" idx="2"/>
            <a:endCxn id="21" idx="0"/>
          </p:cNvCxnSpPr>
          <p:nvPr/>
        </p:nvCxnSpPr>
        <p:spPr>
          <a:xfrm>
            <a:off x="824004" y="3093799"/>
            <a:ext cx="368" cy="522204"/>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84BF8CD-05F4-0BB2-CD3A-1867D39367B2}"/>
              </a:ext>
            </a:extLst>
          </p:cNvPr>
          <p:cNvCxnSpPr>
            <a:cxnSpLocks/>
            <a:stCxn id="21" idx="3"/>
            <a:endCxn id="30" idx="1"/>
          </p:cNvCxnSpPr>
          <p:nvPr/>
        </p:nvCxnSpPr>
        <p:spPr>
          <a:xfrm>
            <a:off x="1409258" y="3982587"/>
            <a:ext cx="376987" cy="314"/>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30D5A81D-48FF-2B80-3B55-09F79FA905C5}"/>
              </a:ext>
            </a:extLst>
          </p:cNvPr>
          <p:cNvSpPr/>
          <p:nvPr/>
        </p:nvSpPr>
        <p:spPr>
          <a:xfrm>
            <a:off x="1786245" y="3616317"/>
            <a:ext cx="1368651" cy="7331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Primary Processing Cycle Operates</a:t>
            </a:r>
          </a:p>
          <a:p>
            <a:pPr algn="ctr"/>
            <a:r>
              <a:rPr lang="en-US" sz="1100" dirty="0"/>
              <a:t>in individual batch vessels</a:t>
            </a:r>
            <a:endParaRPr lang="en-GB" sz="1100" dirty="0"/>
          </a:p>
        </p:txBody>
      </p:sp>
      <p:cxnSp>
        <p:nvCxnSpPr>
          <p:cNvPr id="35" name="Straight Arrow Connector 34">
            <a:extLst>
              <a:ext uri="{FF2B5EF4-FFF2-40B4-BE49-F238E27FC236}">
                <a16:creationId xmlns:a16="http://schemas.microsoft.com/office/drawing/2014/main" id="{87BB1E04-CFB2-D776-4832-D479DD8874E3}"/>
              </a:ext>
            </a:extLst>
          </p:cNvPr>
          <p:cNvCxnSpPr>
            <a:cxnSpLocks/>
            <a:stCxn id="5" idx="2"/>
            <a:endCxn id="50" idx="0"/>
          </p:cNvCxnSpPr>
          <p:nvPr/>
        </p:nvCxnSpPr>
        <p:spPr>
          <a:xfrm>
            <a:off x="4097105" y="1805474"/>
            <a:ext cx="12592" cy="1814224"/>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189973B-631A-58E2-683C-DD362A731332}"/>
              </a:ext>
            </a:extLst>
          </p:cNvPr>
          <p:cNvSpPr txBox="1"/>
          <p:nvPr/>
        </p:nvSpPr>
        <p:spPr>
          <a:xfrm>
            <a:off x="453990" y="908678"/>
            <a:ext cx="874296" cy="523220"/>
          </a:xfrm>
          <a:prstGeom prst="rect">
            <a:avLst/>
          </a:prstGeom>
          <a:solidFill>
            <a:srgbClr val="92D050"/>
          </a:solidFill>
          <a:ln>
            <a:solidFill>
              <a:schemeClr val="tx1"/>
            </a:solidFill>
          </a:ln>
        </p:spPr>
        <p:txBody>
          <a:bodyPr wrap="square" rtlCol="0">
            <a:spAutoFit/>
          </a:bodyPr>
          <a:lstStyle/>
          <a:p>
            <a:pPr algn="ctr"/>
            <a:r>
              <a:rPr lang="en-US" sz="1400" dirty="0"/>
              <a:t>CYCLE START</a:t>
            </a:r>
            <a:endParaRPr lang="en-GB" sz="1400" dirty="0"/>
          </a:p>
        </p:txBody>
      </p:sp>
      <p:sp>
        <p:nvSpPr>
          <p:cNvPr id="38" name="Rectangle 37">
            <a:extLst>
              <a:ext uri="{FF2B5EF4-FFF2-40B4-BE49-F238E27FC236}">
                <a16:creationId xmlns:a16="http://schemas.microsoft.com/office/drawing/2014/main" id="{ECED434E-E9E1-233A-9ADD-1725A5E6D57D}"/>
              </a:ext>
            </a:extLst>
          </p:cNvPr>
          <p:cNvSpPr/>
          <p:nvPr/>
        </p:nvSpPr>
        <p:spPr>
          <a:xfrm>
            <a:off x="9237978" y="330428"/>
            <a:ext cx="1318660" cy="3605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Automated</a:t>
            </a:r>
            <a:r>
              <a:rPr lang="en-GB" sz="1100" dirty="0"/>
              <a:t> process stage</a:t>
            </a:r>
            <a:endParaRPr lang="en-US" sz="1100" dirty="0"/>
          </a:p>
        </p:txBody>
      </p:sp>
      <p:sp>
        <p:nvSpPr>
          <p:cNvPr id="39" name="Rectangle 38">
            <a:extLst>
              <a:ext uri="{FF2B5EF4-FFF2-40B4-BE49-F238E27FC236}">
                <a16:creationId xmlns:a16="http://schemas.microsoft.com/office/drawing/2014/main" id="{C08CA5C2-A7A0-487A-60EF-1B7CA7CD94FB}"/>
              </a:ext>
            </a:extLst>
          </p:cNvPr>
          <p:cNvSpPr/>
          <p:nvPr/>
        </p:nvSpPr>
        <p:spPr>
          <a:xfrm>
            <a:off x="10710642" y="330428"/>
            <a:ext cx="1318661" cy="36052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Requires Operator interaction</a:t>
            </a:r>
            <a:endParaRPr lang="en-GB" sz="1100" dirty="0"/>
          </a:p>
        </p:txBody>
      </p:sp>
      <p:sp>
        <p:nvSpPr>
          <p:cNvPr id="40" name="TextBox 39">
            <a:extLst>
              <a:ext uri="{FF2B5EF4-FFF2-40B4-BE49-F238E27FC236}">
                <a16:creationId xmlns:a16="http://schemas.microsoft.com/office/drawing/2014/main" id="{E17C812E-2475-321F-21D4-7D8AFF79BD0D}"/>
              </a:ext>
            </a:extLst>
          </p:cNvPr>
          <p:cNvSpPr txBox="1"/>
          <p:nvPr/>
        </p:nvSpPr>
        <p:spPr>
          <a:xfrm>
            <a:off x="9204983" y="53429"/>
            <a:ext cx="1959088" cy="276999"/>
          </a:xfrm>
          <a:prstGeom prst="rect">
            <a:avLst/>
          </a:prstGeom>
          <a:noFill/>
        </p:spPr>
        <p:txBody>
          <a:bodyPr wrap="square" rtlCol="0">
            <a:spAutoFit/>
          </a:bodyPr>
          <a:lstStyle/>
          <a:p>
            <a:r>
              <a:rPr lang="en-US" sz="1200" dirty="0"/>
              <a:t>KEY TO COLOUR CODING</a:t>
            </a:r>
            <a:endParaRPr lang="en-GB" sz="1200" dirty="0"/>
          </a:p>
        </p:txBody>
      </p:sp>
      <p:cxnSp>
        <p:nvCxnSpPr>
          <p:cNvPr id="41" name="Straight Arrow Connector 40">
            <a:extLst>
              <a:ext uri="{FF2B5EF4-FFF2-40B4-BE49-F238E27FC236}">
                <a16:creationId xmlns:a16="http://schemas.microsoft.com/office/drawing/2014/main" id="{7ED232DD-B852-2DBF-2857-683F5CEEA93B}"/>
              </a:ext>
            </a:extLst>
          </p:cNvPr>
          <p:cNvCxnSpPr>
            <a:cxnSpLocks/>
            <a:stCxn id="30" idx="3"/>
            <a:endCxn id="50" idx="1"/>
          </p:cNvCxnSpPr>
          <p:nvPr/>
        </p:nvCxnSpPr>
        <p:spPr>
          <a:xfrm>
            <a:off x="3154896" y="3982901"/>
            <a:ext cx="232614" cy="3381"/>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D9C276DA-DDCE-51C6-1EAA-4D1B03BCE5CD}"/>
              </a:ext>
            </a:extLst>
          </p:cNvPr>
          <p:cNvCxnSpPr>
            <a:cxnSpLocks/>
            <a:stCxn id="30" idx="2"/>
            <a:endCxn id="47" idx="0"/>
          </p:cNvCxnSpPr>
          <p:nvPr/>
        </p:nvCxnSpPr>
        <p:spPr>
          <a:xfrm flipH="1">
            <a:off x="2469645" y="4349484"/>
            <a:ext cx="926" cy="395485"/>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90615D5F-181C-25C4-804C-3C9D139A73D7}"/>
              </a:ext>
            </a:extLst>
          </p:cNvPr>
          <p:cNvSpPr/>
          <p:nvPr/>
        </p:nvSpPr>
        <p:spPr>
          <a:xfrm>
            <a:off x="1785319" y="4744969"/>
            <a:ext cx="1368651" cy="7331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Secondary Processing Cycle (Refinement of waste product)</a:t>
            </a:r>
            <a:endParaRPr lang="en-GB" sz="1100" dirty="0"/>
          </a:p>
        </p:txBody>
      </p:sp>
      <p:cxnSp>
        <p:nvCxnSpPr>
          <p:cNvPr id="48" name="Straight Arrow Connector 47">
            <a:extLst>
              <a:ext uri="{FF2B5EF4-FFF2-40B4-BE49-F238E27FC236}">
                <a16:creationId xmlns:a16="http://schemas.microsoft.com/office/drawing/2014/main" id="{0073925A-7739-548E-69FB-FF9C12F432EB}"/>
              </a:ext>
            </a:extLst>
          </p:cNvPr>
          <p:cNvCxnSpPr>
            <a:cxnSpLocks/>
            <a:stCxn id="47" idx="2"/>
            <a:endCxn id="49" idx="0"/>
          </p:cNvCxnSpPr>
          <p:nvPr/>
        </p:nvCxnSpPr>
        <p:spPr>
          <a:xfrm flipH="1">
            <a:off x="2467386" y="5478136"/>
            <a:ext cx="2259" cy="383471"/>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D3A4E7D5-385C-CC66-FBB3-B42DC151AB16}"/>
              </a:ext>
            </a:extLst>
          </p:cNvPr>
          <p:cNvSpPr/>
          <p:nvPr/>
        </p:nvSpPr>
        <p:spPr>
          <a:xfrm>
            <a:off x="1783060" y="5861607"/>
            <a:ext cx="1368651" cy="7331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Waste byproduct transferred to storage tank ready for disposal</a:t>
            </a:r>
            <a:endParaRPr lang="en-GB" sz="1100" dirty="0"/>
          </a:p>
        </p:txBody>
      </p:sp>
      <p:sp>
        <p:nvSpPr>
          <p:cNvPr id="50" name="Rectangle 49">
            <a:extLst>
              <a:ext uri="{FF2B5EF4-FFF2-40B4-BE49-F238E27FC236}">
                <a16:creationId xmlns:a16="http://schemas.microsoft.com/office/drawing/2014/main" id="{EBE810BD-0DB1-25FE-5DD6-22C8B9472BC9}"/>
              </a:ext>
            </a:extLst>
          </p:cNvPr>
          <p:cNvSpPr/>
          <p:nvPr/>
        </p:nvSpPr>
        <p:spPr>
          <a:xfrm>
            <a:off x="3387510" y="3619698"/>
            <a:ext cx="1444374" cy="7331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PAC Cycle runs once post SAFF influent is available</a:t>
            </a:r>
            <a:endParaRPr lang="en-GB" sz="1100" dirty="0"/>
          </a:p>
        </p:txBody>
      </p:sp>
      <p:sp>
        <p:nvSpPr>
          <p:cNvPr id="54" name="Rectangle 53">
            <a:extLst>
              <a:ext uri="{FF2B5EF4-FFF2-40B4-BE49-F238E27FC236}">
                <a16:creationId xmlns:a16="http://schemas.microsoft.com/office/drawing/2014/main" id="{195282D4-F2E3-798F-9744-9164868B8FC0}"/>
              </a:ext>
            </a:extLst>
          </p:cNvPr>
          <p:cNvSpPr/>
          <p:nvPr/>
        </p:nvSpPr>
        <p:spPr>
          <a:xfrm>
            <a:off x="5073758" y="3624707"/>
            <a:ext cx="1444374" cy="7331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PAC Polyclay is dosed at preset rate (circa 1kg per 1m³) over 1 hour cycle</a:t>
            </a:r>
            <a:endParaRPr lang="en-GB" sz="1100" dirty="0"/>
          </a:p>
        </p:txBody>
      </p:sp>
      <p:cxnSp>
        <p:nvCxnSpPr>
          <p:cNvPr id="55" name="Straight Arrow Connector 54">
            <a:extLst>
              <a:ext uri="{FF2B5EF4-FFF2-40B4-BE49-F238E27FC236}">
                <a16:creationId xmlns:a16="http://schemas.microsoft.com/office/drawing/2014/main" id="{BDDCA75E-2C8C-926B-9510-162EA9EF2CE9}"/>
              </a:ext>
            </a:extLst>
          </p:cNvPr>
          <p:cNvCxnSpPr>
            <a:cxnSpLocks/>
            <a:stCxn id="50" idx="3"/>
            <a:endCxn id="54" idx="1"/>
          </p:cNvCxnSpPr>
          <p:nvPr/>
        </p:nvCxnSpPr>
        <p:spPr>
          <a:xfrm>
            <a:off x="4831884" y="3986282"/>
            <a:ext cx="241874" cy="5009"/>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701729CB-7584-1544-E1A1-873D33CB923F}"/>
              </a:ext>
            </a:extLst>
          </p:cNvPr>
          <p:cNvCxnSpPr>
            <a:cxnSpLocks/>
            <a:stCxn id="54" idx="2"/>
            <a:endCxn id="69" idx="0"/>
          </p:cNvCxnSpPr>
          <p:nvPr/>
        </p:nvCxnSpPr>
        <p:spPr>
          <a:xfrm flipH="1">
            <a:off x="5794219" y="4357874"/>
            <a:ext cx="1726" cy="1503731"/>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68" name="Rectangle 67">
            <a:extLst>
              <a:ext uri="{FF2B5EF4-FFF2-40B4-BE49-F238E27FC236}">
                <a16:creationId xmlns:a16="http://schemas.microsoft.com/office/drawing/2014/main" id="{4995B4C0-8F90-F709-DD59-4732768532F6}"/>
              </a:ext>
            </a:extLst>
          </p:cNvPr>
          <p:cNvSpPr/>
          <p:nvPr/>
        </p:nvSpPr>
        <p:spPr>
          <a:xfrm>
            <a:off x="3403165" y="5861606"/>
            <a:ext cx="1368651" cy="7331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Waste disposed of via appropriate EWC</a:t>
            </a:r>
            <a:endParaRPr lang="en-GB" sz="1100" dirty="0"/>
          </a:p>
        </p:txBody>
      </p:sp>
      <p:sp>
        <p:nvSpPr>
          <p:cNvPr id="69" name="Rectangle 68">
            <a:extLst>
              <a:ext uri="{FF2B5EF4-FFF2-40B4-BE49-F238E27FC236}">
                <a16:creationId xmlns:a16="http://schemas.microsoft.com/office/drawing/2014/main" id="{32BBA1C0-D597-1676-37D7-6EB5E1610EEB}"/>
              </a:ext>
            </a:extLst>
          </p:cNvPr>
          <p:cNvSpPr/>
          <p:nvPr/>
        </p:nvSpPr>
        <p:spPr>
          <a:xfrm>
            <a:off x="5109893" y="5861605"/>
            <a:ext cx="1368651" cy="7331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Polyclay sludge from batch is pumped to filter bag</a:t>
            </a:r>
            <a:endParaRPr lang="en-GB" sz="1100" dirty="0"/>
          </a:p>
        </p:txBody>
      </p:sp>
      <p:cxnSp>
        <p:nvCxnSpPr>
          <p:cNvPr id="71" name="Straight Arrow Connector 70">
            <a:extLst>
              <a:ext uri="{FF2B5EF4-FFF2-40B4-BE49-F238E27FC236}">
                <a16:creationId xmlns:a16="http://schemas.microsoft.com/office/drawing/2014/main" id="{658C9CA3-2B19-0BC7-D06A-32C7768FD607}"/>
              </a:ext>
            </a:extLst>
          </p:cNvPr>
          <p:cNvCxnSpPr>
            <a:cxnSpLocks/>
            <a:stCxn id="49" idx="3"/>
            <a:endCxn id="68" idx="1"/>
          </p:cNvCxnSpPr>
          <p:nvPr/>
        </p:nvCxnSpPr>
        <p:spPr>
          <a:xfrm flipV="1">
            <a:off x="3151711" y="6228190"/>
            <a:ext cx="251454" cy="1"/>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8FB78CD1-D543-21C6-BE11-E5001E8EED39}"/>
              </a:ext>
            </a:extLst>
          </p:cNvPr>
          <p:cNvCxnSpPr>
            <a:cxnSpLocks/>
            <a:stCxn id="69" idx="1"/>
            <a:endCxn id="68" idx="3"/>
          </p:cNvCxnSpPr>
          <p:nvPr/>
        </p:nvCxnSpPr>
        <p:spPr>
          <a:xfrm flipH="1">
            <a:off x="4771816" y="6228189"/>
            <a:ext cx="338077" cy="1"/>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B20D3551-90F3-8AE8-E2CE-9CE3CEC753CC}"/>
              </a:ext>
            </a:extLst>
          </p:cNvPr>
          <p:cNvCxnSpPr>
            <a:cxnSpLocks/>
            <a:stCxn id="54" idx="3"/>
            <a:endCxn id="82" idx="1"/>
          </p:cNvCxnSpPr>
          <p:nvPr/>
        </p:nvCxnSpPr>
        <p:spPr>
          <a:xfrm flipV="1">
            <a:off x="6518132" y="3986062"/>
            <a:ext cx="264909" cy="5229"/>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78" name="Rectangle 77">
            <a:extLst>
              <a:ext uri="{FF2B5EF4-FFF2-40B4-BE49-F238E27FC236}">
                <a16:creationId xmlns:a16="http://schemas.microsoft.com/office/drawing/2014/main" id="{43801EFF-6DA4-AD07-801C-424B2A4CF18B}"/>
              </a:ext>
            </a:extLst>
          </p:cNvPr>
          <p:cNvSpPr/>
          <p:nvPr/>
        </p:nvSpPr>
        <p:spPr>
          <a:xfrm>
            <a:off x="7038923" y="2332998"/>
            <a:ext cx="1444374" cy="7331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System advises that a test sample must be taken</a:t>
            </a:r>
            <a:endParaRPr lang="en-GB" sz="1100" dirty="0"/>
          </a:p>
        </p:txBody>
      </p:sp>
      <p:sp>
        <p:nvSpPr>
          <p:cNvPr id="79" name="Rectangle 78">
            <a:extLst>
              <a:ext uri="{FF2B5EF4-FFF2-40B4-BE49-F238E27FC236}">
                <a16:creationId xmlns:a16="http://schemas.microsoft.com/office/drawing/2014/main" id="{69113111-BB4F-7B70-D42E-3E15F7689A1E}"/>
              </a:ext>
            </a:extLst>
          </p:cNvPr>
          <p:cNvSpPr/>
          <p:nvPr/>
        </p:nvSpPr>
        <p:spPr>
          <a:xfrm>
            <a:off x="10664793" y="2341189"/>
            <a:ext cx="1452287" cy="7331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81" name="Rectangle 80">
            <a:extLst>
              <a:ext uri="{FF2B5EF4-FFF2-40B4-BE49-F238E27FC236}">
                <a16:creationId xmlns:a16="http://schemas.microsoft.com/office/drawing/2014/main" id="{2A3BCC45-A7EC-1209-08BB-69B9E2667785}"/>
              </a:ext>
            </a:extLst>
          </p:cNvPr>
          <p:cNvSpPr/>
          <p:nvPr/>
        </p:nvSpPr>
        <p:spPr>
          <a:xfrm>
            <a:off x="10794971" y="2341188"/>
            <a:ext cx="1191930" cy="7331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Automated  email to notify batch sample not taken</a:t>
            </a:r>
            <a:endParaRPr lang="en-GB" sz="1100" dirty="0"/>
          </a:p>
        </p:txBody>
      </p:sp>
      <p:sp>
        <p:nvSpPr>
          <p:cNvPr id="82" name="Diamond 81">
            <a:extLst>
              <a:ext uri="{FF2B5EF4-FFF2-40B4-BE49-F238E27FC236}">
                <a16:creationId xmlns:a16="http://schemas.microsoft.com/office/drawing/2014/main" id="{59090CA4-75AC-A488-BBE8-D92FDEC4AC5F}"/>
              </a:ext>
            </a:extLst>
          </p:cNvPr>
          <p:cNvSpPr/>
          <p:nvPr/>
        </p:nvSpPr>
        <p:spPr>
          <a:xfrm>
            <a:off x="6783041" y="3323122"/>
            <a:ext cx="1956130" cy="1325879"/>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dirty="0"/>
              <a:t>Is this batch the first fill since a discharge was completed?</a:t>
            </a:r>
            <a:endParaRPr lang="en-GB" sz="1100" dirty="0"/>
          </a:p>
        </p:txBody>
      </p:sp>
      <p:cxnSp>
        <p:nvCxnSpPr>
          <p:cNvPr id="83" name="Straight Arrow Connector 82">
            <a:extLst>
              <a:ext uri="{FF2B5EF4-FFF2-40B4-BE49-F238E27FC236}">
                <a16:creationId xmlns:a16="http://schemas.microsoft.com/office/drawing/2014/main" id="{9133A8D0-2770-B9D5-F50C-D5A809680112}"/>
              </a:ext>
            </a:extLst>
          </p:cNvPr>
          <p:cNvCxnSpPr>
            <a:cxnSpLocks/>
            <a:stCxn id="82" idx="0"/>
            <a:endCxn id="78" idx="2"/>
          </p:cNvCxnSpPr>
          <p:nvPr/>
        </p:nvCxnSpPr>
        <p:spPr>
          <a:xfrm flipV="1">
            <a:off x="7761106" y="3066165"/>
            <a:ext cx="4" cy="256957"/>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EFB32D47-930F-8AB0-F132-EDBC314E2DC5}"/>
              </a:ext>
            </a:extLst>
          </p:cNvPr>
          <p:cNvCxnSpPr>
            <a:cxnSpLocks/>
            <a:stCxn id="78" idx="3"/>
            <a:endCxn id="94" idx="1"/>
          </p:cNvCxnSpPr>
          <p:nvPr/>
        </p:nvCxnSpPr>
        <p:spPr>
          <a:xfrm>
            <a:off x="8483297" y="2699582"/>
            <a:ext cx="242004" cy="4733"/>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94" name="Diamond 93">
            <a:extLst>
              <a:ext uri="{FF2B5EF4-FFF2-40B4-BE49-F238E27FC236}">
                <a16:creationId xmlns:a16="http://schemas.microsoft.com/office/drawing/2014/main" id="{4E8EF5E4-06A4-A8C5-4EA1-C2652E1771B0}"/>
              </a:ext>
            </a:extLst>
          </p:cNvPr>
          <p:cNvSpPr/>
          <p:nvPr/>
        </p:nvSpPr>
        <p:spPr>
          <a:xfrm>
            <a:off x="8725301" y="1989251"/>
            <a:ext cx="1709194" cy="1430127"/>
          </a:xfrm>
          <a:prstGeom prst="diamond">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dirty="0"/>
              <a:t>Batch sample taken within 12 hours of notification?</a:t>
            </a:r>
          </a:p>
          <a:p>
            <a:pPr algn="ctr"/>
            <a:endParaRPr lang="en-GB" sz="1100" dirty="0"/>
          </a:p>
        </p:txBody>
      </p:sp>
      <p:cxnSp>
        <p:nvCxnSpPr>
          <p:cNvPr id="113" name="Straight Arrow Connector 112">
            <a:extLst>
              <a:ext uri="{FF2B5EF4-FFF2-40B4-BE49-F238E27FC236}">
                <a16:creationId xmlns:a16="http://schemas.microsoft.com/office/drawing/2014/main" id="{77516E1B-74C5-3C10-0CFB-72FFC45DF075}"/>
              </a:ext>
            </a:extLst>
          </p:cNvPr>
          <p:cNvCxnSpPr>
            <a:cxnSpLocks/>
            <a:stCxn id="94" idx="3"/>
            <a:endCxn id="79" idx="1"/>
          </p:cNvCxnSpPr>
          <p:nvPr/>
        </p:nvCxnSpPr>
        <p:spPr>
          <a:xfrm>
            <a:off x="10434495" y="2704315"/>
            <a:ext cx="230298" cy="3458"/>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0BF82A20-90B3-54DC-1E62-B678BA817524}"/>
              </a:ext>
            </a:extLst>
          </p:cNvPr>
          <p:cNvSpPr txBox="1"/>
          <p:nvPr/>
        </p:nvSpPr>
        <p:spPr>
          <a:xfrm>
            <a:off x="7761942" y="3093799"/>
            <a:ext cx="481263" cy="276999"/>
          </a:xfrm>
          <a:prstGeom prst="rect">
            <a:avLst/>
          </a:prstGeom>
          <a:noFill/>
        </p:spPr>
        <p:txBody>
          <a:bodyPr wrap="square" rtlCol="0">
            <a:spAutoFit/>
          </a:bodyPr>
          <a:lstStyle/>
          <a:p>
            <a:r>
              <a:rPr lang="en-US" sz="1200" dirty="0"/>
              <a:t>YES</a:t>
            </a:r>
            <a:endParaRPr lang="en-GB" sz="1200" dirty="0"/>
          </a:p>
        </p:txBody>
      </p:sp>
      <p:sp>
        <p:nvSpPr>
          <p:cNvPr id="118" name="TextBox 117">
            <a:extLst>
              <a:ext uri="{FF2B5EF4-FFF2-40B4-BE49-F238E27FC236}">
                <a16:creationId xmlns:a16="http://schemas.microsoft.com/office/drawing/2014/main" id="{BF567281-90FF-77AD-0D7A-4878CA4FBA2D}"/>
              </a:ext>
            </a:extLst>
          </p:cNvPr>
          <p:cNvSpPr txBox="1"/>
          <p:nvPr/>
        </p:nvSpPr>
        <p:spPr>
          <a:xfrm>
            <a:off x="7768875" y="4601325"/>
            <a:ext cx="481263" cy="276999"/>
          </a:xfrm>
          <a:prstGeom prst="rect">
            <a:avLst/>
          </a:prstGeom>
          <a:noFill/>
        </p:spPr>
        <p:txBody>
          <a:bodyPr wrap="square" rtlCol="0">
            <a:spAutoFit/>
          </a:bodyPr>
          <a:lstStyle/>
          <a:p>
            <a:r>
              <a:rPr lang="en-US" sz="1200" dirty="0"/>
              <a:t>NO</a:t>
            </a:r>
            <a:endParaRPr lang="en-GB" sz="1200" dirty="0"/>
          </a:p>
        </p:txBody>
      </p:sp>
      <p:sp>
        <p:nvSpPr>
          <p:cNvPr id="119" name="Rectangle 118">
            <a:extLst>
              <a:ext uri="{FF2B5EF4-FFF2-40B4-BE49-F238E27FC236}">
                <a16:creationId xmlns:a16="http://schemas.microsoft.com/office/drawing/2014/main" id="{B09F1E08-CAA0-849B-2A10-228019DAD704}"/>
              </a:ext>
            </a:extLst>
          </p:cNvPr>
          <p:cNvSpPr/>
          <p:nvPr/>
        </p:nvSpPr>
        <p:spPr>
          <a:xfrm>
            <a:off x="8995011" y="3679011"/>
            <a:ext cx="1169773" cy="7331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Batch sample taken and issued to Lab</a:t>
            </a:r>
            <a:endParaRPr lang="en-GB" sz="1100" dirty="0"/>
          </a:p>
        </p:txBody>
      </p:sp>
      <p:cxnSp>
        <p:nvCxnSpPr>
          <p:cNvPr id="120" name="Straight Arrow Connector 119">
            <a:extLst>
              <a:ext uri="{FF2B5EF4-FFF2-40B4-BE49-F238E27FC236}">
                <a16:creationId xmlns:a16="http://schemas.microsoft.com/office/drawing/2014/main" id="{16430866-50B8-51DA-8F78-4CCB68E091D4}"/>
              </a:ext>
            </a:extLst>
          </p:cNvPr>
          <p:cNvCxnSpPr>
            <a:cxnSpLocks/>
            <a:stCxn id="82" idx="2"/>
            <a:endCxn id="129" idx="0"/>
          </p:cNvCxnSpPr>
          <p:nvPr/>
        </p:nvCxnSpPr>
        <p:spPr>
          <a:xfrm>
            <a:off x="7761106" y="4649001"/>
            <a:ext cx="7066" cy="236423"/>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125" name="Rectangle 124">
            <a:extLst>
              <a:ext uri="{FF2B5EF4-FFF2-40B4-BE49-F238E27FC236}">
                <a16:creationId xmlns:a16="http://schemas.microsoft.com/office/drawing/2014/main" id="{9CC4757B-8E56-6601-C89A-F87379FC9B1C}"/>
              </a:ext>
            </a:extLst>
          </p:cNvPr>
          <p:cNvSpPr/>
          <p:nvPr/>
        </p:nvSpPr>
        <p:spPr>
          <a:xfrm>
            <a:off x="8444538" y="6017456"/>
            <a:ext cx="1623152" cy="5842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Processing automatically stops once all tanks filled</a:t>
            </a:r>
            <a:endParaRPr lang="en-GB" sz="1100" dirty="0"/>
          </a:p>
        </p:txBody>
      </p:sp>
      <p:cxnSp>
        <p:nvCxnSpPr>
          <p:cNvPr id="126" name="Straight Arrow Connector 125">
            <a:extLst>
              <a:ext uri="{FF2B5EF4-FFF2-40B4-BE49-F238E27FC236}">
                <a16:creationId xmlns:a16="http://schemas.microsoft.com/office/drawing/2014/main" id="{496FE149-C9D0-E71A-C746-A1E4F5D26958}"/>
              </a:ext>
            </a:extLst>
          </p:cNvPr>
          <p:cNvCxnSpPr>
            <a:cxnSpLocks/>
            <a:stCxn id="125" idx="3"/>
          </p:cNvCxnSpPr>
          <p:nvPr/>
        </p:nvCxnSpPr>
        <p:spPr>
          <a:xfrm>
            <a:off x="10067690" y="6309561"/>
            <a:ext cx="423847" cy="4612"/>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129" name="Diamond 128">
            <a:extLst>
              <a:ext uri="{FF2B5EF4-FFF2-40B4-BE49-F238E27FC236}">
                <a16:creationId xmlns:a16="http://schemas.microsoft.com/office/drawing/2014/main" id="{09D899DB-C6E9-4DF3-8D3C-D7A4CAE0F2DE}"/>
              </a:ext>
            </a:extLst>
          </p:cNvPr>
          <p:cNvSpPr/>
          <p:nvPr/>
        </p:nvSpPr>
        <p:spPr>
          <a:xfrm>
            <a:off x="6758280" y="4885424"/>
            <a:ext cx="2019783" cy="1325879"/>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dirty="0"/>
              <a:t>Is this the last available free tank in a discharge sequence?</a:t>
            </a:r>
            <a:endParaRPr lang="en-GB" sz="1100" dirty="0"/>
          </a:p>
        </p:txBody>
      </p:sp>
      <p:sp>
        <p:nvSpPr>
          <p:cNvPr id="139" name="Free-form: Shape 138">
            <a:extLst>
              <a:ext uri="{FF2B5EF4-FFF2-40B4-BE49-F238E27FC236}">
                <a16:creationId xmlns:a16="http://schemas.microsoft.com/office/drawing/2014/main" id="{188B37B9-D4EB-0933-928A-B6A9BAA9D3E8}"/>
              </a:ext>
            </a:extLst>
          </p:cNvPr>
          <p:cNvSpPr/>
          <p:nvPr/>
        </p:nvSpPr>
        <p:spPr>
          <a:xfrm>
            <a:off x="7768171" y="6051419"/>
            <a:ext cx="693019" cy="298383"/>
          </a:xfrm>
          <a:custGeom>
            <a:avLst/>
            <a:gdLst>
              <a:gd name="connsiteX0" fmla="*/ 0 w 693019"/>
              <a:gd name="connsiteY0" fmla="*/ 0 h 298383"/>
              <a:gd name="connsiteX1" fmla="*/ 0 w 693019"/>
              <a:gd name="connsiteY1" fmla="*/ 298383 h 298383"/>
              <a:gd name="connsiteX2" fmla="*/ 693019 w 693019"/>
              <a:gd name="connsiteY2" fmla="*/ 298383 h 298383"/>
            </a:gdLst>
            <a:ahLst/>
            <a:cxnLst>
              <a:cxn ang="0">
                <a:pos x="connsiteX0" y="connsiteY0"/>
              </a:cxn>
              <a:cxn ang="0">
                <a:pos x="connsiteX1" y="connsiteY1"/>
              </a:cxn>
              <a:cxn ang="0">
                <a:pos x="connsiteX2" y="connsiteY2"/>
              </a:cxn>
            </a:cxnLst>
            <a:rect l="l" t="t" r="r" b="b"/>
            <a:pathLst>
              <a:path w="693019" h="298383">
                <a:moveTo>
                  <a:pt x="0" y="0"/>
                </a:moveTo>
                <a:lnTo>
                  <a:pt x="0" y="298383"/>
                </a:lnTo>
                <a:lnTo>
                  <a:pt x="693019" y="298383"/>
                </a:lnTo>
              </a:path>
            </a:pathLst>
          </a:custGeom>
          <a:ln w="31750">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0" name="TextBox 139">
            <a:extLst>
              <a:ext uri="{FF2B5EF4-FFF2-40B4-BE49-F238E27FC236}">
                <a16:creationId xmlns:a16="http://schemas.microsoft.com/office/drawing/2014/main" id="{563B6C2A-92CE-30B6-FFE0-A6314EA8C8DB}"/>
              </a:ext>
            </a:extLst>
          </p:cNvPr>
          <p:cNvSpPr txBox="1"/>
          <p:nvPr/>
        </p:nvSpPr>
        <p:spPr>
          <a:xfrm>
            <a:off x="7847195" y="6072803"/>
            <a:ext cx="481263" cy="276999"/>
          </a:xfrm>
          <a:prstGeom prst="rect">
            <a:avLst/>
          </a:prstGeom>
          <a:noFill/>
        </p:spPr>
        <p:txBody>
          <a:bodyPr wrap="square" rtlCol="0">
            <a:spAutoFit/>
          </a:bodyPr>
          <a:lstStyle/>
          <a:p>
            <a:r>
              <a:rPr lang="en-US" sz="1200" dirty="0"/>
              <a:t>YES</a:t>
            </a:r>
            <a:endParaRPr lang="en-GB" sz="1200" dirty="0"/>
          </a:p>
        </p:txBody>
      </p:sp>
      <p:sp>
        <p:nvSpPr>
          <p:cNvPr id="141" name="TextBox 140">
            <a:extLst>
              <a:ext uri="{FF2B5EF4-FFF2-40B4-BE49-F238E27FC236}">
                <a16:creationId xmlns:a16="http://schemas.microsoft.com/office/drawing/2014/main" id="{44A51BCB-10A0-B486-1A03-931E34D8CCB2}"/>
              </a:ext>
            </a:extLst>
          </p:cNvPr>
          <p:cNvSpPr txBox="1"/>
          <p:nvPr/>
        </p:nvSpPr>
        <p:spPr>
          <a:xfrm>
            <a:off x="8604299" y="5266135"/>
            <a:ext cx="481263" cy="276999"/>
          </a:xfrm>
          <a:prstGeom prst="rect">
            <a:avLst/>
          </a:prstGeom>
          <a:noFill/>
        </p:spPr>
        <p:txBody>
          <a:bodyPr wrap="square" rtlCol="0">
            <a:spAutoFit/>
          </a:bodyPr>
          <a:lstStyle/>
          <a:p>
            <a:r>
              <a:rPr lang="en-US" sz="1200" dirty="0"/>
              <a:t>NO</a:t>
            </a:r>
            <a:endParaRPr lang="en-GB" sz="1200" dirty="0"/>
          </a:p>
        </p:txBody>
      </p:sp>
      <p:sp>
        <p:nvSpPr>
          <p:cNvPr id="143" name="Free-form: Shape 142">
            <a:extLst>
              <a:ext uri="{FF2B5EF4-FFF2-40B4-BE49-F238E27FC236}">
                <a16:creationId xmlns:a16="http://schemas.microsoft.com/office/drawing/2014/main" id="{6A2484E1-1CC1-4A5A-B25E-A322D43E9952}"/>
              </a:ext>
            </a:extLst>
          </p:cNvPr>
          <p:cNvSpPr/>
          <p:nvPr/>
        </p:nvSpPr>
        <p:spPr>
          <a:xfrm>
            <a:off x="7748337" y="4868539"/>
            <a:ext cx="1232034" cy="675612"/>
          </a:xfrm>
          <a:custGeom>
            <a:avLst/>
            <a:gdLst>
              <a:gd name="connsiteX0" fmla="*/ 0 w 1232034"/>
              <a:gd name="connsiteY0" fmla="*/ 0 h 654518"/>
              <a:gd name="connsiteX1" fmla="*/ 1222409 w 1232034"/>
              <a:gd name="connsiteY1" fmla="*/ 9625 h 654518"/>
              <a:gd name="connsiteX2" fmla="*/ 1232034 w 1232034"/>
              <a:gd name="connsiteY2" fmla="*/ 654518 h 654518"/>
              <a:gd name="connsiteX3" fmla="*/ 1010653 w 1232034"/>
              <a:gd name="connsiteY3" fmla="*/ 654518 h 654518"/>
            </a:gdLst>
            <a:ahLst/>
            <a:cxnLst>
              <a:cxn ang="0">
                <a:pos x="connsiteX0" y="connsiteY0"/>
              </a:cxn>
              <a:cxn ang="0">
                <a:pos x="connsiteX1" y="connsiteY1"/>
              </a:cxn>
              <a:cxn ang="0">
                <a:pos x="connsiteX2" y="connsiteY2"/>
              </a:cxn>
              <a:cxn ang="0">
                <a:pos x="connsiteX3" y="connsiteY3"/>
              </a:cxn>
            </a:cxnLst>
            <a:rect l="l" t="t" r="r" b="b"/>
            <a:pathLst>
              <a:path w="1232034" h="654518">
                <a:moveTo>
                  <a:pt x="0" y="0"/>
                </a:moveTo>
                <a:lnTo>
                  <a:pt x="1222409" y="9625"/>
                </a:lnTo>
                <a:lnTo>
                  <a:pt x="1232034" y="654518"/>
                </a:lnTo>
                <a:lnTo>
                  <a:pt x="1010653" y="654518"/>
                </a:lnTo>
              </a:path>
            </a:pathLst>
          </a:custGeom>
          <a:ln w="31750">
            <a:headEnd type="triangl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8" name="Flowchart: Document 157">
            <a:extLst>
              <a:ext uri="{FF2B5EF4-FFF2-40B4-BE49-F238E27FC236}">
                <a16:creationId xmlns:a16="http://schemas.microsoft.com/office/drawing/2014/main" id="{7484DAE8-3705-F13E-D8C0-A83F10B07386}"/>
              </a:ext>
            </a:extLst>
          </p:cNvPr>
          <p:cNvSpPr/>
          <p:nvPr/>
        </p:nvSpPr>
        <p:spPr>
          <a:xfrm>
            <a:off x="10909418" y="3935594"/>
            <a:ext cx="1061900" cy="655287"/>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Lab Report received</a:t>
            </a:r>
            <a:endParaRPr lang="en-GB" sz="1100" dirty="0"/>
          </a:p>
        </p:txBody>
      </p:sp>
      <p:sp>
        <p:nvSpPr>
          <p:cNvPr id="164" name="TextBox 163">
            <a:extLst>
              <a:ext uri="{FF2B5EF4-FFF2-40B4-BE49-F238E27FC236}">
                <a16:creationId xmlns:a16="http://schemas.microsoft.com/office/drawing/2014/main" id="{CCA43E5A-FBD7-0433-E59B-66687ECDEE50}"/>
              </a:ext>
            </a:extLst>
          </p:cNvPr>
          <p:cNvSpPr txBox="1"/>
          <p:nvPr/>
        </p:nvSpPr>
        <p:spPr>
          <a:xfrm>
            <a:off x="11589297" y="4918920"/>
            <a:ext cx="764042" cy="461665"/>
          </a:xfrm>
          <a:prstGeom prst="rect">
            <a:avLst/>
          </a:prstGeom>
          <a:noFill/>
        </p:spPr>
        <p:txBody>
          <a:bodyPr wrap="square" rtlCol="0">
            <a:spAutoFit/>
          </a:bodyPr>
          <a:lstStyle/>
          <a:p>
            <a:r>
              <a:rPr lang="en-US" sz="1200" dirty="0"/>
              <a:t>PFOS &gt; 10ng/l</a:t>
            </a:r>
            <a:endParaRPr lang="en-GB" sz="1200" dirty="0"/>
          </a:p>
        </p:txBody>
      </p:sp>
      <p:sp>
        <p:nvSpPr>
          <p:cNvPr id="165" name="TextBox 164">
            <a:extLst>
              <a:ext uri="{FF2B5EF4-FFF2-40B4-BE49-F238E27FC236}">
                <a16:creationId xmlns:a16="http://schemas.microsoft.com/office/drawing/2014/main" id="{3D25837C-AE38-550D-2640-05EB07787358}"/>
              </a:ext>
            </a:extLst>
          </p:cNvPr>
          <p:cNvSpPr txBox="1"/>
          <p:nvPr/>
        </p:nvSpPr>
        <p:spPr>
          <a:xfrm>
            <a:off x="9908856" y="5512374"/>
            <a:ext cx="1295564" cy="276999"/>
          </a:xfrm>
          <a:prstGeom prst="rect">
            <a:avLst/>
          </a:prstGeom>
          <a:noFill/>
        </p:spPr>
        <p:txBody>
          <a:bodyPr wrap="square" rtlCol="0">
            <a:spAutoFit/>
          </a:bodyPr>
          <a:lstStyle/>
          <a:p>
            <a:r>
              <a:rPr lang="en-US" sz="1200" dirty="0"/>
              <a:t>PFOS &lt; 10ng/l</a:t>
            </a:r>
            <a:endParaRPr lang="en-GB" sz="1200" dirty="0"/>
          </a:p>
        </p:txBody>
      </p:sp>
      <p:sp>
        <p:nvSpPr>
          <p:cNvPr id="169" name="Free-form: Shape 168">
            <a:extLst>
              <a:ext uri="{FF2B5EF4-FFF2-40B4-BE49-F238E27FC236}">
                <a16:creationId xmlns:a16="http://schemas.microsoft.com/office/drawing/2014/main" id="{E5F8018E-49B9-211E-A49F-24C25CD6208C}"/>
              </a:ext>
            </a:extLst>
          </p:cNvPr>
          <p:cNvSpPr/>
          <p:nvPr/>
        </p:nvSpPr>
        <p:spPr>
          <a:xfrm>
            <a:off x="856648" y="4331369"/>
            <a:ext cx="11260432" cy="2406316"/>
          </a:xfrm>
          <a:custGeom>
            <a:avLst/>
            <a:gdLst>
              <a:gd name="connsiteX0" fmla="*/ 10530038 w 10530038"/>
              <a:gd name="connsiteY0" fmla="*/ 1097280 h 2406316"/>
              <a:gd name="connsiteX1" fmla="*/ 10520413 w 10530038"/>
              <a:gd name="connsiteY1" fmla="*/ 2396690 h 2406316"/>
              <a:gd name="connsiteX2" fmla="*/ 0 w 10530038"/>
              <a:gd name="connsiteY2" fmla="*/ 2406316 h 2406316"/>
              <a:gd name="connsiteX3" fmla="*/ 0 w 10530038"/>
              <a:gd name="connsiteY3" fmla="*/ 0 h 2406316"/>
            </a:gdLst>
            <a:ahLst/>
            <a:cxnLst>
              <a:cxn ang="0">
                <a:pos x="connsiteX0" y="connsiteY0"/>
              </a:cxn>
              <a:cxn ang="0">
                <a:pos x="connsiteX1" y="connsiteY1"/>
              </a:cxn>
              <a:cxn ang="0">
                <a:pos x="connsiteX2" y="connsiteY2"/>
              </a:cxn>
              <a:cxn ang="0">
                <a:pos x="connsiteX3" y="connsiteY3"/>
              </a:cxn>
            </a:cxnLst>
            <a:rect l="l" t="t" r="r" b="b"/>
            <a:pathLst>
              <a:path w="10530038" h="2406316">
                <a:moveTo>
                  <a:pt x="10530038" y="1097280"/>
                </a:moveTo>
                <a:cubicBezTo>
                  <a:pt x="10526830" y="1530417"/>
                  <a:pt x="10523621" y="1963553"/>
                  <a:pt x="10520413" y="2396690"/>
                </a:cubicBezTo>
                <a:lnTo>
                  <a:pt x="0" y="2406316"/>
                </a:lnTo>
                <a:lnTo>
                  <a:pt x="0" y="0"/>
                </a:lnTo>
              </a:path>
            </a:pathLst>
          </a:custGeom>
          <a:ln w="31750">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1" name="Rectangle 170">
            <a:extLst>
              <a:ext uri="{FF2B5EF4-FFF2-40B4-BE49-F238E27FC236}">
                <a16:creationId xmlns:a16="http://schemas.microsoft.com/office/drawing/2014/main" id="{7A39C396-AC32-F17B-1E44-7C735E46CF8F}"/>
              </a:ext>
            </a:extLst>
          </p:cNvPr>
          <p:cNvSpPr/>
          <p:nvPr/>
        </p:nvSpPr>
        <p:spPr>
          <a:xfrm>
            <a:off x="10372055" y="4811644"/>
            <a:ext cx="1265850" cy="7331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Operator enters EMT reference number and PFOS result (ng/l)</a:t>
            </a:r>
            <a:endParaRPr lang="en-GB" sz="1100" dirty="0"/>
          </a:p>
        </p:txBody>
      </p:sp>
      <p:cxnSp>
        <p:nvCxnSpPr>
          <p:cNvPr id="172" name="Straight Arrow Connector 171">
            <a:extLst>
              <a:ext uri="{FF2B5EF4-FFF2-40B4-BE49-F238E27FC236}">
                <a16:creationId xmlns:a16="http://schemas.microsoft.com/office/drawing/2014/main" id="{B0CF28DA-950A-8AC7-7C3A-46BC3D3EBF0A}"/>
              </a:ext>
            </a:extLst>
          </p:cNvPr>
          <p:cNvCxnSpPr>
            <a:cxnSpLocks/>
            <a:stCxn id="119" idx="3"/>
          </p:cNvCxnSpPr>
          <p:nvPr/>
        </p:nvCxnSpPr>
        <p:spPr>
          <a:xfrm>
            <a:off x="10164784" y="4045595"/>
            <a:ext cx="767979" cy="0"/>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176" name="Rectangle 175">
            <a:extLst>
              <a:ext uri="{FF2B5EF4-FFF2-40B4-BE49-F238E27FC236}">
                <a16:creationId xmlns:a16="http://schemas.microsoft.com/office/drawing/2014/main" id="{59DAC791-FEDF-A4DC-A56D-632D6F0D7664}"/>
              </a:ext>
            </a:extLst>
          </p:cNvPr>
          <p:cNvSpPr/>
          <p:nvPr/>
        </p:nvSpPr>
        <p:spPr>
          <a:xfrm>
            <a:off x="4940854" y="1065314"/>
            <a:ext cx="1241897" cy="7331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Discharge Cycle (within PLC Control System)</a:t>
            </a:r>
            <a:endParaRPr lang="en-GB" sz="1100" dirty="0"/>
          </a:p>
        </p:txBody>
      </p:sp>
      <p:cxnSp>
        <p:nvCxnSpPr>
          <p:cNvPr id="177" name="Straight Arrow Connector 176">
            <a:extLst>
              <a:ext uri="{FF2B5EF4-FFF2-40B4-BE49-F238E27FC236}">
                <a16:creationId xmlns:a16="http://schemas.microsoft.com/office/drawing/2014/main" id="{6A9FAF32-B31F-55B3-D842-1DBDDE4052F2}"/>
              </a:ext>
            </a:extLst>
          </p:cNvPr>
          <p:cNvCxnSpPr>
            <a:cxnSpLocks/>
            <a:stCxn id="94" idx="2"/>
            <a:endCxn id="119" idx="0"/>
          </p:cNvCxnSpPr>
          <p:nvPr/>
        </p:nvCxnSpPr>
        <p:spPr>
          <a:xfrm>
            <a:off x="9579898" y="3419378"/>
            <a:ext cx="0" cy="259633"/>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05692221-CF2C-4A97-E727-50B4D7F96235}"/>
              </a:ext>
            </a:extLst>
          </p:cNvPr>
          <p:cNvSpPr txBox="1"/>
          <p:nvPr/>
        </p:nvSpPr>
        <p:spPr>
          <a:xfrm>
            <a:off x="9148062" y="3410695"/>
            <a:ext cx="481263" cy="276999"/>
          </a:xfrm>
          <a:prstGeom prst="rect">
            <a:avLst/>
          </a:prstGeom>
          <a:noFill/>
        </p:spPr>
        <p:txBody>
          <a:bodyPr wrap="square" rtlCol="0">
            <a:spAutoFit/>
          </a:bodyPr>
          <a:lstStyle/>
          <a:p>
            <a:r>
              <a:rPr lang="en-US" sz="1200" dirty="0"/>
              <a:t>YES</a:t>
            </a:r>
            <a:endParaRPr lang="en-GB" sz="1200" dirty="0"/>
          </a:p>
        </p:txBody>
      </p:sp>
      <p:sp>
        <p:nvSpPr>
          <p:cNvPr id="192" name="TextBox 191">
            <a:extLst>
              <a:ext uri="{FF2B5EF4-FFF2-40B4-BE49-F238E27FC236}">
                <a16:creationId xmlns:a16="http://schemas.microsoft.com/office/drawing/2014/main" id="{9E9375C9-D735-DD93-6063-30839EC4A4B8}"/>
              </a:ext>
            </a:extLst>
          </p:cNvPr>
          <p:cNvSpPr txBox="1"/>
          <p:nvPr/>
        </p:nvSpPr>
        <p:spPr>
          <a:xfrm>
            <a:off x="10258953" y="2375513"/>
            <a:ext cx="481263" cy="276999"/>
          </a:xfrm>
          <a:prstGeom prst="rect">
            <a:avLst/>
          </a:prstGeom>
          <a:noFill/>
        </p:spPr>
        <p:txBody>
          <a:bodyPr wrap="square" rtlCol="0">
            <a:spAutoFit/>
          </a:bodyPr>
          <a:lstStyle/>
          <a:p>
            <a:r>
              <a:rPr lang="en-US" sz="1200" dirty="0"/>
              <a:t>NO</a:t>
            </a:r>
            <a:endParaRPr lang="en-GB" sz="1200" dirty="0"/>
          </a:p>
        </p:txBody>
      </p:sp>
      <p:sp>
        <p:nvSpPr>
          <p:cNvPr id="194" name="Free-form: Shape 193">
            <a:extLst>
              <a:ext uri="{FF2B5EF4-FFF2-40B4-BE49-F238E27FC236}">
                <a16:creationId xmlns:a16="http://schemas.microsoft.com/office/drawing/2014/main" id="{5FBA7092-3E25-15FC-6936-83675C2C8F88}"/>
              </a:ext>
            </a:extLst>
          </p:cNvPr>
          <p:cNvSpPr/>
          <p:nvPr/>
        </p:nvSpPr>
        <p:spPr>
          <a:xfrm>
            <a:off x="5573027" y="1754392"/>
            <a:ext cx="1078030" cy="2182341"/>
          </a:xfrm>
          <a:custGeom>
            <a:avLst/>
            <a:gdLst>
              <a:gd name="connsiteX0" fmla="*/ 0 w 1078030"/>
              <a:gd name="connsiteY0" fmla="*/ 0 h 2107933"/>
              <a:gd name="connsiteX1" fmla="*/ 0 w 1078030"/>
              <a:gd name="connsiteY1" fmla="*/ 895149 h 2107933"/>
              <a:gd name="connsiteX2" fmla="*/ 1078030 w 1078030"/>
              <a:gd name="connsiteY2" fmla="*/ 904775 h 2107933"/>
              <a:gd name="connsiteX3" fmla="*/ 1078030 w 1078030"/>
              <a:gd name="connsiteY3" fmla="*/ 2107933 h 2107933"/>
            </a:gdLst>
            <a:ahLst/>
            <a:cxnLst>
              <a:cxn ang="0">
                <a:pos x="connsiteX0" y="connsiteY0"/>
              </a:cxn>
              <a:cxn ang="0">
                <a:pos x="connsiteX1" y="connsiteY1"/>
              </a:cxn>
              <a:cxn ang="0">
                <a:pos x="connsiteX2" y="connsiteY2"/>
              </a:cxn>
              <a:cxn ang="0">
                <a:pos x="connsiteX3" y="connsiteY3"/>
              </a:cxn>
            </a:cxnLst>
            <a:rect l="l" t="t" r="r" b="b"/>
            <a:pathLst>
              <a:path w="1078030" h="2107933">
                <a:moveTo>
                  <a:pt x="0" y="0"/>
                </a:moveTo>
                <a:lnTo>
                  <a:pt x="0" y="895149"/>
                </a:lnTo>
                <a:lnTo>
                  <a:pt x="1078030" y="904775"/>
                </a:lnTo>
                <a:lnTo>
                  <a:pt x="1078030" y="2107933"/>
                </a:lnTo>
              </a:path>
            </a:pathLst>
          </a:custGeom>
          <a:ln w="31750">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5" name="Free-form: Shape 204">
            <a:extLst>
              <a:ext uri="{FF2B5EF4-FFF2-40B4-BE49-F238E27FC236}">
                <a16:creationId xmlns:a16="http://schemas.microsoft.com/office/drawing/2014/main" id="{BCFE6719-846D-6886-90E0-B54E9AB049C1}"/>
              </a:ext>
            </a:extLst>
          </p:cNvPr>
          <p:cNvSpPr/>
          <p:nvPr/>
        </p:nvSpPr>
        <p:spPr>
          <a:xfrm>
            <a:off x="10173903" y="3080084"/>
            <a:ext cx="1183908" cy="731520"/>
          </a:xfrm>
          <a:custGeom>
            <a:avLst/>
            <a:gdLst>
              <a:gd name="connsiteX0" fmla="*/ 0 w 1183908"/>
              <a:gd name="connsiteY0" fmla="*/ 731520 h 731520"/>
              <a:gd name="connsiteX1" fmla="*/ 1174282 w 1183908"/>
              <a:gd name="connsiteY1" fmla="*/ 721895 h 731520"/>
              <a:gd name="connsiteX2" fmla="*/ 1183908 w 1183908"/>
              <a:gd name="connsiteY2" fmla="*/ 0 h 731520"/>
              <a:gd name="connsiteX3" fmla="*/ 1183908 w 1183908"/>
              <a:gd name="connsiteY3" fmla="*/ 0 h 731520"/>
              <a:gd name="connsiteX4" fmla="*/ 1183908 w 1183908"/>
              <a:gd name="connsiteY4" fmla="*/ 9625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908" h="731520">
                <a:moveTo>
                  <a:pt x="0" y="731520"/>
                </a:moveTo>
                <a:lnTo>
                  <a:pt x="1174282" y="721895"/>
                </a:lnTo>
                <a:lnTo>
                  <a:pt x="1183908" y="0"/>
                </a:lnTo>
                <a:lnTo>
                  <a:pt x="1183908" y="0"/>
                </a:lnTo>
                <a:lnTo>
                  <a:pt x="1183908" y="9625"/>
                </a:lnTo>
              </a:path>
            </a:pathLst>
          </a:custGeom>
          <a:ln w="31750">
            <a:headEnd type="triangl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chemeClr val="tx1"/>
              </a:solidFill>
            </a:endParaRPr>
          </a:p>
        </p:txBody>
      </p:sp>
      <p:sp>
        <p:nvSpPr>
          <p:cNvPr id="210" name="Flowchart: Delay 209">
            <a:extLst>
              <a:ext uri="{FF2B5EF4-FFF2-40B4-BE49-F238E27FC236}">
                <a16:creationId xmlns:a16="http://schemas.microsoft.com/office/drawing/2014/main" id="{D0F82F44-25A1-B275-6FDA-8C648C3BD963}"/>
              </a:ext>
            </a:extLst>
          </p:cNvPr>
          <p:cNvSpPr/>
          <p:nvPr/>
        </p:nvSpPr>
        <p:spPr>
          <a:xfrm>
            <a:off x="411399" y="5261161"/>
            <a:ext cx="1066421" cy="733167"/>
          </a:xfrm>
          <a:prstGeom prst="flowChartDela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1100" dirty="0"/>
              <a:t>Discharge Tanks Remediation activity</a:t>
            </a:r>
            <a:endParaRPr lang="en-GB" sz="1100" dirty="0"/>
          </a:p>
        </p:txBody>
      </p:sp>
      <p:cxnSp>
        <p:nvCxnSpPr>
          <p:cNvPr id="212" name="Straight Arrow Connector 211">
            <a:extLst>
              <a:ext uri="{FF2B5EF4-FFF2-40B4-BE49-F238E27FC236}">
                <a16:creationId xmlns:a16="http://schemas.microsoft.com/office/drawing/2014/main" id="{03634445-974B-98CC-206D-44220DDDD2DD}"/>
              </a:ext>
            </a:extLst>
          </p:cNvPr>
          <p:cNvCxnSpPr>
            <a:cxnSpLocks/>
          </p:cNvCxnSpPr>
          <p:nvPr/>
        </p:nvCxnSpPr>
        <p:spPr>
          <a:xfrm flipV="1">
            <a:off x="11643555" y="5428648"/>
            <a:ext cx="493902" cy="9627"/>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cxnSp>
        <p:nvCxnSpPr>
          <p:cNvPr id="217" name="Straight Arrow Connector 216">
            <a:extLst>
              <a:ext uri="{FF2B5EF4-FFF2-40B4-BE49-F238E27FC236}">
                <a16:creationId xmlns:a16="http://schemas.microsoft.com/office/drawing/2014/main" id="{8CAADCF6-57FE-3037-13A2-95FA2BFE936E}"/>
              </a:ext>
            </a:extLst>
          </p:cNvPr>
          <p:cNvCxnSpPr>
            <a:cxnSpLocks/>
          </p:cNvCxnSpPr>
          <p:nvPr/>
        </p:nvCxnSpPr>
        <p:spPr>
          <a:xfrm>
            <a:off x="11164071" y="4580065"/>
            <a:ext cx="7066" cy="236423"/>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cxnSp>
        <p:nvCxnSpPr>
          <p:cNvPr id="218" name="Straight Arrow Connector 217">
            <a:extLst>
              <a:ext uri="{FF2B5EF4-FFF2-40B4-BE49-F238E27FC236}">
                <a16:creationId xmlns:a16="http://schemas.microsoft.com/office/drawing/2014/main" id="{3EE2DA23-280D-992C-227D-1C7888C762CF}"/>
              </a:ext>
            </a:extLst>
          </p:cNvPr>
          <p:cNvCxnSpPr>
            <a:cxnSpLocks/>
            <a:stCxn id="171" idx="2"/>
          </p:cNvCxnSpPr>
          <p:nvPr/>
        </p:nvCxnSpPr>
        <p:spPr>
          <a:xfrm flipH="1">
            <a:off x="11001676" y="5544811"/>
            <a:ext cx="3304" cy="336225"/>
          </a:xfrm>
          <a:prstGeom prst="straightConnector1">
            <a:avLst/>
          </a:prstGeom>
          <a:ln w="31750">
            <a:tailEnd type="triangle" w="lg" len="lg"/>
          </a:ln>
        </p:spPr>
        <p:style>
          <a:lnRef idx="2">
            <a:schemeClr val="accent1"/>
          </a:lnRef>
          <a:fillRef idx="0">
            <a:schemeClr val="accent1"/>
          </a:fillRef>
          <a:effectRef idx="1">
            <a:schemeClr val="accent1"/>
          </a:effectRef>
          <a:fontRef idx="minor">
            <a:schemeClr val="tx1"/>
          </a:fontRef>
        </p:style>
      </p:cxnSp>
      <p:sp>
        <p:nvSpPr>
          <p:cNvPr id="224" name="Rectangle 223">
            <a:extLst>
              <a:ext uri="{FF2B5EF4-FFF2-40B4-BE49-F238E27FC236}">
                <a16:creationId xmlns:a16="http://schemas.microsoft.com/office/drawing/2014/main" id="{983E2FEC-520D-F585-DBD7-473F1E402686}"/>
              </a:ext>
            </a:extLst>
          </p:cNvPr>
          <p:cNvSpPr/>
          <p:nvPr/>
        </p:nvSpPr>
        <p:spPr>
          <a:xfrm>
            <a:off x="10464321" y="5885181"/>
            <a:ext cx="1083456" cy="733167"/>
          </a:xfrm>
          <a:prstGeom prst="rect">
            <a:avLst/>
          </a:prstGeom>
          <a:gradFill>
            <a:gsLst>
              <a:gs pos="0">
                <a:schemeClr val="accent2"/>
              </a:gs>
              <a:gs pos="74000">
                <a:schemeClr val="accent1"/>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DISCHARGE CYCLE COMMENCES</a:t>
            </a:r>
            <a:endParaRPr lang="en-GB" sz="1100" dirty="0"/>
          </a:p>
        </p:txBody>
      </p:sp>
    </p:spTree>
    <p:extLst>
      <p:ext uri="{BB962C8B-B14F-4D97-AF65-F5344CB8AC3E}">
        <p14:creationId xmlns:p14="http://schemas.microsoft.com/office/powerpoint/2010/main" val="97752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Rectangle 285">
            <a:extLst>
              <a:ext uri="{FF2B5EF4-FFF2-40B4-BE49-F238E27FC236}">
                <a16:creationId xmlns:a16="http://schemas.microsoft.com/office/drawing/2014/main" id="{A65C1EC8-75ED-1B83-5B44-DE746E1AA548}"/>
              </a:ext>
            </a:extLst>
          </p:cNvPr>
          <p:cNvSpPr/>
          <p:nvPr/>
        </p:nvSpPr>
        <p:spPr>
          <a:xfrm>
            <a:off x="5345769" y="4122452"/>
            <a:ext cx="6318164" cy="913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Arrow: Down 304">
            <a:extLst>
              <a:ext uri="{FF2B5EF4-FFF2-40B4-BE49-F238E27FC236}">
                <a16:creationId xmlns:a16="http://schemas.microsoft.com/office/drawing/2014/main" id="{F0C0D73C-4558-1059-011B-B6869079962B}"/>
              </a:ext>
            </a:extLst>
          </p:cNvPr>
          <p:cNvSpPr/>
          <p:nvPr/>
        </p:nvSpPr>
        <p:spPr>
          <a:xfrm>
            <a:off x="6744785" y="4009960"/>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Arrow: Down 305">
            <a:extLst>
              <a:ext uri="{FF2B5EF4-FFF2-40B4-BE49-F238E27FC236}">
                <a16:creationId xmlns:a16="http://schemas.microsoft.com/office/drawing/2014/main" id="{ABA6F652-EC5E-0758-2C8B-C057C322E774}"/>
              </a:ext>
            </a:extLst>
          </p:cNvPr>
          <p:cNvSpPr/>
          <p:nvPr/>
        </p:nvSpPr>
        <p:spPr>
          <a:xfrm>
            <a:off x="6058985" y="4009961"/>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Arrow: Down 306">
            <a:extLst>
              <a:ext uri="{FF2B5EF4-FFF2-40B4-BE49-F238E27FC236}">
                <a16:creationId xmlns:a16="http://schemas.microsoft.com/office/drawing/2014/main" id="{409866C3-BF7A-1A93-3E46-D6E50649202F}"/>
              </a:ext>
            </a:extLst>
          </p:cNvPr>
          <p:cNvSpPr/>
          <p:nvPr/>
        </p:nvSpPr>
        <p:spPr>
          <a:xfrm>
            <a:off x="7430585" y="4009959"/>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Arrow: Down 307">
            <a:extLst>
              <a:ext uri="{FF2B5EF4-FFF2-40B4-BE49-F238E27FC236}">
                <a16:creationId xmlns:a16="http://schemas.microsoft.com/office/drawing/2014/main" id="{049994D7-C684-3628-5CD6-EB914D6DB8C4}"/>
              </a:ext>
            </a:extLst>
          </p:cNvPr>
          <p:cNvSpPr/>
          <p:nvPr/>
        </p:nvSpPr>
        <p:spPr>
          <a:xfrm>
            <a:off x="8116385" y="4009959"/>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Arrow: Down 308">
            <a:extLst>
              <a:ext uri="{FF2B5EF4-FFF2-40B4-BE49-F238E27FC236}">
                <a16:creationId xmlns:a16="http://schemas.microsoft.com/office/drawing/2014/main" id="{9FE81B6E-5B1C-C405-B02F-F66E659F40D9}"/>
              </a:ext>
            </a:extLst>
          </p:cNvPr>
          <p:cNvSpPr/>
          <p:nvPr/>
        </p:nvSpPr>
        <p:spPr>
          <a:xfrm>
            <a:off x="8802185" y="4009958"/>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Arrow: Down 309">
            <a:extLst>
              <a:ext uri="{FF2B5EF4-FFF2-40B4-BE49-F238E27FC236}">
                <a16:creationId xmlns:a16="http://schemas.microsoft.com/office/drawing/2014/main" id="{871D35BA-F54B-ED5E-DC93-EFF3CE256A18}"/>
              </a:ext>
            </a:extLst>
          </p:cNvPr>
          <p:cNvSpPr/>
          <p:nvPr/>
        </p:nvSpPr>
        <p:spPr>
          <a:xfrm>
            <a:off x="9487985" y="4009957"/>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Arrow: Down 310">
            <a:extLst>
              <a:ext uri="{FF2B5EF4-FFF2-40B4-BE49-F238E27FC236}">
                <a16:creationId xmlns:a16="http://schemas.microsoft.com/office/drawing/2014/main" id="{AB529418-6193-67D2-0712-F9159704840D}"/>
              </a:ext>
            </a:extLst>
          </p:cNvPr>
          <p:cNvSpPr/>
          <p:nvPr/>
        </p:nvSpPr>
        <p:spPr>
          <a:xfrm>
            <a:off x="10173785" y="4009956"/>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Arrow: Down 311">
            <a:extLst>
              <a:ext uri="{FF2B5EF4-FFF2-40B4-BE49-F238E27FC236}">
                <a16:creationId xmlns:a16="http://schemas.microsoft.com/office/drawing/2014/main" id="{952A7B74-4392-B84E-64BD-666620C9D481}"/>
              </a:ext>
            </a:extLst>
          </p:cNvPr>
          <p:cNvSpPr/>
          <p:nvPr/>
        </p:nvSpPr>
        <p:spPr>
          <a:xfrm>
            <a:off x="10859585" y="4009955"/>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Arrow: Down 312">
            <a:extLst>
              <a:ext uri="{FF2B5EF4-FFF2-40B4-BE49-F238E27FC236}">
                <a16:creationId xmlns:a16="http://schemas.microsoft.com/office/drawing/2014/main" id="{847ED26D-39BA-2447-6A0A-348D465387A4}"/>
              </a:ext>
            </a:extLst>
          </p:cNvPr>
          <p:cNvSpPr/>
          <p:nvPr/>
        </p:nvSpPr>
        <p:spPr>
          <a:xfrm>
            <a:off x="11545385" y="4009955"/>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43">
            <a:extLst>
              <a:ext uri="{FF2B5EF4-FFF2-40B4-BE49-F238E27FC236}">
                <a16:creationId xmlns:a16="http://schemas.microsoft.com/office/drawing/2014/main" id="{17E5C31E-3928-6122-6D8B-31FCBA636755}"/>
              </a:ext>
            </a:extLst>
          </p:cNvPr>
          <p:cNvPicPr>
            <a:picLocks noChangeAspect="1"/>
          </p:cNvPicPr>
          <p:nvPr/>
        </p:nvPicPr>
        <p:blipFill>
          <a:blip r:embed="rId2"/>
          <a:srcRect l="22434" r="28334" b="9790"/>
          <a:stretch/>
        </p:blipFill>
        <p:spPr>
          <a:xfrm rot="415980">
            <a:off x="5336650" y="2162531"/>
            <a:ext cx="353176" cy="647140"/>
          </a:xfrm>
          <a:prstGeom prst="rect">
            <a:avLst/>
          </a:prstGeom>
        </p:spPr>
      </p:pic>
      <p:sp>
        <p:nvSpPr>
          <p:cNvPr id="46" name="Arrow: Down 45">
            <a:extLst>
              <a:ext uri="{FF2B5EF4-FFF2-40B4-BE49-F238E27FC236}">
                <a16:creationId xmlns:a16="http://schemas.microsoft.com/office/drawing/2014/main" id="{1BD8AE46-0C8B-2271-92CD-386EE6450481}"/>
              </a:ext>
            </a:extLst>
          </p:cNvPr>
          <p:cNvSpPr/>
          <p:nvPr/>
        </p:nvSpPr>
        <p:spPr>
          <a:xfrm>
            <a:off x="5513863" y="1910396"/>
            <a:ext cx="96492" cy="297930"/>
          </a:xfrm>
          <a:prstGeom prst="down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784A9C7-9FA7-E7A0-5CC3-9EC86C2AEFFF}"/>
              </a:ext>
            </a:extLst>
          </p:cNvPr>
          <p:cNvSpPr/>
          <p:nvPr/>
        </p:nvSpPr>
        <p:spPr>
          <a:xfrm>
            <a:off x="5345383" y="1579293"/>
            <a:ext cx="6318164" cy="913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FC7B8FB0-4915-3EC0-420B-1361A77F82B6}"/>
              </a:ext>
            </a:extLst>
          </p:cNvPr>
          <p:cNvSpPr/>
          <p:nvPr/>
        </p:nvSpPr>
        <p:spPr>
          <a:xfrm>
            <a:off x="5891912" y="828882"/>
            <a:ext cx="542925" cy="63928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535149E4-29B0-F9C4-6618-58793A97D7D0}"/>
              </a:ext>
            </a:extLst>
          </p:cNvPr>
          <p:cNvSpPr/>
          <p:nvPr/>
        </p:nvSpPr>
        <p:spPr>
          <a:xfrm>
            <a:off x="6577712" y="828882"/>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DDC07F45-4780-5D53-A52B-AB8F6836C306}"/>
              </a:ext>
            </a:extLst>
          </p:cNvPr>
          <p:cNvSpPr/>
          <p:nvPr/>
        </p:nvSpPr>
        <p:spPr>
          <a:xfrm>
            <a:off x="7263512" y="828882"/>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C9686E02-AF7B-4139-3C2A-B56E8BF31B50}"/>
              </a:ext>
            </a:extLst>
          </p:cNvPr>
          <p:cNvSpPr/>
          <p:nvPr/>
        </p:nvSpPr>
        <p:spPr>
          <a:xfrm>
            <a:off x="7949312" y="828882"/>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E3B4FA76-D67D-4004-5173-0BD51574644A}"/>
              </a:ext>
            </a:extLst>
          </p:cNvPr>
          <p:cNvSpPr/>
          <p:nvPr/>
        </p:nvSpPr>
        <p:spPr>
          <a:xfrm>
            <a:off x="8635112" y="828882"/>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8D9E535A-6328-4CA8-E2C6-6C4099D1F8DF}"/>
              </a:ext>
            </a:extLst>
          </p:cNvPr>
          <p:cNvSpPr/>
          <p:nvPr/>
        </p:nvSpPr>
        <p:spPr>
          <a:xfrm>
            <a:off x="9320912" y="828882"/>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5AA9CD6A-A4CD-EDE7-AA39-E275F0C466D2}"/>
              </a:ext>
            </a:extLst>
          </p:cNvPr>
          <p:cNvSpPr/>
          <p:nvPr/>
        </p:nvSpPr>
        <p:spPr>
          <a:xfrm>
            <a:off x="10006712" y="828882"/>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DDC9C3A6-8BAF-0F22-7069-EE086AB227ED}"/>
              </a:ext>
            </a:extLst>
          </p:cNvPr>
          <p:cNvSpPr/>
          <p:nvPr/>
        </p:nvSpPr>
        <p:spPr>
          <a:xfrm>
            <a:off x="10692512" y="828882"/>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1DC7BBE3-E545-92E1-94EC-7C5400F0DB11}"/>
              </a:ext>
            </a:extLst>
          </p:cNvPr>
          <p:cNvSpPr/>
          <p:nvPr/>
        </p:nvSpPr>
        <p:spPr>
          <a:xfrm>
            <a:off x="11378312" y="828882"/>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Down 62">
            <a:extLst>
              <a:ext uri="{FF2B5EF4-FFF2-40B4-BE49-F238E27FC236}">
                <a16:creationId xmlns:a16="http://schemas.microsoft.com/office/drawing/2014/main" id="{4877C185-6985-6290-64A2-BC22524C5CE7}"/>
              </a:ext>
            </a:extLst>
          </p:cNvPr>
          <p:cNvSpPr/>
          <p:nvPr/>
        </p:nvSpPr>
        <p:spPr>
          <a:xfrm>
            <a:off x="6744399" y="666956"/>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Arrow: Down 63">
            <a:extLst>
              <a:ext uri="{FF2B5EF4-FFF2-40B4-BE49-F238E27FC236}">
                <a16:creationId xmlns:a16="http://schemas.microsoft.com/office/drawing/2014/main" id="{1198CB04-16CB-7B4C-4D0D-5E123691DFFA}"/>
              </a:ext>
            </a:extLst>
          </p:cNvPr>
          <p:cNvSpPr/>
          <p:nvPr/>
        </p:nvSpPr>
        <p:spPr>
          <a:xfrm>
            <a:off x="6058599" y="666957"/>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Arrow: Down 64">
            <a:extLst>
              <a:ext uri="{FF2B5EF4-FFF2-40B4-BE49-F238E27FC236}">
                <a16:creationId xmlns:a16="http://schemas.microsoft.com/office/drawing/2014/main" id="{6852BDE0-11FF-F4CE-169D-4CCD14FD444F}"/>
              </a:ext>
            </a:extLst>
          </p:cNvPr>
          <p:cNvSpPr/>
          <p:nvPr/>
        </p:nvSpPr>
        <p:spPr>
          <a:xfrm>
            <a:off x="7430199" y="666955"/>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Arrow: Down 65">
            <a:extLst>
              <a:ext uri="{FF2B5EF4-FFF2-40B4-BE49-F238E27FC236}">
                <a16:creationId xmlns:a16="http://schemas.microsoft.com/office/drawing/2014/main" id="{CD02681B-DB76-EEE0-8577-90F41FF232EC}"/>
              </a:ext>
            </a:extLst>
          </p:cNvPr>
          <p:cNvSpPr/>
          <p:nvPr/>
        </p:nvSpPr>
        <p:spPr>
          <a:xfrm>
            <a:off x="8115999" y="666955"/>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Arrow: Down 66">
            <a:extLst>
              <a:ext uri="{FF2B5EF4-FFF2-40B4-BE49-F238E27FC236}">
                <a16:creationId xmlns:a16="http://schemas.microsoft.com/office/drawing/2014/main" id="{EF481B5B-3734-5480-DE81-1D5A921AF119}"/>
              </a:ext>
            </a:extLst>
          </p:cNvPr>
          <p:cNvSpPr/>
          <p:nvPr/>
        </p:nvSpPr>
        <p:spPr>
          <a:xfrm>
            <a:off x="8801799" y="666954"/>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Arrow: Down 67">
            <a:extLst>
              <a:ext uri="{FF2B5EF4-FFF2-40B4-BE49-F238E27FC236}">
                <a16:creationId xmlns:a16="http://schemas.microsoft.com/office/drawing/2014/main" id="{ADE54A75-11B3-2263-FA91-DF1B1EF41B6F}"/>
              </a:ext>
            </a:extLst>
          </p:cNvPr>
          <p:cNvSpPr/>
          <p:nvPr/>
        </p:nvSpPr>
        <p:spPr>
          <a:xfrm>
            <a:off x="9487599" y="666953"/>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Arrow: Down 68">
            <a:extLst>
              <a:ext uri="{FF2B5EF4-FFF2-40B4-BE49-F238E27FC236}">
                <a16:creationId xmlns:a16="http://schemas.microsoft.com/office/drawing/2014/main" id="{28D78975-E3F6-6715-7EFE-CAAB83AE089E}"/>
              </a:ext>
            </a:extLst>
          </p:cNvPr>
          <p:cNvSpPr/>
          <p:nvPr/>
        </p:nvSpPr>
        <p:spPr>
          <a:xfrm>
            <a:off x="10173399" y="666952"/>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Arrow: Down 69">
            <a:extLst>
              <a:ext uri="{FF2B5EF4-FFF2-40B4-BE49-F238E27FC236}">
                <a16:creationId xmlns:a16="http://schemas.microsoft.com/office/drawing/2014/main" id="{CFA7C705-B77F-7AB8-1A83-15FA318E4379}"/>
              </a:ext>
            </a:extLst>
          </p:cNvPr>
          <p:cNvSpPr/>
          <p:nvPr/>
        </p:nvSpPr>
        <p:spPr>
          <a:xfrm>
            <a:off x="10859199" y="666951"/>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Arrow: Down 70">
            <a:extLst>
              <a:ext uri="{FF2B5EF4-FFF2-40B4-BE49-F238E27FC236}">
                <a16:creationId xmlns:a16="http://schemas.microsoft.com/office/drawing/2014/main" id="{89100555-342F-A13A-A0B3-622984E4E22D}"/>
              </a:ext>
            </a:extLst>
          </p:cNvPr>
          <p:cNvSpPr/>
          <p:nvPr/>
        </p:nvSpPr>
        <p:spPr>
          <a:xfrm>
            <a:off x="11544999" y="666951"/>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Arrow: Down 71">
            <a:extLst>
              <a:ext uri="{FF2B5EF4-FFF2-40B4-BE49-F238E27FC236}">
                <a16:creationId xmlns:a16="http://schemas.microsoft.com/office/drawing/2014/main" id="{CA3164FC-7E85-E80B-3B4B-D71D7A4D9469}"/>
              </a:ext>
            </a:extLst>
          </p:cNvPr>
          <p:cNvSpPr/>
          <p:nvPr/>
        </p:nvSpPr>
        <p:spPr>
          <a:xfrm>
            <a:off x="6744399" y="1466801"/>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Arrow: Down 72">
            <a:extLst>
              <a:ext uri="{FF2B5EF4-FFF2-40B4-BE49-F238E27FC236}">
                <a16:creationId xmlns:a16="http://schemas.microsoft.com/office/drawing/2014/main" id="{81B7BEB0-DA5F-10C7-FD38-D112F637EF7E}"/>
              </a:ext>
            </a:extLst>
          </p:cNvPr>
          <p:cNvSpPr/>
          <p:nvPr/>
        </p:nvSpPr>
        <p:spPr>
          <a:xfrm>
            <a:off x="6058599" y="1466802"/>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Arrow: Down 73">
            <a:extLst>
              <a:ext uri="{FF2B5EF4-FFF2-40B4-BE49-F238E27FC236}">
                <a16:creationId xmlns:a16="http://schemas.microsoft.com/office/drawing/2014/main" id="{76992046-4FF7-BE28-BB59-16AA742FF0F7}"/>
              </a:ext>
            </a:extLst>
          </p:cNvPr>
          <p:cNvSpPr/>
          <p:nvPr/>
        </p:nvSpPr>
        <p:spPr>
          <a:xfrm>
            <a:off x="7430199" y="1466800"/>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Arrow: Down 74">
            <a:extLst>
              <a:ext uri="{FF2B5EF4-FFF2-40B4-BE49-F238E27FC236}">
                <a16:creationId xmlns:a16="http://schemas.microsoft.com/office/drawing/2014/main" id="{5045A176-5657-CEBC-1388-55E7682EB4AF}"/>
              </a:ext>
            </a:extLst>
          </p:cNvPr>
          <p:cNvSpPr/>
          <p:nvPr/>
        </p:nvSpPr>
        <p:spPr>
          <a:xfrm>
            <a:off x="8115999" y="1466800"/>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Arrow: Down 75">
            <a:extLst>
              <a:ext uri="{FF2B5EF4-FFF2-40B4-BE49-F238E27FC236}">
                <a16:creationId xmlns:a16="http://schemas.microsoft.com/office/drawing/2014/main" id="{11D18000-8046-67B9-A890-128B6016262D}"/>
              </a:ext>
            </a:extLst>
          </p:cNvPr>
          <p:cNvSpPr/>
          <p:nvPr/>
        </p:nvSpPr>
        <p:spPr>
          <a:xfrm>
            <a:off x="8801799" y="1466799"/>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Arrow: Down 76">
            <a:extLst>
              <a:ext uri="{FF2B5EF4-FFF2-40B4-BE49-F238E27FC236}">
                <a16:creationId xmlns:a16="http://schemas.microsoft.com/office/drawing/2014/main" id="{022254D9-8B4F-D2E2-6D6C-E0C3AB6A70DF}"/>
              </a:ext>
            </a:extLst>
          </p:cNvPr>
          <p:cNvSpPr/>
          <p:nvPr/>
        </p:nvSpPr>
        <p:spPr>
          <a:xfrm>
            <a:off x="9487599" y="1466798"/>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Arrow: Down 77">
            <a:extLst>
              <a:ext uri="{FF2B5EF4-FFF2-40B4-BE49-F238E27FC236}">
                <a16:creationId xmlns:a16="http://schemas.microsoft.com/office/drawing/2014/main" id="{DF5CE420-EB8D-A48F-077F-EA1363BF8A17}"/>
              </a:ext>
            </a:extLst>
          </p:cNvPr>
          <p:cNvSpPr/>
          <p:nvPr/>
        </p:nvSpPr>
        <p:spPr>
          <a:xfrm>
            <a:off x="10173399" y="1466797"/>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Arrow: Down 78">
            <a:extLst>
              <a:ext uri="{FF2B5EF4-FFF2-40B4-BE49-F238E27FC236}">
                <a16:creationId xmlns:a16="http://schemas.microsoft.com/office/drawing/2014/main" id="{B1F125A8-F0C7-EB8B-B0BB-50AC7A2FC8AD}"/>
              </a:ext>
            </a:extLst>
          </p:cNvPr>
          <p:cNvSpPr/>
          <p:nvPr/>
        </p:nvSpPr>
        <p:spPr>
          <a:xfrm>
            <a:off x="10859199" y="1466796"/>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Arrow: Down 79">
            <a:extLst>
              <a:ext uri="{FF2B5EF4-FFF2-40B4-BE49-F238E27FC236}">
                <a16:creationId xmlns:a16="http://schemas.microsoft.com/office/drawing/2014/main" id="{98DB324D-163C-243F-7905-C1C8B3DFCC1E}"/>
              </a:ext>
            </a:extLst>
          </p:cNvPr>
          <p:cNvSpPr/>
          <p:nvPr/>
        </p:nvSpPr>
        <p:spPr>
          <a:xfrm>
            <a:off x="11544999" y="1466796"/>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AB332567-4984-6C85-2053-62711ECAF971}"/>
              </a:ext>
            </a:extLst>
          </p:cNvPr>
          <p:cNvSpPr txBox="1"/>
          <p:nvPr/>
        </p:nvSpPr>
        <p:spPr>
          <a:xfrm>
            <a:off x="714374" y="660740"/>
            <a:ext cx="4472632" cy="830997"/>
          </a:xfrm>
          <a:prstGeom prst="rect">
            <a:avLst/>
          </a:prstGeom>
          <a:noFill/>
        </p:spPr>
        <p:txBody>
          <a:bodyPr wrap="square" rtlCol="0">
            <a:spAutoFit/>
          </a:bodyPr>
          <a:lstStyle/>
          <a:p>
            <a:r>
              <a:rPr lang="en-US" sz="1200" dirty="0"/>
              <a:t>Starting position of 9 discharge tanks, connected under stringent control conditions, and each with feed and discharge controlled by independent/remotely actuated gate valves.</a:t>
            </a:r>
          </a:p>
          <a:p>
            <a:r>
              <a:rPr lang="en-US" sz="1200" dirty="0"/>
              <a:t>The 9 tanks are identified within the PLC as B10 to B18.</a:t>
            </a:r>
            <a:endParaRPr lang="en-GB" sz="1200" dirty="0"/>
          </a:p>
        </p:txBody>
      </p:sp>
      <p:sp>
        <p:nvSpPr>
          <p:cNvPr id="82" name="TextBox 81">
            <a:extLst>
              <a:ext uri="{FF2B5EF4-FFF2-40B4-BE49-F238E27FC236}">
                <a16:creationId xmlns:a16="http://schemas.microsoft.com/office/drawing/2014/main" id="{D0269797-B712-1A21-AF22-21C562CA8E0D}"/>
              </a:ext>
            </a:extLst>
          </p:cNvPr>
          <p:cNvSpPr txBox="1"/>
          <p:nvPr/>
        </p:nvSpPr>
        <p:spPr>
          <a:xfrm>
            <a:off x="6592000" y="1122457"/>
            <a:ext cx="542925" cy="338554"/>
          </a:xfrm>
          <a:prstGeom prst="rect">
            <a:avLst/>
          </a:prstGeom>
          <a:noFill/>
        </p:spPr>
        <p:txBody>
          <a:bodyPr wrap="square" rtlCol="0">
            <a:spAutoFit/>
          </a:bodyPr>
          <a:lstStyle/>
          <a:p>
            <a:r>
              <a:rPr lang="en-US" sz="1600" dirty="0"/>
              <a:t>B11</a:t>
            </a:r>
            <a:endParaRPr lang="en-GB" sz="1600" dirty="0"/>
          </a:p>
        </p:txBody>
      </p:sp>
      <p:sp>
        <p:nvSpPr>
          <p:cNvPr id="83" name="TextBox 82">
            <a:extLst>
              <a:ext uri="{FF2B5EF4-FFF2-40B4-BE49-F238E27FC236}">
                <a16:creationId xmlns:a16="http://schemas.microsoft.com/office/drawing/2014/main" id="{944E6AB8-FDBD-0270-234E-6C8077BBB447}"/>
              </a:ext>
            </a:extLst>
          </p:cNvPr>
          <p:cNvSpPr txBox="1"/>
          <p:nvPr/>
        </p:nvSpPr>
        <p:spPr>
          <a:xfrm>
            <a:off x="5894295" y="1110656"/>
            <a:ext cx="542925" cy="338554"/>
          </a:xfrm>
          <a:prstGeom prst="rect">
            <a:avLst/>
          </a:prstGeom>
          <a:noFill/>
        </p:spPr>
        <p:txBody>
          <a:bodyPr wrap="square" rtlCol="0">
            <a:spAutoFit/>
          </a:bodyPr>
          <a:lstStyle/>
          <a:p>
            <a:r>
              <a:rPr lang="en-US" sz="1600" dirty="0"/>
              <a:t>B10</a:t>
            </a:r>
            <a:endParaRPr lang="en-GB" sz="1600" dirty="0"/>
          </a:p>
        </p:txBody>
      </p:sp>
      <p:sp>
        <p:nvSpPr>
          <p:cNvPr id="84" name="TextBox 83">
            <a:extLst>
              <a:ext uri="{FF2B5EF4-FFF2-40B4-BE49-F238E27FC236}">
                <a16:creationId xmlns:a16="http://schemas.microsoft.com/office/drawing/2014/main" id="{5D3CA495-444A-0F7D-B51A-C06DB7FBEB1B}"/>
              </a:ext>
            </a:extLst>
          </p:cNvPr>
          <p:cNvSpPr txBox="1"/>
          <p:nvPr/>
        </p:nvSpPr>
        <p:spPr>
          <a:xfrm>
            <a:off x="7956456" y="1123797"/>
            <a:ext cx="542925" cy="338554"/>
          </a:xfrm>
          <a:prstGeom prst="rect">
            <a:avLst/>
          </a:prstGeom>
          <a:noFill/>
        </p:spPr>
        <p:txBody>
          <a:bodyPr wrap="square" rtlCol="0">
            <a:spAutoFit/>
          </a:bodyPr>
          <a:lstStyle/>
          <a:p>
            <a:r>
              <a:rPr lang="en-US" sz="1600" dirty="0"/>
              <a:t>B13</a:t>
            </a:r>
            <a:endParaRPr lang="en-GB" sz="1600" dirty="0"/>
          </a:p>
        </p:txBody>
      </p:sp>
      <p:sp>
        <p:nvSpPr>
          <p:cNvPr id="85" name="TextBox 84">
            <a:extLst>
              <a:ext uri="{FF2B5EF4-FFF2-40B4-BE49-F238E27FC236}">
                <a16:creationId xmlns:a16="http://schemas.microsoft.com/office/drawing/2014/main" id="{87670FA0-214D-0E74-3B56-DA9800C3B773}"/>
              </a:ext>
            </a:extLst>
          </p:cNvPr>
          <p:cNvSpPr txBox="1"/>
          <p:nvPr/>
        </p:nvSpPr>
        <p:spPr>
          <a:xfrm>
            <a:off x="7273037" y="1116120"/>
            <a:ext cx="542925" cy="338554"/>
          </a:xfrm>
          <a:prstGeom prst="rect">
            <a:avLst/>
          </a:prstGeom>
          <a:noFill/>
        </p:spPr>
        <p:txBody>
          <a:bodyPr wrap="square" rtlCol="0">
            <a:spAutoFit/>
          </a:bodyPr>
          <a:lstStyle/>
          <a:p>
            <a:r>
              <a:rPr lang="en-US" sz="1600" dirty="0"/>
              <a:t>B12</a:t>
            </a:r>
            <a:endParaRPr lang="en-GB" sz="1600" dirty="0"/>
          </a:p>
        </p:txBody>
      </p:sp>
      <p:sp>
        <p:nvSpPr>
          <p:cNvPr id="86" name="TextBox 85">
            <a:extLst>
              <a:ext uri="{FF2B5EF4-FFF2-40B4-BE49-F238E27FC236}">
                <a16:creationId xmlns:a16="http://schemas.microsoft.com/office/drawing/2014/main" id="{1850E88D-F6E1-D068-7810-D296F99D34CA}"/>
              </a:ext>
            </a:extLst>
          </p:cNvPr>
          <p:cNvSpPr txBox="1"/>
          <p:nvPr/>
        </p:nvSpPr>
        <p:spPr>
          <a:xfrm>
            <a:off x="8639873" y="1131982"/>
            <a:ext cx="542925" cy="338554"/>
          </a:xfrm>
          <a:prstGeom prst="rect">
            <a:avLst/>
          </a:prstGeom>
          <a:noFill/>
        </p:spPr>
        <p:txBody>
          <a:bodyPr wrap="square" rtlCol="0">
            <a:spAutoFit/>
          </a:bodyPr>
          <a:lstStyle/>
          <a:p>
            <a:r>
              <a:rPr lang="en-US" sz="1600" dirty="0"/>
              <a:t>B14</a:t>
            </a:r>
            <a:endParaRPr lang="en-GB" sz="1600" dirty="0"/>
          </a:p>
        </p:txBody>
      </p:sp>
      <p:sp>
        <p:nvSpPr>
          <p:cNvPr id="87" name="TextBox 86">
            <a:extLst>
              <a:ext uri="{FF2B5EF4-FFF2-40B4-BE49-F238E27FC236}">
                <a16:creationId xmlns:a16="http://schemas.microsoft.com/office/drawing/2014/main" id="{DAEF9FBF-7F67-03ED-BBF7-521EF1DF85BE}"/>
              </a:ext>
            </a:extLst>
          </p:cNvPr>
          <p:cNvSpPr txBox="1"/>
          <p:nvPr/>
        </p:nvSpPr>
        <p:spPr>
          <a:xfrm>
            <a:off x="9325672" y="1131982"/>
            <a:ext cx="542925" cy="338554"/>
          </a:xfrm>
          <a:prstGeom prst="rect">
            <a:avLst/>
          </a:prstGeom>
          <a:noFill/>
        </p:spPr>
        <p:txBody>
          <a:bodyPr wrap="square" rtlCol="0">
            <a:spAutoFit/>
          </a:bodyPr>
          <a:lstStyle/>
          <a:p>
            <a:r>
              <a:rPr lang="en-US" sz="1600" dirty="0"/>
              <a:t>B15</a:t>
            </a:r>
            <a:endParaRPr lang="en-GB" sz="1600" dirty="0"/>
          </a:p>
        </p:txBody>
      </p:sp>
      <p:sp>
        <p:nvSpPr>
          <p:cNvPr id="88" name="TextBox 87">
            <a:extLst>
              <a:ext uri="{FF2B5EF4-FFF2-40B4-BE49-F238E27FC236}">
                <a16:creationId xmlns:a16="http://schemas.microsoft.com/office/drawing/2014/main" id="{7386CB67-3ECB-5031-88E2-92C1F1617E76}"/>
              </a:ext>
            </a:extLst>
          </p:cNvPr>
          <p:cNvSpPr txBox="1"/>
          <p:nvPr/>
        </p:nvSpPr>
        <p:spPr>
          <a:xfrm>
            <a:off x="10001949" y="1139151"/>
            <a:ext cx="542925" cy="338554"/>
          </a:xfrm>
          <a:prstGeom prst="rect">
            <a:avLst/>
          </a:prstGeom>
          <a:noFill/>
        </p:spPr>
        <p:txBody>
          <a:bodyPr wrap="square" rtlCol="0">
            <a:spAutoFit/>
          </a:bodyPr>
          <a:lstStyle/>
          <a:p>
            <a:r>
              <a:rPr lang="en-US" sz="1600" dirty="0"/>
              <a:t>B16</a:t>
            </a:r>
            <a:endParaRPr lang="en-GB" sz="1600" dirty="0"/>
          </a:p>
        </p:txBody>
      </p:sp>
      <p:sp>
        <p:nvSpPr>
          <p:cNvPr id="89" name="TextBox 88">
            <a:extLst>
              <a:ext uri="{FF2B5EF4-FFF2-40B4-BE49-F238E27FC236}">
                <a16:creationId xmlns:a16="http://schemas.microsoft.com/office/drawing/2014/main" id="{D28D8102-FEF4-B428-C12D-DD80B4FCE2BD}"/>
              </a:ext>
            </a:extLst>
          </p:cNvPr>
          <p:cNvSpPr txBox="1"/>
          <p:nvPr/>
        </p:nvSpPr>
        <p:spPr>
          <a:xfrm>
            <a:off x="11378311" y="1139151"/>
            <a:ext cx="542925" cy="338554"/>
          </a:xfrm>
          <a:prstGeom prst="rect">
            <a:avLst/>
          </a:prstGeom>
          <a:noFill/>
        </p:spPr>
        <p:txBody>
          <a:bodyPr wrap="square" rtlCol="0">
            <a:spAutoFit/>
          </a:bodyPr>
          <a:lstStyle/>
          <a:p>
            <a:r>
              <a:rPr lang="en-US" sz="1600" dirty="0"/>
              <a:t>B18</a:t>
            </a:r>
            <a:endParaRPr lang="en-GB" sz="1600" dirty="0"/>
          </a:p>
        </p:txBody>
      </p:sp>
      <p:sp>
        <p:nvSpPr>
          <p:cNvPr id="90" name="TextBox 89">
            <a:extLst>
              <a:ext uri="{FF2B5EF4-FFF2-40B4-BE49-F238E27FC236}">
                <a16:creationId xmlns:a16="http://schemas.microsoft.com/office/drawing/2014/main" id="{FB4AC672-938F-43AD-362A-0053EAF4CB83}"/>
              </a:ext>
            </a:extLst>
          </p:cNvPr>
          <p:cNvSpPr txBox="1"/>
          <p:nvPr/>
        </p:nvSpPr>
        <p:spPr>
          <a:xfrm>
            <a:off x="10687746" y="1139151"/>
            <a:ext cx="542925" cy="338554"/>
          </a:xfrm>
          <a:prstGeom prst="rect">
            <a:avLst/>
          </a:prstGeom>
          <a:noFill/>
        </p:spPr>
        <p:txBody>
          <a:bodyPr wrap="square" rtlCol="0">
            <a:spAutoFit/>
          </a:bodyPr>
          <a:lstStyle/>
          <a:p>
            <a:r>
              <a:rPr lang="en-US" sz="1600" dirty="0"/>
              <a:t>B17</a:t>
            </a:r>
            <a:endParaRPr lang="en-GB" sz="1600" dirty="0"/>
          </a:p>
        </p:txBody>
      </p:sp>
      <p:sp>
        <p:nvSpPr>
          <p:cNvPr id="3" name="Rectangle 2">
            <a:extLst>
              <a:ext uri="{FF2B5EF4-FFF2-40B4-BE49-F238E27FC236}">
                <a16:creationId xmlns:a16="http://schemas.microsoft.com/office/drawing/2014/main" id="{E4046AA1-2321-0471-5AC7-7B29F4B6F3D9}"/>
              </a:ext>
            </a:extLst>
          </p:cNvPr>
          <p:cNvSpPr/>
          <p:nvPr/>
        </p:nvSpPr>
        <p:spPr>
          <a:xfrm>
            <a:off x="5345383" y="594875"/>
            <a:ext cx="6363473" cy="913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3A1EC651-0850-17A9-F5D8-7F27F4ECB9A4}"/>
              </a:ext>
            </a:extLst>
          </p:cNvPr>
          <p:cNvSpPr txBox="1"/>
          <p:nvPr/>
        </p:nvSpPr>
        <p:spPr>
          <a:xfrm>
            <a:off x="721501" y="1885132"/>
            <a:ext cx="4577382" cy="1015663"/>
          </a:xfrm>
          <a:prstGeom prst="rect">
            <a:avLst/>
          </a:prstGeom>
          <a:noFill/>
        </p:spPr>
        <p:txBody>
          <a:bodyPr wrap="square" rtlCol="0">
            <a:spAutoFit/>
          </a:bodyPr>
          <a:lstStyle/>
          <a:p>
            <a:r>
              <a:rPr lang="en-US" sz="1200" dirty="0"/>
              <a:t>As the cycle starts the PLC will open the valve on the input manifold into B10, the first tank in the cycle. The tanks will only ever fill or discharge sequentially.</a:t>
            </a:r>
          </a:p>
          <a:p>
            <a:r>
              <a:rPr lang="en-GB" sz="1200" dirty="0"/>
              <a:t>A sample is taken from the feed line after the PAC and is immediately sent for external Lab testing.</a:t>
            </a:r>
          </a:p>
        </p:txBody>
      </p:sp>
      <p:sp>
        <p:nvSpPr>
          <p:cNvPr id="114" name="TextBox 113">
            <a:extLst>
              <a:ext uri="{FF2B5EF4-FFF2-40B4-BE49-F238E27FC236}">
                <a16:creationId xmlns:a16="http://schemas.microsoft.com/office/drawing/2014/main" id="{5DC03145-1BCB-8204-017C-726A479FC54B}"/>
              </a:ext>
            </a:extLst>
          </p:cNvPr>
          <p:cNvSpPr txBox="1"/>
          <p:nvPr/>
        </p:nvSpPr>
        <p:spPr>
          <a:xfrm>
            <a:off x="721501" y="3184214"/>
            <a:ext cx="4623882" cy="1015663"/>
          </a:xfrm>
          <a:prstGeom prst="rect">
            <a:avLst/>
          </a:prstGeom>
          <a:noFill/>
        </p:spPr>
        <p:txBody>
          <a:bodyPr wrap="square" rtlCol="0">
            <a:spAutoFit/>
          </a:bodyPr>
          <a:lstStyle/>
          <a:p>
            <a:r>
              <a:rPr lang="en-US" sz="1200" dirty="0"/>
              <a:t>As the cycle continues the PLC will open the valve on the input manifold on sequential tanks until all tanks are filled. Fill level is controlled by an internal level sensor. The Stormwater Treatment Train will automatically stop processing once discharge tanks are full (or the stormwater influent feed tanks are below a pre-set level).</a:t>
            </a:r>
            <a:endParaRPr lang="en-GB" sz="1200" dirty="0"/>
          </a:p>
        </p:txBody>
      </p:sp>
      <p:sp>
        <p:nvSpPr>
          <p:cNvPr id="126" name="Rectangle 125">
            <a:extLst>
              <a:ext uri="{FF2B5EF4-FFF2-40B4-BE49-F238E27FC236}">
                <a16:creationId xmlns:a16="http://schemas.microsoft.com/office/drawing/2014/main" id="{F89BC79C-A156-7764-2FBF-67B2188C3D9B}"/>
              </a:ext>
            </a:extLst>
          </p:cNvPr>
          <p:cNvSpPr/>
          <p:nvPr/>
        </p:nvSpPr>
        <p:spPr>
          <a:xfrm>
            <a:off x="166542" y="524741"/>
            <a:ext cx="554959" cy="923330"/>
          </a:xfrm>
          <a:prstGeom prst="rect">
            <a:avLst/>
          </a:prstGeom>
          <a:noFill/>
        </p:spPr>
        <p:txBody>
          <a:bodyPr wrap="none" lIns="91440" tIns="45720" rIns="91440" bIns="45720">
            <a:spAutoFit/>
          </a:bodyPr>
          <a:lstStyle/>
          <a:p>
            <a:pPr algn="ctr"/>
            <a:r>
              <a:rPr lang="en-GB"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p>
        </p:txBody>
      </p:sp>
      <p:sp>
        <p:nvSpPr>
          <p:cNvPr id="128" name="Rectangle 127">
            <a:extLst>
              <a:ext uri="{FF2B5EF4-FFF2-40B4-BE49-F238E27FC236}">
                <a16:creationId xmlns:a16="http://schemas.microsoft.com/office/drawing/2014/main" id="{EE99F47D-185F-6529-DE84-A1FCB2866D63}"/>
              </a:ext>
            </a:extLst>
          </p:cNvPr>
          <p:cNvSpPr/>
          <p:nvPr/>
        </p:nvSpPr>
        <p:spPr>
          <a:xfrm>
            <a:off x="166541" y="1786018"/>
            <a:ext cx="554960"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en-GB"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29" name="Rectangle 128">
            <a:extLst>
              <a:ext uri="{FF2B5EF4-FFF2-40B4-BE49-F238E27FC236}">
                <a16:creationId xmlns:a16="http://schemas.microsoft.com/office/drawing/2014/main" id="{DCBEFC45-AA67-71EA-2D3C-FF30A0761797}"/>
              </a:ext>
            </a:extLst>
          </p:cNvPr>
          <p:cNvSpPr/>
          <p:nvPr/>
        </p:nvSpPr>
        <p:spPr>
          <a:xfrm>
            <a:off x="166541" y="3030208"/>
            <a:ext cx="554960"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endParaRPr lang="en-GB"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58" name="TextBox 157">
            <a:extLst>
              <a:ext uri="{FF2B5EF4-FFF2-40B4-BE49-F238E27FC236}">
                <a16:creationId xmlns:a16="http://schemas.microsoft.com/office/drawing/2014/main" id="{E25BD106-0D07-68EF-BE23-D250E2B908DC}"/>
              </a:ext>
            </a:extLst>
          </p:cNvPr>
          <p:cNvSpPr txBox="1"/>
          <p:nvPr/>
        </p:nvSpPr>
        <p:spPr>
          <a:xfrm>
            <a:off x="721501" y="4353883"/>
            <a:ext cx="4888854" cy="1200329"/>
          </a:xfrm>
          <a:prstGeom prst="rect">
            <a:avLst/>
          </a:prstGeom>
          <a:noFill/>
        </p:spPr>
        <p:txBody>
          <a:bodyPr wrap="square" rtlCol="0">
            <a:spAutoFit/>
          </a:bodyPr>
          <a:lstStyle/>
          <a:p>
            <a:r>
              <a:rPr lang="en-US" sz="1200" dirty="0"/>
              <a:t>Once test sample results are confirmed to meet agreed discharge concentration levels the discharge cycle is started. This requires the Lab Report reference number and reported concentration of &lt;10ng/l PFOS  to be entered into the PLC control system. Without this data, the system will not allow discharge. The discharge process begins sequentially at the rate of 2m³ /hr as programmed into the PLC.</a:t>
            </a:r>
            <a:endParaRPr lang="en-GB" sz="1200" dirty="0"/>
          </a:p>
        </p:txBody>
      </p:sp>
      <p:sp>
        <p:nvSpPr>
          <p:cNvPr id="169" name="Rectangle 168">
            <a:extLst>
              <a:ext uri="{FF2B5EF4-FFF2-40B4-BE49-F238E27FC236}">
                <a16:creationId xmlns:a16="http://schemas.microsoft.com/office/drawing/2014/main" id="{DE094C6D-098B-21CE-A7D3-2F0AA9E17BBA}"/>
              </a:ext>
            </a:extLst>
          </p:cNvPr>
          <p:cNvSpPr/>
          <p:nvPr/>
        </p:nvSpPr>
        <p:spPr>
          <a:xfrm>
            <a:off x="166541" y="4271368"/>
            <a:ext cx="55496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a:t>
            </a:r>
            <a:endParaRPr lang="en-GB"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98" name="TextBox 197">
            <a:extLst>
              <a:ext uri="{FF2B5EF4-FFF2-40B4-BE49-F238E27FC236}">
                <a16:creationId xmlns:a16="http://schemas.microsoft.com/office/drawing/2014/main" id="{936AE866-A196-6801-2E83-D5C2FB6661AD}"/>
              </a:ext>
            </a:extLst>
          </p:cNvPr>
          <p:cNvSpPr txBox="1"/>
          <p:nvPr/>
        </p:nvSpPr>
        <p:spPr>
          <a:xfrm>
            <a:off x="721501" y="5611917"/>
            <a:ext cx="5006092" cy="1200329"/>
          </a:xfrm>
          <a:prstGeom prst="rect">
            <a:avLst/>
          </a:prstGeom>
          <a:noFill/>
        </p:spPr>
        <p:txBody>
          <a:bodyPr wrap="square" rtlCol="0">
            <a:spAutoFit/>
          </a:bodyPr>
          <a:lstStyle/>
          <a:p>
            <a:r>
              <a:rPr lang="en-US" sz="1200" dirty="0"/>
              <a:t>The cycle will open the valves on the discharge manifold sequentially (starting at the first tank filled)  until all tanks are released. The valve aperture is determined by the discharge rate and the mechanical flow restrictor on the discharge line at 2m³/hr 0.055L/S. As Tanks are discharged, their empty fill level notifies the Treatment Train to recommence the next Batch cycle and filling the cycle commences.</a:t>
            </a:r>
            <a:endParaRPr lang="en-GB" sz="1200" dirty="0"/>
          </a:p>
        </p:txBody>
      </p:sp>
      <p:sp>
        <p:nvSpPr>
          <p:cNvPr id="209" name="Rectangle 208">
            <a:extLst>
              <a:ext uri="{FF2B5EF4-FFF2-40B4-BE49-F238E27FC236}">
                <a16:creationId xmlns:a16="http://schemas.microsoft.com/office/drawing/2014/main" id="{DC63C23B-6851-2E13-2323-65A2E5BB7C09}"/>
              </a:ext>
            </a:extLst>
          </p:cNvPr>
          <p:cNvSpPr/>
          <p:nvPr/>
        </p:nvSpPr>
        <p:spPr>
          <a:xfrm>
            <a:off x="166541" y="5606082"/>
            <a:ext cx="55496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5</a:t>
            </a:r>
            <a:endParaRPr lang="en-GB"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48" name="Rectangle 247">
            <a:extLst>
              <a:ext uri="{FF2B5EF4-FFF2-40B4-BE49-F238E27FC236}">
                <a16:creationId xmlns:a16="http://schemas.microsoft.com/office/drawing/2014/main" id="{6B28600F-0E94-6E6D-7877-D18CFF49350F}"/>
              </a:ext>
            </a:extLst>
          </p:cNvPr>
          <p:cNvSpPr/>
          <p:nvPr/>
        </p:nvSpPr>
        <p:spPr>
          <a:xfrm>
            <a:off x="5345383" y="2856289"/>
            <a:ext cx="6318164" cy="913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Rounded Corners 248">
            <a:extLst>
              <a:ext uri="{FF2B5EF4-FFF2-40B4-BE49-F238E27FC236}">
                <a16:creationId xmlns:a16="http://schemas.microsoft.com/office/drawing/2014/main" id="{AF65D3EA-500F-FE32-E3C1-8B92EC42BE60}"/>
              </a:ext>
            </a:extLst>
          </p:cNvPr>
          <p:cNvSpPr/>
          <p:nvPr/>
        </p:nvSpPr>
        <p:spPr>
          <a:xfrm>
            <a:off x="5891912" y="2105878"/>
            <a:ext cx="542925" cy="639283"/>
          </a:xfrm>
          <a:prstGeom prst="roundRect">
            <a:avLst/>
          </a:prstGeom>
          <a:gradFill flip="none" rotWithShape="1">
            <a:gsLst>
              <a:gs pos="42000">
                <a:schemeClr val="accent1">
                  <a:lumMod val="30000"/>
                  <a:lumOff val="70000"/>
                </a:schemeClr>
              </a:gs>
              <a:gs pos="49533">
                <a:schemeClr val="tx2">
                  <a:lumMod val="50000"/>
                  <a:lumOff val="50000"/>
                </a:schemeClr>
              </a:gs>
              <a:gs pos="39000">
                <a:schemeClr val="bg1"/>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Rounded Corners 249">
            <a:extLst>
              <a:ext uri="{FF2B5EF4-FFF2-40B4-BE49-F238E27FC236}">
                <a16:creationId xmlns:a16="http://schemas.microsoft.com/office/drawing/2014/main" id="{EAB5CEA6-1098-2F69-FD8B-4656369E2E87}"/>
              </a:ext>
            </a:extLst>
          </p:cNvPr>
          <p:cNvSpPr/>
          <p:nvPr/>
        </p:nvSpPr>
        <p:spPr>
          <a:xfrm>
            <a:off x="6577712" y="2105878"/>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Rounded Corners 250">
            <a:extLst>
              <a:ext uri="{FF2B5EF4-FFF2-40B4-BE49-F238E27FC236}">
                <a16:creationId xmlns:a16="http://schemas.microsoft.com/office/drawing/2014/main" id="{5FB9B79B-796E-323D-C4AA-81C95AEAA182}"/>
              </a:ext>
            </a:extLst>
          </p:cNvPr>
          <p:cNvSpPr/>
          <p:nvPr/>
        </p:nvSpPr>
        <p:spPr>
          <a:xfrm>
            <a:off x="7263512" y="2105878"/>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Rounded Corners 251">
            <a:extLst>
              <a:ext uri="{FF2B5EF4-FFF2-40B4-BE49-F238E27FC236}">
                <a16:creationId xmlns:a16="http://schemas.microsoft.com/office/drawing/2014/main" id="{053E6E9B-4683-234C-4231-228DED5CB271}"/>
              </a:ext>
            </a:extLst>
          </p:cNvPr>
          <p:cNvSpPr/>
          <p:nvPr/>
        </p:nvSpPr>
        <p:spPr>
          <a:xfrm>
            <a:off x="7949312" y="2105878"/>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Rounded Corners 252">
            <a:extLst>
              <a:ext uri="{FF2B5EF4-FFF2-40B4-BE49-F238E27FC236}">
                <a16:creationId xmlns:a16="http://schemas.microsoft.com/office/drawing/2014/main" id="{561B7B55-8ADA-55B6-73A0-D07310F7ACEE}"/>
              </a:ext>
            </a:extLst>
          </p:cNvPr>
          <p:cNvSpPr/>
          <p:nvPr/>
        </p:nvSpPr>
        <p:spPr>
          <a:xfrm>
            <a:off x="8635112" y="2105878"/>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Rounded Corners 253">
            <a:extLst>
              <a:ext uri="{FF2B5EF4-FFF2-40B4-BE49-F238E27FC236}">
                <a16:creationId xmlns:a16="http://schemas.microsoft.com/office/drawing/2014/main" id="{436D279C-580A-F160-E5C1-2D14605BC4AE}"/>
              </a:ext>
            </a:extLst>
          </p:cNvPr>
          <p:cNvSpPr/>
          <p:nvPr/>
        </p:nvSpPr>
        <p:spPr>
          <a:xfrm>
            <a:off x="9320912" y="2105878"/>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Rounded Corners 254">
            <a:extLst>
              <a:ext uri="{FF2B5EF4-FFF2-40B4-BE49-F238E27FC236}">
                <a16:creationId xmlns:a16="http://schemas.microsoft.com/office/drawing/2014/main" id="{8AF536CA-007F-C767-5639-7786F5DFDA29}"/>
              </a:ext>
            </a:extLst>
          </p:cNvPr>
          <p:cNvSpPr/>
          <p:nvPr/>
        </p:nvSpPr>
        <p:spPr>
          <a:xfrm>
            <a:off x="10006712" y="2105878"/>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Rounded Corners 255">
            <a:extLst>
              <a:ext uri="{FF2B5EF4-FFF2-40B4-BE49-F238E27FC236}">
                <a16:creationId xmlns:a16="http://schemas.microsoft.com/office/drawing/2014/main" id="{479D1751-0A35-A7B9-F12F-064EDC81D419}"/>
              </a:ext>
            </a:extLst>
          </p:cNvPr>
          <p:cNvSpPr/>
          <p:nvPr/>
        </p:nvSpPr>
        <p:spPr>
          <a:xfrm>
            <a:off x="10692512" y="2105878"/>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Rounded Corners 256">
            <a:extLst>
              <a:ext uri="{FF2B5EF4-FFF2-40B4-BE49-F238E27FC236}">
                <a16:creationId xmlns:a16="http://schemas.microsoft.com/office/drawing/2014/main" id="{C4F75CE4-5D26-2CF3-5775-9178B3AF660C}"/>
              </a:ext>
            </a:extLst>
          </p:cNvPr>
          <p:cNvSpPr/>
          <p:nvPr/>
        </p:nvSpPr>
        <p:spPr>
          <a:xfrm>
            <a:off x="11378312" y="2105878"/>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Arrow: Down 257">
            <a:extLst>
              <a:ext uri="{FF2B5EF4-FFF2-40B4-BE49-F238E27FC236}">
                <a16:creationId xmlns:a16="http://schemas.microsoft.com/office/drawing/2014/main" id="{569F9FFA-2810-E112-4857-5EE15679D980}"/>
              </a:ext>
            </a:extLst>
          </p:cNvPr>
          <p:cNvSpPr/>
          <p:nvPr/>
        </p:nvSpPr>
        <p:spPr>
          <a:xfrm>
            <a:off x="6744399" y="1943952"/>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Arrow: Down 258">
            <a:extLst>
              <a:ext uri="{FF2B5EF4-FFF2-40B4-BE49-F238E27FC236}">
                <a16:creationId xmlns:a16="http://schemas.microsoft.com/office/drawing/2014/main" id="{18C4FCB6-B89C-A814-91FC-1591AA2798C9}"/>
              </a:ext>
            </a:extLst>
          </p:cNvPr>
          <p:cNvSpPr/>
          <p:nvPr/>
        </p:nvSpPr>
        <p:spPr>
          <a:xfrm>
            <a:off x="6058599" y="1943953"/>
            <a:ext cx="209550" cy="161925"/>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Arrow: Down 259">
            <a:extLst>
              <a:ext uri="{FF2B5EF4-FFF2-40B4-BE49-F238E27FC236}">
                <a16:creationId xmlns:a16="http://schemas.microsoft.com/office/drawing/2014/main" id="{1D709398-FC16-FFFC-000B-316CEA4288A7}"/>
              </a:ext>
            </a:extLst>
          </p:cNvPr>
          <p:cNvSpPr/>
          <p:nvPr/>
        </p:nvSpPr>
        <p:spPr>
          <a:xfrm>
            <a:off x="7430199" y="1943951"/>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Arrow: Down 260">
            <a:extLst>
              <a:ext uri="{FF2B5EF4-FFF2-40B4-BE49-F238E27FC236}">
                <a16:creationId xmlns:a16="http://schemas.microsoft.com/office/drawing/2014/main" id="{3684FA4C-96DC-A20F-3A63-E150D5ACF9CF}"/>
              </a:ext>
            </a:extLst>
          </p:cNvPr>
          <p:cNvSpPr/>
          <p:nvPr/>
        </p:nvSpPr>
        <p:spPr>
          <a:xfrm>
            <a:off x="8115999" y="1943951"/>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Arrow: Down 261">
            <a:extLst>
              <a:ext uri="{FF2B5EF4-FFF2-40B4-BE49-F238E27FC236}">
                <a16:creationId xmlns:a16="http://schemas.microsoft.com/office/drawing/2014/main" id="{5024889E-A9D8-0C2E-778D-3E4FFD322C82}"/>
              </a:ext>
            </a:extLst>
          </p:cNvPr>
          <p:cNvSpPr/>
          <p:nvPr/>
        </p:nvSpPr>
        <p:spPr>
          <a:xfrm>
            <a:off x="8801799" y="1943950"/>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Arrow: Down 262">
            <a:extLst>
              <a:ext uri="{FF2B5EF4-FFF2-40B4-BE49-F238E27FC236}">
                <a16:creationId xmlns:a16="http://schemas.microsoft.com/office/drawing/2014/main" id="{74677E52-4542-FEFC-B609-4C2AEAFF4289}"/>
              </a:ext>
            </a:extLst>
          </p:cNvPr>
          <p:cNvSpPr/>
          <p:nvPr/>
        </p:nvSpPr>
        <p:spPr>
          <a:xfrm>
            <a:off x="9487599" y="1943949"/>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Arrow: Down 263">
            <a:extLst>
              <a:ext uri="{FF2B5EF4-FFF2-40B4-BE49-F238E27FC236}">
                <a16:creationId xmlns:a16="http://schemas.microsoft.com/office/drawing/2014/main" id="{9AFFFAAA-5382-9074-4BE4-6B0FEAE65588}"/>
              </a:ext>
            </a:extLst>
          </p:cNvPr>
          <p:cNvSpPr/>
          <p:nvPr/>
        </p:nvSpPr>
        <p:spPr>
          <a:xfrm>
            <a:off x="10173399" y="1943948"/>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Arrow: Down 264">
            <a:extLst>
              <a:ext uri="{FF2B5EF4-FFF2-40B4-BE49-F238E27FC236}">
                <a16:creationId xmlns:a16="http://schemas.microsoft.com/office/drawing/2014/main" id="{4E1E99CF-BEB5-96B9-DA6F-D6C3346CDA95}"/>
              </a:ext>
            </a:extLst>
          </p:cNvPr>
          <p:cNvSpPr/>
          <p:nvPr/>
        </p:nvSpPr>
        <p:spPr>
          <a:xfrm>
            <a:off x="10859199" y="1943947"/>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Arrow: Down 265">
            <a:extLst>
              <a:ext uri="{FF2B5EF4-FFF2-40B4-BE49-F238E27FC236}">
                <a16:creationId xmlns:a16="http://schemas.microsoft.com/office/drawing/2014/main" id="{3BEC192A-F3BB-BD07-75B5-41D02C5994C3}"/>
              </a:ext>
            </a:extLst>
          </p:cNvPr>
          <p:cNvSpPr/>
          <p:nvPr/>
        </p:nvSpPr>
        <p:spPr>
          <a:xfrm>
            <a:off x="11544999" y="1943947"/>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Arrow: Down 266">
            <a:extLst>
              <a:ext uri="{FF2B5EF4-FFF2-40B4-BE49-F238E27FC236}">
                <a16:creationId xmlns:a16="http://schemas.microsoft.com/office/drawing/2014/main" id="{7FF2F8FA-CFD6-B4EC-B5F4-E624194555D3}"/>
              </a:ext>
            </a:extLst>
          </p:cNvPr>
          <p:cNvSpPr/>
          <p:nvPr/>
        </p:nvSpPr>
        <p:spPr>
          <a:xfrm>
            <a:off x="6744399" y="2743797"/>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Arrow: Down 267">
            <a:extLst>
              <a:ext uri="{FF2B5EF4-FFF2-40B4-BE49-F238E27FC236}">
                <a16:creationId xmlns:a16="http://schemas.microsoft.com/office/drawing/2014/main" id="{E202C2B8-8896-B9F0-082A-F2A714E3A968}"/>
              </a:ext>
            </a:extLst>
          </p:cNvPr>
          <p:cNvSpPr/>
          <p:nvPr/>
        </p:nvSpPr>
        <p:spPr>
          <a:xfrm>
            <a:off x="6058599" y="2743798"/>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Arrow: Down 268">
            <a:extLst>
              <a:ext uri="{FF2B5EF4-FFF2-40B4-BE49-F238E27FC236}">
                <a16:creationId xmlns:a16="http://schemas.microsoft.com/office/drawing/2014/main" id="{2090FE3B-DB95-1BC1-D218-53F410803736}"/>
              </a:ext>
            </a:extLst>
          </p:cNvPr>
          <p:cNvSpPr/>
          <p:nvPr/>
        </p:nvSpPr>
        <p:spPr>
          <a:xfrm>
            <a:off x="7430199" y="2743796"/>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Arrow: Down 269">
            <a:extLst>
              <a:ext uri="{FF2B5EF4-FFF2-40B4-BE49-F238E27FC236}">
                <a16:creationId xmlns:a16="http://schemas.microsoft.com/office/drawing/2014/main" id="{332C8925-4586-C2EE-E84F-EEE092C07CF5}"/>
              </a:ext>
            </a:extLst>
          </p:cNvPr>
          <p:cNvSpPr/>
          <p:nvPr/>
        </p:nvSpPr>
        <p:spPr>
          <a:xfrm>
            <a:off x="8115999" y="2743796"/>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Arrow: Down 270">
            <a:extLst>
              <a:ext uri="{FF2B5EF4-FFF2-40B4-BE49-F238E27FC236}">
                <a16:creationId xmlns:a16="http://schemas.microsoft.com/office/drawing/2014/main" id="{84DB09D6-343C-678B-D80B-95A27A4AC4EE}"/>
              </a:ext>
            </a:extLst>
          </p:cNvPr>
          <p:cNvSpPr/>
          <p:nvPr/>
        </p:nvSpPr>
        <p:spPr>
          <a:xfrm>
            <a:off x="8801799" y="2743795"/>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Arrow: Down 271">
            <a:extLst>
              <a:ext uri="{FF2B5EF4-FFF2-40B4-BE49-F238E27FC236}">
                <a16:creationId xmlns:a16="http://schemas.microsoft.com/office/drawing/2014/main" id="{AC9C652E-E3FD-25ED-813B-D7318723F839}"/>
              </a:ext>
            </a:extLst>
          </p:cNvPr>
          <p:cNvSpPr/>
          <p:nvPr/>
        </p:nvSpPr>
        <p:spPr>
          <a:xfrm>
            <a:off x="9487599" y="2743794"/>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Arrow: Down 272">
            <a:extLst>
              <a:ext uri="{FF2B5EF4-FFF2-40B4-BE49-F238E27FC236}">
                <a16:creationId xmlns:a16="http://schemas.microsoft.com/office/drawing/2014/main" id="{6FCD1096-0CF9-D1A4-F3FC-A7330A3A8986}"/>
              </a:ext>
            </a:extLst>
          </p:cNvPr>
          <p:cNvSpPr/>
          <p:nvPr/>
        </p:nvSpPr>
        <p:spPr>
          <a:xfrm>
            <a:off x="10173399" y="2743793"/>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Arrow: Down 273">
            <a:extLst>
              <a:ext uri="{FF2B5EF4-FFF2-40B4-BE49-F238E27FC236}">
                <a16:creationId xmlns:a16="http://schemas.microsoft.com/office/drawing/2014/main" id="{1E0210D5-EACE-535C-D0F9-952612DF06F7}"/>
              </a:ext>
            </a:extLst>
          </p:cNvPr>
          <p:cNvSpPr/>
          <p:nvPr/>
        </p:nvSpPr>
        <p:spPr>
          <a:xfrm>
            <a:off x="10859199" y="2743792"/>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Arrow: Down 274">
            <a:extLst>
              <a:ext uri="{FF2B5EF4-FFF2-40B4-BE49-F238E27FC236}">
                <a16:creationId xmlns:a16="http://schemas.microsoft.com/office/drawing/2014/main" id="{45F34ABA-1AF4-22D3-A537-118CEFF657AF}"/>
              </a:ext>
            </a:extLst>
          </p:cNvPr>
          <p:cNvSpPr/>
          <p:nvPr/>
        </p:nvSpPr>
        <p:spPr>
          <a:xfrm>
            <a:off x="11544999" y="2743792"/>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TextBox 275">
            <a:extLst>
              <a:ext uri="{FF2B5EF4-FFF2-40B4-BE49-F238E27FC236}">
                <a16:creationId xmlns:a16="http://schemas.microsoft.com/office/drawing/2014/main" id="{E9296D3A-EDB2-D149-E3F4-A178FA940840}"/>
              </a:ext>
            </a:extLst>
          </p:cNvPr>
          <p:cNvSpPr txBox="1"/>
          <p:nvPr/>
        </p:nvSpPr>
        <p:spPr>
          <a:xfrm>
            <a:off x="6592000" y="2399453"/>
            <a:ext cx="542925" cy="338554"/>
          </a:xfrm>
          <a:prstGeom prst="rect">
            <a:avLst/>
          </a:prstGeom>
          <a:noFill/>
        </p:spPr>
        <p:txBody>
          <a:bodyPr wrap="square" rtlCol="0">
            <a:spAutoFit/>
          </a:bodyPr>
          <a:lstStyle/>
          <a:p>
            <a:r>
              <a:rPr lang="en-US" sz="1600" dirty="0"/>
              <a:t>B11</a:t>
            </a:r>
            <a:endParaRPr lang="en-GB" sz="1600" dirty="0"/>
          </a:p>
        </p:txBody>
      </p:sp>
      <p:sp>
        <p:nvSpPr>
          <p:cNvPr id="277" name="TextBox 276">
            <a:extLst>
              <a:ext uri="{FF2B5EF4-FFF2-40B4-BE49-F238E27FC236}">
                <a16:creationId xmlns:a16="http://schemas.microsoft.com/office/drawing/2014/main" id="{02104916-4C0C-2857-28D7-59F447D0EEC7}"/>
              </a:ext>
            </a:extLst>
          </p:cNvPr>
          <p:cNvSpPr txBox="1"/>
          <p:nvPr/>
        </p:nvSpPr>
        <p:spPr>
          <a:xfrm>
            <a:off x="5894295" y="2387652"/>
            <a:ext cx="542925" cy="338554"/>
          </a:xfrm>
          <a:prstGeom prst="rect">
            <a:avLst/>
          </a:prstGeom>
          <a:noFill/>
        </p:spPr>
        <p:txBody>
          <a:bodyPr wrap="square" rtlCol="0">
            <a:spAutoFit/>
          </a:bodyPr>
          <a:lstStyle/>
          <a:p>
            <a:r>
              <a:rPr lang="en-US" sz="1600" dirty="0"/>
              <a:t>B10</a:t>
            </a:r>
            <a:endParaRPr lang="en-GB" sz="1600" dirty="0"/>
          </a:p>
        </p:txBody>
      </p:sp>
      <p:sp>
        <p:nvSpPr>
          <p:cNvPr id="278" name="TextBox 277">
            <a:extLst>
              <a:ext uri="{FF2B5EF4-FFF2-40B4-BE49-F238E27FC236}">
                <a16:creationId xmlns:a16="http://schemas.microsoft.com/office/drawing/2014/main" id="{9E128F4B-4745-B09D-B387-C73B1385E923}"/>
              </a:ext>
            </a:extLst>
          </p:cNvPr>
          <p:cNvSpPr txBox="1"/>
          <p:nvPr/>
        </p:nvSpPr>
        <p:spPr>
          <a:xfrm>
            <a:off x="7956456" y="2400793"/>
            <a:ext cx="542925" cy="338554"/>
          </a:xfrm>
          <a:prstGeom prst="rect">
            <a:avLst/>
          </a:prstGeom>
          <a:noFill/>
        </p:spPr>
        <p:txBody>
          <a:bodyPr wrap="square" rtlCol="0">
            <a:spAutoFit/>
          </a:bodyPr>
          <a:lstStyle/>
          <a:p>
            <a:r>
              <a:rPr lang="en-US" sz="1600" dirty="0"/>
              <a:t>B13</a:t>
            </a:r>
            <a:endParaRPr lang="en-GB" sz="1600" dirty="0"/>
          </a:p>
        </p:txBody>
      </p:sp>
      <p:sp>
        <p:nvSpPr>
          <p:cNvPr id="279" name="TextBox 278">
            <a:extLst>
              <a:ext uri="{FF2B5EF4-FFF2-40B4-BE49-F238E27FC236}">
                <a16:creationId xmlns:a16="http://schemas.microsoft.com/office/drawing/2014/main" id="{5D5C3F71-8C8C-19C4-A9E0-3CDB01DE8027}"/>
              </a:ext>
            </a:extLst>
          </p:cNvPr>
          <p:cNvSpPr txBox="1"/>
          <p:nvPr/>
        </p:nvSpPr>
        <p:spPr>
          <a:xfrm>
            <a:off x="7273037" y="2393116"/>
            <a:ext cx="542925" cy="338554"/>
          </a:xfrm>
          <a:prstGeom prst="rect">
            <a:avLst/>
          </a:prstGeom>
          <a:noFill/>
        </p:spPr>
        <p:txBody>
          <a:bodyPr wrap="square" rtlCol="0">
            <a:spAutoFit/>
          </a:bodyPr>
          <a:lstStyle/>
          <a:p>
            <a:r>
              <a:rPr lang="en-US" sz="1600" dirty="0"/>
              <a:t>B12</a:t>
            </a:r>
            <a:endParaRPr lang="en-GB" sz="1600" dirty="0"/>
          </a:p>
        </p:txBody>
      </p:sp>
      <p:sp>
        <p:nvSpPr>
          <p:cNvPr id="280" name="TextBox 279">
            <a:extLst>
              <a:ext uri="{FF2B5EF4-FFF2-40B4-BE49-F238E27FC236}">
                <a16:creationId xmlns:a16="http://schemas.microsoft.com/office/drawing/2014/main" id="{19B35A10-987C-6AE3-FB43-66E5E6EB9F9B}"/>
              </a:ext>
            </a:extLst>
          </p:cNvPr>
          <p:cNvSpPr txBox="1"/>
          <p:nvPr/>
        </p:nvSpPr>
        <p:spPr>
          <a:xfrm>
            <a:off x="8639873" y="2408978"/>
            <a:ext cx="542925" cy="338554"/>
          </a:xfrm>
          <a:prstGeom prst="rect">
            <a:avLst/>
          </a:prstGeom>
          <a:noFill/>
        </p:spPr>
        <p:txBody>
          <a:bodyPr wrap="square" rtlCol="0">
            <a:spAutoFit/>
          </a:bodyPr>
          <a:lstStyle/>
          <a:p>
            <a:r>
              <a:rPr lang="en-US" sz="1600" dirty="0"/>
              <a:t>B14</a:t>
            </a:r>
            <a:endParaRPr lang="en-GB" sz="1600" dirty="0"/>
          </a:p>
        </p:txBody>
      </p:sp>
      <p:sp>
        <p:nvSpPr>
          <p:cNvPr id="281" name="TextBox 280">
            <a:extLst>
              <a:ext uri="{FF2B5EF4-FFF2-40B4-BE49-F238E27FC236}">
                <a16:creationId xmlns:a16="http://schemas.microsoft.com/office/drawing/2014/main" id="{22775E2A-B83A-1184-3769-6C8362EFC31C}"/>
              </a:ext>
            </a:extLst>
          </p:cNvPr>
          <p:cNvSpPr txBox="1"/>
          <p:nvPr/>
        </p:nvSpPr>
        <p:spPr>
          <a:xfrm>
            <a:off x="9325672" y="2408978"/>
            <a:ext cx="542925" cy="338554"/>
          </a:xfrm>
          <a:prstGeom prst="rect">
            <a:avLst/>
          </a:prstGeom>
          <a:noFill/>
        </p:spPr>
        <p:txBody>
          <a:bodyPr wrap="square" rtlCol="0">
            <a:spAutoFit/>
          </a:bodyPr>
          <a:lstStyle/>
          <a:p>
            <a:r>
              <a:rPr lang="en-US" sz="1600" dirty="0"/>
              <a:t>B15</a:t>
            </a:r>
            <a:endParaRPr lang="en-GB" sz="1600" dirty="0"/>
          </a:p>
        </p:txBody>
      </p:sp>
      <p:sp>
        <p:nvSpPr>
          <p:cNvPr id="282" name="TextBox 281">
            <a:extLst>
              <a:ext uri="{FF2B5EF4-FFF2-40B4-BE49-F238E27FC236}">
                <a16:creationId xmlns:a16="http://schemas.microsoft.com/office/drawing/2014/main" id="{61ECE1F3-E80A-EDAC-BF78-D57A47C6BDDF}"/>
              </a:ext>
            </a:extLst>
          </p:cNvPr>
          <p:cNvSpPr txBox="1"/>
          <p:nvPr/>
        </p:nvSpPr>
        <p:spPr>
          <a:xfrm>
            <a:off x="10001949" y="2416147"/>
            <a:ext cx="542925" cy="338554"/>
          </a:xfrm>
          <a:prstGeom prst="rect">
            <a:avLst/>
          </a:prstGeom>
          <a:noFill/>
        </p:spPr>
        <p:txBody>
          <a:bodyPr wrap="square" rtlCol="0">
            <a:spAutoFit/>
          </a:bodyPr>
          <a:lstStyle/>
          <a:p>
            <a:r>
              <a:rPr lang="en-US" sz="1600" dirty="0"/>
              <a:t>B16</a:t>
            </a:r>
            <a:endParaRPr lang="en-GB" sz="1600" dirty="0"/>
          </a:p>
        </p:txBody>
      </p:sp>
      <p:sp>
        <p:nvSpPr>
          <p:cNvPr id="283" name="TextBox 282">
            <a:extLst>
              <a:ext uri="{FF2B5EF4-FFF2-40B4-BE49-F238E27FC236}">
                <a16:creationId xmlns:a16="http://schemas.microsoft.com/office/drawing/2014/main" id="{14A9784D-CBD5-6AEC-DE12-80997BCF681A}"/>
              </a:ext>
            </a:extLst>
          </p:cNvPr>
          <p:cNvSpPr txBox="1"/>
          <p:nvPr/>
        </p:nvSpPr>
        <p:spPr>
          <a:xfrm>
            <a:off x="11378311" y="2416147"/>
            <a:ext cx="542925" cy="338554"/>
          </a:xfrm>
          <a:prstGeom prst="rect">
            <a:avLst/>
          </a:prstGeom>
          <a:noFill/>
        </p:spPr>
        <p:txBody>
          <a:bodyPr wrap="square" rtlCol="0">
            <a:spAutoFit/>
          </a:bodyPr>
          <a:lstStyle/>
          <a:p>
            <a:r>
              <a:rPr lang="en-US" sz="1600" dirty="0"/>
              <a:t>B18</a:t>
            </a:r>
            <a:endParaRPr lang="en-GB" sz="1600" dirty="0"/>
          </a:p>
        </p:txBody>
      </p:sp>
      <p:sp>
        <p:nvSpPr>
          <p:cNvPr id="284" name="TextBox 283">
            <a:extLst>
              <a:ext uri="{FF2B5EF4-FFF2-40B4-BE49-F238E27FC236}">
                <a16:creationId xmlns:a16="http://schemas.microsoft.com/office/drawing/2014/main" id="{A4483A8D-1DF3-2E3C-18F0-6DD03BA5BE97}"/>
              </a:ext>
            </a:extLst>
          </p:cNvPr>
          <p:cNvSpPr txBox="1"/>
          <p:nvPr/>
        </p:nvSpPr>
        <p:spPr>
          <a:xfrm>
            <a:off x="10687746" y="2416147"/>
            <a:ext cx="542925" cy="338554"/>
          </a:xfrm>
          <a:prstGeom prst="rect">
            <a:avLst/>
          </a:prstGeom>
          <a:noFill/>
        </p:spPr>
        <p:txBody>
          <a:bodyPr wrap="square" rtlCol="0">
            <a:spAutoFit/>
          </a:bodyPr>
          <a:lstStyle/>
          <a:p>
            <a:r>
              <a:rPr lang="en-US" sz="1600" dirty="0"/>
              <a:t>B17</a:t>
            </a:r>
            <a:endParaRPr lang="en-GB" sz="1600" dirty="0"/>
          </a:p>
        </p:txBody>
      </p:sp>
      <p:sp>
        <p:nvSpPr>
          <p:cNvPr id="285" name="Rectangle 284">
            <a:extLst>
              <a:ext uri="{FF2B5EF4-FFF2-40B4-BE49-F238E27FC236}">
                <a16:creationId xmlns:a16="http://schemas.microsoft.com/office/drawing/2014/main" id="{48ED4A9D-8F21-1CC0-1A1A-5E5917F4BFDD}"/>
              </a:ext>
            </a:extLst>
          </p:cNvPr>
          <p:cNvSpPr/>
          <p:nvPr/>
        </p:nvSpPr>
        <p:spPr>
          <a:xfrm>
            <a:off x="5345383" y="1871871"/>
            <a:ext cx="6363473" cy="913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Rounded Corners 286">
            <a:extLst>
              <a:ext uri="{FF2B5EF4-FFF2-40B4-BE49-F238E27FC236}">
                <a16:creationId xmlns:a16="http://schemas.microsoft.com/office/drawing/2014/main" id="{964701F0-3848-AE9A-5FBB-4657604013E5}"/>
              </a:ext>
            </a:extLst>
          </p:cNvPr>
          <p:cNvSpPr/>
          <p:nvPr/>
        </p:nvSpPr>
        <p:spPr>
          <a:xfrm>
            <a:off x="5892298" y="3381666"/>
            <a:ext cx="542925" cy="639283"/>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Rounded Corners 287">
            <a:extLst>
              <a:ext uri="{FF2B5EF4-FFF2-40B4-BE49-F238E27FC236}">
                <a16:creationId xmlns:a16="http://schemas.microsoft.com/office/drawing/2014/main" id="{CE068F6E-6826-E3E3-A675-23A95B893926}"/>
              </a:ext>
            </a:extLst>
          </p:cNvPr>
          <p:cNvSpPr/>
          <p:nvPr/>
        </p:nvSpPr>
        <p:spPr>
          <a:xfrm>
            <a:off x="6578098" y="3381666"/>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ectangle: Rounded Corners 288">
            <a:extLst>
              <a:ext uri="{FF2B5EF4-FFF2-40B4-BE49-F238E27FC236}">
                <a16:creationId xmlns:a16="http://schemas.microsoft.com/office/drawing/2014/main" id="{AC6D004B-1F05-4F64-6348-0865A16953C3}"/>
              </a:ext>
            </a:extLst>
          </p:cNvPr>
          <p:cNvSpPr/>
          <p:nvPr/>
        </p:nvSpPr>
        <p:spPr>
          <a:xfrm>
            <a:off x="7263898" y="3381666"/>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Rounded Corners 289">
            <a:extLst>
              <a:ext uri="{FF2B5EF4-FFF2-40B4-BE49-F238E27FC236}">
                <a16:creationId xmlns:a16="http://schemas.microsoft.com/office/drawing/2014/main" id="{C1E8981C-0594-F1EC-FDD7-108395EE970B}"/>
              </a:ext>
            </a:extLst>
          </p:cNvPr>
          <p:cNvSpPr/>
          <p:nvPr/>
        </p:nvSpPr>
        <p:spPr>
          <a:xfrm>
            <a:off x="7949698" y="3381666"/>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Rounded Corners 290">
            <a:extLst>
              <a:ext uri="{FF2B5EF4-FFF2-40B4-BE49-F238E27FC236}">
                <a16:creationId xmlns:a16="http://schemas.microsoft.com/office/drawing/2014/main" id="{8FBBFDC7-77BA-C5CC-2589-462E30096CD2}"/>
              </a:ext>
            </a:extLst>
          </p:cNvPr>
          <p:cNvSpPr/>
          <p:nvPr/>
        </p:nvSpPr>
        <p:spPr>
          <a:xfrm>
            <a:off x="8635498" y="3381666"/>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Rectangle: Rounded Corners 291">
            <a:extLst>
              <a:ext uri="{FF2B5EF4-FFF2-40B4-BE49-F238E27FC236}">
                <a16:creationId xmlns:a16="http://schemas.microsoft.com/office/drawing/2014/main" id="{B084575F-B8AC-BFBB-D654-A2729767F7D4}"/>
              </a:ext>
            </a:extLst>
          </p:cNvPr>
          <p:cNvSpPr/>
          <p:nvPr/>
        </p:nvSpPr>
        <p:spPr>
          <a:xfrm>
            <a:off x="9321298" y="3381666"/>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Rounded Corners 292">
            <a:extLst>
              <a:ext uri="{FF2B5EF4-FFF2-40B4-BE49-F238E27FC236}">
                <a16:creationId xmlns:a16="http://schemas.microsoft.com/office/drawing/2014/main" id="{2C4C00EB-59A3-1F00-2DA6-605B0915B07C}"/>
              </a:ext>
            </a:extLst>
          </p:cNvPr>
          <p:cNvSpPr/>
          <p:nvPr/>
        </p:nvSpPr>
        <p:spPr>
          <a:xfrm>
            <a:off x="10007098" y="3381666"/>
            <a:ext cx="542925" cy="635052"/>
          </a:xfrm>
          <a:prstGeom prst="roundRect">
            <a:avLst/>
          </a:prstGeom>
          <a:gradFill flip="none" rotWithShape="1">
            <a:gsLst>
              <a:gs pos="42000">
                <a:schemeClr val="accent1">
                  <a:lumMod val="30000"/>
                  <a:lumOff val="70000"/>
                </a:schemeClr>
              </a:gs>
              <a:gs pos="49533">
                <a:schemeClr val="tx2">
                  <a:lumMod val="50000"/>
                  <a:lumOff val="50000"/>
                </a:schemeClr>
              </a:gs>
              <a:gs pos="39000">
                <a:schemeClr val="bg1"/>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Rounded Corners 293">
            <a:extLst>
              <a:ext uri="{FF2B5EF4-FFF2-40B4-BE49-F238E27FC236}">
                <a16:creationId xmlns:a16="http://schemas.microsoft.com/office/drawing/2014/main" id="{31877B0A-FAA7-0EAD-BB51-E3712D13DC11}"/>
              </a:ext>
            </a:extLst>
          </p:cNvPr>
          <p:cNvSpPr/>
          <p:nvPr/>
        </p:nvSpPr>
        <p:spPr>
          <a:xfrm>
            <a:off x="10692898" y="3381666"/>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Rectangle: Rounded Corners 294">
            <a:extLst>
              <a:ext uri="{FF2B5EF4-FFF2-40B4-BE49-F238E27FC236}">
                <a16:creationId xmlns:a16="http://schemas.microsoft.com/office/drawing/2014/main" id="{A24E4379-7D17-0241-414C-93B0F1586E7C}"/>
              </a:ext>
            </a:extLst>
          </p:cNvPr>
          <p:cNvSpPr/>
          <p:nvPr/>
        </p:nvSpPr>
        <p:spPr>
          <a:xfrm>
            <a:off x="11378698" y="3381666"/>
            <a:ext cx="542925" cy="6350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Arrow: Down 295">
            <a:extLst>
              <a:ext uri="{FF2B5EF4-FFF2-40B4-BE49-F238E27FC236}">
                <a16:creationId xmlns:a16="http://schemas.microsoft.com/office/drawing/2014/main" id="{7E76D835-DAAF-C5D8-5E0C-EEE15FEB6478}"/>
              </a:ext>
            </a:extLst>
          </p:cNvPr>
          <p:cNvSpPr/>
          <p:nvPr/>
        </p:nvSpPr>
        <p:spPr>
          <a:xfrm>
            <a:off x="6744785" y="3219740"/>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Arrow: Down 296">
            <a:extLst>
              <a:ext uri="{FF2B5EF4-FFF2-40B4-BE49-F238E27FC236}">
                <a16:creationId xmlns:a16="http://schemas.microsoft.com/office/drawing/2014/main" id="{AFD9B4DC-70BA-F3E9-5841-D564450B4F01}"/>
              </a:ext>
            </a:extLst>
          </p:cNvPr>
          <p:cNvSpPr/>
          <p:nvPr/>
        </p:nvSpPr>
        <p:spPr>
          <a:xfrm>
            <a:off x="6058985" y="3219741"/>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Arrow: Down 297">
            <a:extLst>
              <a:ext uri="{FF2B5EF4-FFF2-40B4-BE49-F238E27FC236}">
                <a16:creationId xmlns:a16="http://schemas.microsoft.com/office/drawing/2014/main" id="{A40E35C5-0748-3BE8-5718-52622B69077D}"/>
              </a:ext>
            </a:extLst>
          </p:cNvPr>
          <p:cNvSpPr/>
          <p:nvPr/>
        </p:nvSpPr>
        <p:spPr>
          <a:xfrm>
            <a:off x="7430585" y="3219739"/>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Arrow: Down 298">
            <a:extLst>
              <a:ext uri="{FF2B5EF4-FFF2-40B4-BE49-F238E27FC236}">
                <a16:creationId xmlns:a16="http://schemas.microsoft.com/office/drawing/2014/main" id="{62E4E78A-DFF3-E2EA-B538-36CB938CE73C}"/>
              </a:ext>
            </a:extLst>
          </p:cNvPr>
          <p:cNvSpPr/>
          <p:nvPr/>
        </p:nvSpPr>
        <p:spPr>
          <a:xfrm>
            <a:off x="8116385" y="3219739"/>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Arrow: Down 299">
            <a:extLst>
              <a:ext uri="{FF2B5EF4-FFF2-40B4-BE49-F238E27FC236}">
                <a16:creationId xmlns:a16="http://schemas.microsoft.com/office/drawing/2014/main" id="{EE8B3932-CD87-0DF7-1C02-9FEB760EFD45}"/>
              </a:ext>
            </a:extLst>
          </p:cNvPr>
          <p:cNvSpPr/>
          <p:nvPr/>
        </p:nvSpPr>
        <p:spPr>
          <a:xfrm>
            <a:off x="8802185" y="3219738"/>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Arrow: Down 300">
            <a:extLst>
              <a:ext uri="{FF2B5EF4-FFF2-40B4-BE49-F238E27FC236}">
                <a16:creationId xmlns:a16="http://schemas.microsoft.com/office/drawing/2014/main" id="{F18F1A42-6588-5461-E9F7-57E8FFB231CB}"/>
              </a:ext>
            </a:extLst>
          </p:cNvPr>
          <p:cNvSpPr/>
          <p:nvPr/>
        </p:nvSpPr>
        <p:spPr>
          <a:xfrm>
            <a:off x="9487985" y="3219737"/>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Arrow: Down 301">
            <a:extLst>
              <a:ext uri="{FF2B5EF4-FFF2-40B4-BE49-F238E27FC236}">
                <a16:creationId xmlns:a16="http://schemas.microsoft.com/office/drawing/2014/main" id="{F89FF55B-F37F-44B7-19FA-ACB1359E373A}"/>
              </a:ext>
            </a:extLst>
          </p:cNvPr>
          <p:cNvSpPr/>
          <p:nvPr/>
        </p:nvSpPr>
        <p:spPr>
          <a:xfrm>
            <a:off x="10173785" y="3219736"/>
            <a:ext cx="209550" cy="161925"/>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Arrow: Down 302">
            <a:extLst>
              <a:ext uri="{FF2B5EF4-FFF2-40B4-BE49-F238E27FC236}">
                <a16:creationId xmlns:a16="http://schemas.microsoft.com/office/drawing/2014/main" id="{BD7C3626-E0AD-88E5-C274-884AF0E04D15}"/>
              </a:ext>
            </a:extLst>
          </p:cNvPr>
          <p:cNvSpPr/>
          <p:nvPr/>
        </p:nvSpPr>
        <p:spPr>
          <a:xfrm>
            <a:off x="10859585" y="3219735"/>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Arrow: Down 303">
            <a:extLst>
              <a:ext uri="{FF2B5EF4-FFF2-40B4-BE49-F238E27FC236}">
                <a16:creationId xmlns:a16="http://schemas.microsoft.com/office/drawing/2014/main" id="{7F06DEF2-AB2F-36CF-88FB-5F7AF0F91DA4}"/>
              </a:ext>
            </a:extLst>
          </p:cNvPr>
          <p:cNvSpPr/>
          <p:nvPr/>
        </p:nvSpPr>
        <p:spPr>
          <a:xfrm>
            <a:off x="11545385" y="3219735"/>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TextBox 313">
            <a:extLst>
              <a:ext uri="{FF2B5EF4-FFF2-40B4-BE49-F238E27FC236}">
                <a16:creationId xmlns:a16="http://schemas.microsoft.com/office/drawing/2014/main" id="{3A376A90-39AE-A0E1-FCF5-32DAFA6B451A}"/>
              </a:ext>
            </a:extLst>
          </p:cNvPr>
          <p:cNvSpPr txBox="1"/>
          <p:nvPr/>
        </p:nvSpPr>
        <p:spPr>
          <a:xfrm>
            <a:off x="6592386" y="3675241"/>
            <a:ext cx="542925" cy="338554"/>
          </a:xfrm>
          <a:prstGeom prst="rect">
            <a:avLst/>
          </a:prstGeom>
          <a:noFill/>
        </p:spPr>
        <p:txBody>
          <a:bodyPr wrap="square" rtlCol="0">
            <a:spAutoFit/>
          </a:bodyPr>
          <a:lstStyle/>
          <a:p>
            <a:r>
              <a:rPr lang="en-US" sz="1600" dirty="0"/>
              <a:t>B11</a:t>
            </a:r>
            <a:endParaRPr lang="en-GB" sz="1600" dirty="0"/>
          </a:p>
        </p:txBody>
      </p:sp>
      <p:sp>
        <p:nvSpPr>
          <p:cNvPr id="315" name="TextBox 314">
            <a:extLst>
              <a:ext uri="{FF2B5EF4-FFF2-40B4-BE49-F238E27FC236}">
                <a16:creationId xmlns:a16="http://schemas.microsoft.com/office/drawing/2014/main" id="{948B0518-7C3F-D5D5-6A43-007266602E4A}"/>
              </a:ext>
            </a:extLst>
          </p:cNvPr>
          <p:cNvSpPr txBox="1"/>
          <p:nvPr/>
        </p:nvSpPr>
        <p:spPr>
          <a:xfrm>
            <a:off x="5894681" y="3663440"/>
            <a:ext cx="542925" cy="338554"/>
          </a:xfrm>
          <a:prstGeom prst="rect">
            <a:avLst/>
          </a:prstGeom>
          <a:noFill/>
        </p:spPr>
        <p:txBody>
          <a:bodyPr wrap="square" rtlCol="0">
            <a:spAutoFit/>
          </a:bodyPr>
          <a:lstStyle/>
          <a:p>
            <a:r>
              <a:rPr lang="en-US" sz="1600" dirty="0"/>
              <a:t>B10</a:t>
            </a:r>
            <a:endParaRPr lang="en-GB" sz="1600" dirty="0"/>
          </a:p>
        </p:txBody>
      </p:sp>
      <p:sp>
        <p:nvSpPr>
          <p:cNvPr id="316" name="TextBox 315">
            <a:extLst>
              <a:ext uri="{FF2B5EF4-FFF2-40B4-BE49-F238E27FC236}">
                <a16:creationId xmlns:a16="http://schemas.microsoft.com/office/drawing/2014/main" id="{D7FE2F42-1A9B-5BA7-2409-7F2AE3A97312}"/>
              </a:ext>
            </a:extLst>
          </p:cNvPr>
          <p:cNvSpPr txBox="1"/>
          <p:nvPr/>
        </p:nvSpPr>
        <p:spPr>
          <a:xfrm>
            <a:off x="7956842" y="3676581"/>
            <a:ext cx="542925" cy="338554"/>
          </a:xfrm>
          <a:prstGeom prst="rect">
            <a:avLst/>
          </a:prstGeom>
          <a:noFill/>
        </p:spPr>
        <p:txBody>
          <a:bodyPr wrap="square" rtlCol="0">
            <a:spAutoFit/>
          </a:bodyPr>
          <a:lstStyle/>
          <a:p>
            <a:r>
              <a:rPr lang="en-US" sz="1600" dirty="0"/>
              <a:t>B13</a:t>
            </a:r>
            <a:endParaRPr lang="en-GB" sz="1600" dirty="0"/>
          </a:p>
        </p:txBody>
      </p:sp>
      <p:sp>
        <p:nvSpPr>
          <p:cNvPr id="317" name="TextBox 316">
            <a:extLst>
              <a:ext uri="{FF2B5EF4-FFF2-40B4-BE49-F238E27FC236}">
                <a16:creationId xmlns:a16="http://schemas.microsoft.com/office/drawing/2014/main" id="{D51FAC20-C0FF-A1DF-9AA3-050AF9B95CBA}"/>
              </a:ext>
            </a:extLst>
          </p:cNvPr>
          <p:cNvSpPr txBox="1"/>
          <p:nvPr/>
        </p:nvSpPr>
        <p:spPr>
          <a:xfrm>
            <a:off x="7273423" y="3668904"/>
            <a:ext cx="542925" cy="338554"/>
          </a:xfrm>
          <a:prstGeom prst="rect">
            <a:avLst/>
          </a:prstGeom>
          <a:noFill/>
        </p:spPr>
        <p:txBody>
          <a:bodyPr wrap="square" rtlCol="0">
            <a:spAutoFit/>
          </a:bodyPr>
          <a:lstStyle/>
          <a:p>
            <a:r>
              <a:rPr lang="en-US" sz="1600" dirty="0"/>
              <a:t>B12</a:t>
            </a:r>
            <a:endParaRPr lang="en-GB" sz="1600" dirty="0"/>
          </a:p>
        </p:txBody>
      </p:sp>
      <p:sp>
        <p:nvSpPr>
          <p:cNvPr id="318" name="TextBox 317">
            <a:extLst>
              <a:ext uri="{FF2B5EF4-FFF2-40B4-BE49-F238E27FC236}">
                <a16:creationId xmlns:a16="http://schemas.microsoft.com/office/drawing/2014/main" id="{FAD7F0F0-9FE7-B8C9-B74D-C748EE5CA0E5}"/>
              </a:ext>
            </a:extLst>
          </p:cNvPr>
          <p:cNvSpPr txBox="1"/>
          <p:nvPr/>
        </p:nvSpPr>
        <p:spPr>
          <a:xfrm>
            <a:off x="8640259" y="3684766"/>
            <a:ext cx="542925" cy="338554"/>
          </a:xfrm>
          <a:prstGeom prst="rect">
            <a:avLst/>
          </a:prstGeom>
          <a:noFill/>
        </p:spPr>
        <p:txBody>
          <a:bodyPr wrap="square" rtlCol="0">
            <a:spAutoFit/>
          </a:bodyPr>
          <a:lstStyle/>
          <a:p>
            <a:r>
              <a:rPr lang="en-US" sz="1600" dirty="0"/>
              <a:t>B14</a:t>
            </a:r>
            <a:endParaRPr lang="en-GB" sz="1600" dirty="0"/>
          </a:p>
        </p:txBody>
      </p:sp>
      <p:sp>
        <p:nvSpPr>
          <p:cNvPr id="319" name="TextBox 318">
            <a:extLst>
              <a:ext uri="{FF2B5EF4-FFF2-40B4-BE49-F238E27FC236}">
                <a16:creationId xmlns:a16="http://schemas.microsoft.com/office/drawing/2014/main" id="{5B562921-86C4-DBE9-14A9-A136141FB54B}"/>
              </a:ext>
            </a:extLst>
          </p:cNvPr>
          <p:cNvSpPr txBox="1"/>
          <p:nvPr/>
        </p:nvSpPr>
        <p:spPr>
          <a:xfrm>
            <a:off x="9326058" y="3684766"/>
            <a:ext cx="542925" cy="338554"/>
          </a:xfrm>
          <a:prstGeom prst="rect">
            <a:avLst/>
          </a:prstGeom>
          <a:noFill/>
        </p:spPr>
        <p:txBody>
          <a:bodyPr wrap="square" rtlCol="0">
            <a:spAutoFit/>
          </a:bodyPr>
          <a:lstStyle/>
          <a:p>
            <a:r>
              <a:rPr lang="en-US" sz="1600" dirty="0"/>
              <a:t>B15</a:t>
            </a:r>
            <a:endParaRPr lang="en-GB" sz="1600" dirty="0"/>
          </a:p>
        </p:txBody>
      </p:sp>
      <p:sp>
        <p:nvSpPr>
          <p:cNvPr id="320" name="TextBox 319">
            <a:extLst>
              <a:ext uri="{FF2B5EF4-FFF2-40B4-BE49-F238E27FC236}">
                <a16:creationId xmlns:a16="http://schemas.microsoft.com/office/drawing/2014/main" id="{1E07AEFF-3413-4C00-C95A-F652ECDCB02A}"/>
              </a:ext>
            </a:extLst>
          </p:cNvPr>
          <p:cNvSpPr txBox="1"/>
          <p:nvPr/>
        </p:nvSpPr>
        <p:spPr>
          <a:xfrm>
            <a:off x="10002335" y="3691935"/>
            <a:ext cx="542925" cy="338554"/>
          </a:xfrm>
          <a:prstGeom prst="rect">
            <a:avLst/>
          </a:prstGeom>
          <a:noFill/>
        </p:spPr>
        <p:txBody>
          <a:bodyPr wrap="square" rtlCol="0">
            <a:spAutoFit/>
          </a:bodyPr>
          <a:lstStyle/>
          <a:p>
            <a:r>
              <a:rPr lang="en-US" sz="1600" dirty="0"/>
              <a:t>B16</a:t>
            </a:r>
            <a:endParaRPr lang="en-GB" sz="1600" dirty="0"/>
          </a:p>
        </p:txBody>
      </p:sp>
      <p:sp>
        <p:nvSpPr>
          <p:cNvPr id="321" name="TextBox 320">
            <a:extLst>
              <a:ext uri="{FF2B5EF4-FFF2-40B4-BE49-F238E27FC236}">
                <a16:creationId xmlns:a16="http://schemas.microsoft.com/office/drawing/2014/main" id="{3C3ABDA9-3985-A42D-055E-11635F19C417}"/>
              </a:ext>
            </a:extLst>
          </p:cNvPr>
          <p:cNvSpPr txBox="1"/>
          <p:nvPr/>
        </p:nvSpPr>
        <p:spPr>
          <a:xfrm>
            <a:off x="11378697" y="3691935"/>
            <a:ext cx="542925" cy="338554"/>
          </a:xfrm>
          <a:prstGeom prst="rect">
            <a:avLst/>
          </a:prstGeom>
          <a:noFill/>
        </p:spPr>
        <p:txBody>
          <a:bodyPr wrap="square" rtlCol="0">
            <a:spAutoFit/>
          </a:bodyPr>
          <a:lstStyle/>
          <a:p>
            <a:r>
              <a:rPr lang="en-US" sz="1600" dirty="0"/>
              <a:t>B18</a:t>
            </a:r>
            <a:endParaRPr lang="en-GB" sz="1600" dirty="0"/>
          </a:p>
        </p:txBody>
      </p:sp>
      <p:sp>
        <p:nvSpPr>
          <p:cNvPr id="322" name="TextBox 321">
            <a:extLst>
              <a:ext uri="{FF2B5EF4-FFF2-40B4-BE49-F238E27FC236}">
                <a16:creationId xmlns:a16="http://schemas.microsoft.com/office/drawing/2014/main" id="{6617895F-3553-9489-7953-C64263F7841A}"/>
              </a:ext>
            </a:extLst>
          </p:cNvPr>
          <p:cNvSpPr txBox="1"/>
          <p:nvPr/>
        </p:nvSpPr>
        <p:spPr>
          <a:xfrm>
            <a:off x="10688132" y="3691935"/>
            <a:ext cx="542925" cy="338554"/>
          </a:xfrm>
          <a:prstGeom prst="rect">
            <a:avLst/>
          </a:prstGeom>
          <a:noFill/>
        </p:spPr>
        <p:txBody>
          <a:bodyPr wrap="square" rtlCol="0">
            <a:spAutoFit/>
          </a:bodyPr>
          <a:lstStyle/>
          <a:p>
            <a:r>
              <a:rPr lang="en-US" sz="1600" dirty="0"/>
              <a:t>B17</a:t>
            </a:r>
            <a:endParaRPr lang="en-GB" sz="1600" dirty="0"/>
          </a:p>
        </p:txBody>
      </p:sp>
      <p:sp>
        <p:nvSpPr>
          <p:cNvPr id="323" name="Rectangle 322">
            <a:extLst>
              <a:ext uri="{FF2B5EF4-FFF2-40B4-BE49-F238E27FC236}">
                <a16:creationId xmlns:a16="http://schemas.microsoft.com/office/drawing/2014/main" id="{295C60B0-6FFB-20D3-A131-AA27F56D0859}"/>
              </a:ext>
            </a:extLst>
          </p:cNvPr>
          <p:cNvSpPr/>
          <p:nvPr/>
        </p:nvSpPr>
        <p:spPr>
          <a:xfrm>
            <a:off x="5345769" y="3147659"/>
            <a:ext cx="6363473" cy="91389"/>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Rectangle 323">
            <a:extLst>
              <a:ext uri="{FF2B5EF4-FFF2-40B4-BE49-F238E27FC236}">
                <a16:creationId xmlns:a16="http://schemas.microsoft.com/office/drawing/2014/main" id="{A9154C6E-3E60-CD40-AF4D-CE1D45391656}"/>
              </a:ext>
            </a:extLst>
          </p:cNvPr>
          <p:cNvSpPr/>
          <p:nvPr/>
        </p:nvSpPr>
        <p:spPr>
          <a:xfrm>
            <a:off x="5346734" y="5390003"/>
            <a:ext cx="6318164" cy="913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Rectangle: Rounded Corners 324">
            <a:extLst>
              <a:ext uri="{FF2B5EF4-FFF2-40B4-BE49-F238E27FC236}">
                <a16:creationId xmlns:a16="http://schemas.microsoft.com/office/drawing/2014/main" id="{6B586556-624F-7ACD-23F4-F24A3EFBB075}"/>
              </a:ext>
            </a:extLst>
          </p:cNvPr>
          <p:cNvSpPr/>
          <p:nvPr/>
        </p:nvSpPr>
        <p:spPr>
          <a:xfrm>
            <a:off x="5893263" y="4639592"/>
            <a:ext cx="542925" cy="639283"/>
          </a:xfrm>
          <a:prstGeom prst="roundRect">
            <a:avLst/>
          </a:prstGeom>
          <a:gradFill flip="none" rotWithShape="1">
            <a:gsLst>
              <a:gs pos="42000">
                <a:schemeClr val="accent1">
                  <a:lumMod val="30000"/>
                  <a:lumOff val="70000"/>
                </a:schemeClr>
              </a:gs>
              <a:gs pos="49533">
                <a:schemeClr val="tx2">
                  <a:lumMod val="50000"/>
                  <a:lumOff val="50000"/>
                </a:schemeClr>
              </a:gs>
              <a:gs pos="39000">
                <a:schemeClr val="bg1"/>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Rectangle: Rounded Corners 325">
            <a:extLst>
              <a:ext uri="{FF2B5EF4-FFF2-40B4-BE49-F238E27FC236}">
                <a16:creationId xmlns:a16="http://schemas.microsoft.com/office/drawing/2014/main" id="{D56FCC7C-19D6-1521-1363-C16B52FA86BD}"/>
              </a:ext>
            </a:extLst>
          </p:cNvPr>
          <p:cNvSpPr/>
          <p:nvPr/>
        </p:nvSpPr>
        <p:spPr>
          <a:xfrm>
            <a:off x="6579063" y="4639592"/>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ectangle: Rounded Corners 326">
            <a:extLst>
              <a:ext uri="{FF2B5EF4-FFF2-40B4-BE49-F238E27FC236}">
                <a16:creationId xmlns:a16="http://schemas.microsoft.com/office/drawing/2014/main" id="{5A12496C-8703-0E3C-FD29-B6D8014D45B2}"/>
              </a:ext>
            </a:extLst>
          </p:cNvPr>
          <p:cNvSpPr/>
          <p:nvPr/>
        </p:nvSpPr>
        <p:spPr>
          <a:xfrm>
            <a:off x="7264863" y="4639592"/>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Rectangle: Rounded Corners 327">
            <a:extLst>
              <a:ext uri="{FF2B5EF4-FFF2-40B4-BE49-F238E27FC236}">
                <a16:creationId xmlns:a16="http://schemas.microsoft.com/office/drawing/2014/main" id="{165A77D5-A49E-B4BF-0D81-5621EB031EC6}"/>
              </a:ext>
            </a:extLst>
          </p:cNvPr>
          <p:cNvSpPr/>
          <p:nvPr/>
        </p:nvSpPr>
        <p:spPr>
          <a:xfrm>
            <a:off x="7950663" y="4639592"/>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Rectangle: Rounded Corners 328">
            <a:extLst>
              <a:ext uri="{FF2B5EF4-FFF2-40B4-BE49-F238E27FC236}">
                <a16:creationId xmlns:a16="http://schemas.microsoft.com/office/drawing/2014/main" id="{9FC59ECC-D757-7F32-E3A7-972DB8690784}"/>
              </a:ext>
            </a:extLst>
          </p:cNvPr>
          <p:cNvSpPr/>
          <p:nvPr/>
        </p:nvSpPr>
        <p:spPr>
          <a:xfrm>
            <a:off x="8636463" y="4639592"/>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Rectangle: Rounded Corners 329">
            <a:extLst>
              <a:ext uri="{FF2B5EF4-FFF2-40B4-BE49-F238E27FC236}">
                <a16:creationId xmlns:a16="http://schemas.microsoft.com/office/drawing/2014/main" id="{E54AE2FD-11D9-D0E6-8CBB-99715E03792B}"/>
              </a:ext>
            </a:extLst>
          </p:cNvPr>
          <p:cNvSpPr/>
          <p:nvPr/>
        </p:nvSpPr>
        <p:spPr>
          <a:xfrm>
            <a:off x="9322263" y="4639592"/>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Rectangle: Rounded Corners 330">
            <a:extLst>
              <a:ext uri="{FF2B5EF4-FFF2-40B4-BE49-F238E27FC236}">
                <a16:creationId xmlns:a16="http://schemas.microsoft.com/office/drawing/2014/main" id="{C61023B7-6D18-AB0C-27AB-5520B73DC7E2}"/>
              </a:ext>
            </a:extLst>
          </p:cNvPr>
          <p:cNvSpPr/>
          <p:nvPr/>
        </p:nvSpPr>
        <p:spPr>
          <a:xfrm>
            <a:off x="10008063" y="4639592"/>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Rectangle: Rounded Corners 331">
            <a:extLst>
              <a:ext uri="{FF2B5EF4-FFF2-40B4-BE49-F238E27FC236}">
                <a16:creationId xmlns:a16="http://schemas.microsoft.com/office/drawing/2014/main" id="{71282C1E-0958-4F7B-9FC1-1A430AB95D1B}"/>
              </a:ext>
            </a:extLst>
          </p:cNvPr>
          <p:cNvSpPr/>
          <p:nvPr/>
        </p:nvSpPr>
        <p:spPr>
          <a:xfrm>
            <a:off x="10693863" y="4639592"/>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Rectangle: Rounded Corners 332">
            <a:extLst>
              <a:ext uri="{FF2B5EF4-FFF2-40B4-BE49-F238E27FC236}">
                <a16:creationId xmlns:a16="http://schemas.microsoft.com/office/drawing/2014/main" id="{01376E12-4FC0-D617-0228-A0A05CA1B597}"/>
              </a:ext>
            </a:extLst>
          </p:cNvPr>
          <p:cNvSpPr/>
          <p:nvPr/>
        </p:nvSpPr>
        <p:spPr>
          <a:xfrm>
            <a:off x="11379663" y="4639592"/>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Arrow: Down 333">
            <a:extLst>
              <a:ext uri="{FF2B5EF4-FFF2-40B4-BE49-F238E27FC236}">
                <a16:creationId xmlns:a16="http://schemas.microsoft.com/office/drawing/2014/main" id="{83D506E9-FB04-8684-E2CB-674279397D16}"/>
              </a:ext>
            </a:extLst>
          </p:cNvPr>
          <p:cNvSpPr/>
          <p:nvPr/>
        </p:nvSpPr>
        <p:spPr>
          <a:xfrm>
            <a:off x="6745750" y="4477666"/>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Arrow: Down 334">
            <a:extLst>
              <a:ext uri="{FF2B5EF4-FFF2-40B4-BE49-F238E27FC236}">
                <a16:creationId xmlns:a16="http://schemas.microsoft.com/office/drawing/2014/main" id="{C3EE9E4C-07A3-5117-E2CF-D4B3E42393F5}"/>
              </a:ext>
            </a:extLst>
          </p:cNvPr>
          <p:cNvSpPr/>
          <p:nvPr/>
        </p:nvSpPr>
        <p:spPr>
          <a:xfrm>
            <a:off x="6059950" y="4477667"/>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Arrow: Down 335">
            <a:extLst>
              <a:ext uri="{FF2B5EF4-FFF2-40B4-BE49-F238E27FC236}">
                <a16:creationId xmlns:a16="http://schemas.microsoft.com/office/drawing/2014/main" id="{0A658389-1F90-F5C9-E8BE-771EBEE73FAA}"/>
              </a:ext>
            </a:extLst>
          </p:cNvPr>
          <p:cNvSpPr/>
          <p:nvPr/>
        </p:nvSpPr>
        <p:spPr>
          <a:xfrm>
            <a:off x="7431550" y="4477665"/>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Arrow: Down 336">
            <a:extLst>
              <a:ext uri="{FF2B5EF4-FFF2-40B4-BE49-F238E27FC236}">
                <a16:creationId xmlns:a16="http://schemas.microsoft.com/office/drawing/2014/main" id="{BD0BAD34-22D9-781C-8156-2828E0BCADFA}"/>
              </a:ext>
            </a:extLst>
          </p:cNvPr>
          <p:cNvSpPr/>
          <p:nvPr/>
        </p:nvSpPr>
        <p:spPr>
          <a:xfrm>
            <a:off x="8117350" y="4477665"/>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Arrow: Down 337">
            <a:extLst>
              <a:ext uri="{FF2B5EF4-FFF2-40B4-BE49-F238E27FC236}">
                <a16:creationId xmlns:a16="http://schemas.microsoft.com/office/drawing/2014/main" id="{F2DA59B4-2596-B6DE-F59A-B2301AE875DC}"/>
              </a:ext>
            </a:extLst>
          </p:cNvPr>
          <p:cNvSpPr/>
          <p:nvPr/>
        </p:nvSpPr>
        <p:spPr>
          <a:xfrm>
            <a:off x="8803150" y="4477664"/>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Arrow: Down 338">
            <a:extLst>
              <a:ext uri="{FF2B5EF4-FFF2-40B4-BE49-F238E27FC236}">
                <a16:creationId xmlns:a16="http://schemas.microsoft.com/office/drawing/2014/main" id="{F4153512-1BD3-61E8-575A-CD47208A628E}"/>
              </a:ext>
            </a:extLst>
          </p:cNvPr>
          <p:cNvSpPr/>
          <p:nvPr/>
        </p:nvSpPr>
        <p:spPr>
          <a:xfrm>
            <a:off x="9488950" y="4477663"/>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Arrow: Down 339">
            <a:extLst>
              <a:ext uri="{FF2B5EF4-FFF2-40B4-BE49-F238E27FC236}">
                <a16:creationId xmlns:a16="http://schemas.microsoft.com/office/drawing/2014/main" id="{A8D4FF11-7B08-6CAE-450D-0D3A420786F5}"/>
              </a:ext>
            </a:extLst>
          </p:cNvPr>
          <p:cNvSpPr/>
          <p:nvPr/>
        </p:nvSpPr>
        <p:spPr>
          <a:xfrm>
            <a:off x="10174750" y="4477662"/>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Arrow: Down 340">
            <a:extLst>
              <a:ext uri="{FF2B5EF4-FFF2-40B4-BE49-F238E27FC236}">
                <a16:creationId xmlns:a16="http://schemas.microsoft.com/office/drawing/2014/main" id="{5299A0DF-5960-A35C-20D2-F78C29BB1F72}"/>
              </a:ext>
            </a:extLst>
          </p:cNvPr>
          <p:cNvSpPr/>
          <p:nvPr/>
        </p:nvSpPr>
        <p:spPr>
          <a:xfrm>
            <a:off x="10860550" y="4477661"/>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Arrow: Down 341">
            <a:extLst>
              <a:ext uri="{FF2B5EF4-FFF2-40B4-BE49-F238E27FC236}">
                <a16:creationId xmlns:a16="http://schemas.microsoft.com/office/drawing/2014/main" id="{26632E41-7A9A-8CD0-3C68-B9EB16203885}"/>
              </a:ext>
            </a:extLst>
          </p:cNvPr>
          <p:cNvSpPr/>
          <p:nvPr/>
        </p:nvSpPr>
        <p:spPr>
          <a:xfrm>
            <a:off x="11546350" y="4477661"/>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Arrow: Down 342">
            <a:extLst>
              <a:ext uri="{FF2B5EF4-FFF2-40B4-BE49-F238E27FC236}">
                <a16:creationId xmlns:a16="http://schemas.microsoft.com/office/drawing/2014/main" id="{66D50E2E-34E5-11EC-7F33-589DCC899EDB}"/>
              </a:ext>
            </a:extLst>
          </p:cNvPr>
          <p:cNvSpPr/>
          <p:nvPr/>
        </p:nvSpPr>
        <p:spPr>
          <a:xfrm>
            <a:off x="6745750" y="5277511"/>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Arrow: Down 344">
            <a:extLst>
              <a:ext uri="{FF2B5EF4-FFF2-40B4-BE49-F238E27FC236}">
                <a16:creationId xmlns:a16="http://schemas.microsoft.com/office/drawing/2014/main" id="{4D2F2521-C8B3-6C1A-135F-BC5D186A1281}"/>
              </a:ext>
            </a:extLst>
          </p:cNvPr>
          <p:cNvSpPr/>
          <p:nvPr/>
        </p:nvSpPr>
        <p:spPr>
          <a:xfrm>
            <a:off x="7431550" y="5277510"/>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Arrow: Down 345">
            <a:extLst>
              <a:ext uri="{FF2B5EF4-FFF2-40B4-BE49-F238E27FC236}">
                <a16:creationId xmlns:a16="http://schemas.microsoft.com/office/drawing/2014/main" id="{5CACE07F-2FA2-518F-0C78-DEDC1C577606}"/>
              </a:ext>
            </a:extLst>
          </p:cNvPr>
          <p:cNvSpPr/>
          <p:nvPr/>
        </p:nvSpPr>
        <p:spPr>
          <a:xfrm>
            <a:off x="8117350" y="5277510"/>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Rectangle 400">
            <a:extLst>
              <a:ext uri="{FF2B5EF4-FFF2-40B4-BE49-F238E27FC236}">
                <a16:creationId xmlns:a16="http://schemas.microsoft.com/office/drawing/2014/main" id="{3C565FAD-3D76-0B83-2727-F7532D0AD83A}"/>
              </a:ext>
            </a:extLst>
          </p:cNvPr>
          <p:cNvSpPr/>
          <p:nvPr/>
        </p:nvSpPr>
        <p:spPr>
          <a:xfrm>
            <a:off x="5345383" y="5388615"/>
            <a:ext cx="863217" cy="91389"/>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Arrow: Down 346">
            <a:extLst>
              <a:ext uri="{FF2B5EF4-FFF2-40B4-BE49-F238E27FC236}">
                <a16:creationId xmlns:a16="http://schemas.microsoft.com/office/drawing/2014/main" id="{B82B444C-14BE-D13B-1AE5-322CF1B61188}"/>
              </a:ext>
            </a:extLst>
          </p:cNvPr>
          <p:cNvSpPr/>
          <p:nvPr/>
        </p:nvSpPr>
        <p:spPr>
          <a:xfrm>
            <a:off x="8803150" y="5277509"/>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Arrow: Down 347">
            <a:extLst>
              <a:ext uri="{FF2B5EF4-FFF2-40B4-BE49-F238E27FC236}">
                <a16:creationId xmlns:a16="http://schemas.microsoft.com/office/drawing/2014/main" id="{8281F2EA-94C5-302C-F29F-6997ACBE01B2}"/>
              </a:ext>
            </a:extLst>
          </p:cNvPr>
          <p:cNvSpPr/>
          <p:nvPr/>
        </p:nvSpPr>
        <p:spPr>
          <a:xfrm>
            <a:off x="9488950" y="5277508"/>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Arrow: Down 348">
            <a:extLst>
              <a:ext uri="{FF2B5EF4-FFF2-40B4-BE49-F238E27FC236}">
                <a16:creationId xmlns:a16="http://schemas.microsoft.com/office/drawing/2014/main" id="{47EC93D3-D3A8-6EBF-524B-308B9AAE295F}"/>
              </a:ext>
            </a:extLst>
          </p:cNvPr>
          <p:cNvSpPr/>
          <p:nvPr/>
        </p:nvSpPr>
        <p:spPr>
          <a:xfrm>
            <a:off x="10174750" y="5277507"/>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Arrow: Down 349">
            <a:extLst>
              <a:ext uri="{FF2B5EF4-FFF2-40B4-BE49-F238E27FC236}">
                <a16:creationId xmlns:a16="http://schemas.microsoft.com/office/drawing/2014/main" id="{C529DA88-2EC3-44C7-D726-EF8890AF4005}"/>
              </a:ext>
            </a:extLst>
          </p:cNvPr>
          <p:cNvSpPr/>
          <p:nvPr/>
        </p:nvSpPr>
        <p:spPr>
          <a:xfrm>
            <a:off x="10860550" y="5277506"/>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Arrow: Down 350">
            <a:extLst>
              <a:ext uri="{FF2B5EF4-FFF2-40B4-BE49-F238E27FC236}">
                <a16:creationId xmlns:a16="http://schemas.microsoft.com/office/drawing/2014/main" id="{D7B9F744-BEA8-D885-76FB-B2BE4004B95B}"/>
              </a:ext>
            </a:extLst>
          </p:cNvPr>
          <p:cNvSpPr/>
          <p:nvPr/>
        </p:nvSpPr>
        <p:spPr>
          <a:xfrm>
            <a:off x="11546350" y="5277506"/>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TextBox 351">
            <a:extLst>
              <a:ext uri="{FF2B5EF4-FFF2-40B4-BE49-F238E27FC236}">
                <a16:creationId xmlns:a16="http://schemas.microsoft.com/office/drawing/2014/main" id="{AADDE124-BFFF-DE31-D242-1BD8ACBA2FC0}"/>
              </a:ext>
            </a:extLst>
          </p:cNvPr>
          <p:cNvSpPr txBox="1"/>
          <p:nvPr/>
        </p:nvSpPr>
        <p:spPr>
          <a:xfrm>
            <a:off x="6593351" y="4933167"/>
            <a:ext cx="542925" cy="338554"/>
          </a:xfrm>
          <a:prstGeom prst="rect">
            <a:avLst/>
          </a:prstGeom>
          <a:noFill/>
        </p:spPr>
        <p:txBody>
          <a:bodyPr wrap="square" rtlCol="0">
            <a:spAutoFit/>
          </a:bodyPr>
          <a:lstStyle/>
          <a:p>
            <a:r>
              <a:rPr lang="en-US" sz="1600" dirty="0"/>
              <a:t>B11</a:t>
            </a:r>
            <a:endParaRPr lang="en-GB" sz="1600" dirty="0"/>
          </a:p>
        </p:txBody>
      </p:sp>
      <p:sp>
        <p:nvSpPr>
          <p:cNvPr id="353" name="TextBox 352">
            <a:extLst>
              <a:ext uri="{FF2B5EF4-FFF2-40B4-BE49-F238E27FC236}">
                <a16:creationId xmlns:a16="http://schemas.microsoft.com/office/drawing/2014/main" id="{1B086593-B3A0-4954-5FFD-FDC1525AA1CB}"/>
              </a:ext>
            </a:extLst>
          </p:cNvPr>
          <p:cNvSpPr txBox="1"/>
          <p:nvPr/>
        </p:nvSpPr>
        <p:spPr>
          <a:xfrm>
            <a:off x="5895646" y="4921366"/>
            <a:ext cx="542925" cy="338554"/>
          </a:xfrm>
          <a:prstGeom prst="rect">
            <a:avLst/>
          </a:prstGeom>
          <a:noFill/>
        </p:spPr>
        <p:txBody>
          <a:bodyPr wrap="square" rtlCol="0">
            <a:spAutoFit/>
          </a:bodyPr>
          <a:lstStyle/>
          <a:p>
            <a:r>
              <a:rPr lang="en-US" sz="1600" dirty="0"/>
              <a:t>B10</a:t>
            </a:r>
            <a:endParaRPr lang="en-GB" sz="1600" dirty="0"/>
          </a:p>
        </p:txBody>
      </p:sp>
      <p:sp>
        <p:nvSpPr>
          <p:cNvPr id="354" name="TextBox 353">
            <a:extLst>
              <a:ext uri="{FF2B5EF4-FFF2-40B4-BE49-F238E27FC236}">
                <a16:creationId xmlns:a16="http://schemas.microsoft.com/office/drawing/2014/main" id="{56D3476D-8396-9643-B4BD-355DF25D314B}"/>
              </a:ext>
            </a:extLst>
          </p:cNvPr>
          <p:cNvSpPr txBox="1"/>
          <p:nvPr/>
        </p:nvSpPr>
        <p:spPr>
          <a:xfrm>
            <a:off x="7957807" y="4934507"/>
            <a:ext cx="542925" cy="338554"/>
          </a:xfrm>
          <a:prstGeom prst="rect">
            <a:avLst/>
          </a:prstGeom>
          <a:noFill/>
        </p:spPr>
        <p:txBody>
          <a:bodyPr wrap="square" rtlCol="0">
            <a:spAutoFit/>
          </a:bodyPr>
          <a:lstStyle/>
          <a:p>
            <a:r>
              <a:rPr lang="en-US" sz="1600" dirty="0"/>
              <a:t>B13</a:t>
            </a:r>
            <a:endParaRPr lang="en-GB" sz="1600" dirty="0"/>
          </a:p>
        </p:txBody>
      </p:sp>
      <p:sp>
        <p:nvSpPr>
          <p:cNvPr id="355" name="TextBox 354">
            <a:extLst>
              <a:ext uri="{FF2B5EF4-FFF2-40B4-BE49-F238E27FC236}">
                <a16:creationId xmlns:a16="http://schemas.microsoft.com/office/drawing/2014/main" id="{707E0CE0-E9EE-A371-3F68-755042452AAA}"/>
              </a:ext>
            </a:extLst>
          </p:cNvPr>
          <p:cNvSpPr txBox="1"/>
          <p:nvPr/>
        </p:nvSpPr>
        <p:spPr>
          <a:xfrm>
            <a:off x="7274388" y="4926830"/>
            <a:ext cx="542925" cy="338554"/>
          </a:xfrm>
          <a:prstGeom prst="rect">
            <a:avLst/>
          </a:prstGeom>
          <a:noFill/>
        </p:spPr>
        <p:txBody>
          <a:bodyPr wrap="square" rtlCol="0">
            <a:spAutoFit/>
          </a:bodyPr>
          <a:lstStyle/>
          <a:p>
            <a:r>
              <a:rPr lang="en-US" sz="1600" dirty="0"/>
              <a:t>B12</a:t>
            </a:r>
            <a:endParaRPr lang="en-GB" sz="1600" dirty="0"/>
          </a:p>
        </p:txBody>
      </p:sp>
      <p:sp>
        <p:nvSpPr>
          <p:cNvPr id="356" name="TextBox 355">
            <a:extLst>
              <a:ext uri="{FF2B5EF4-FFF2-40B4-BE49-F238E27FC236}">
                <a16:creationId xmlns:a16="http://schemas.microsoft.com/office/drawing/2014/main" id="{995AB026-4F92-725A-78AA-739AA56C2234}"/>
              </a:ext>
            </a:extLst>
          </p:cNvPr>
          <p:cNvSpPr txBox="1"/>
          <p:nvPr/>
        </p:nvSpPr>
        <p:spPr>
          <a:xfrm>
            <a:off x="8641224" y="4942692"/>
            <a:ext cx="542925" cy="338554"/>
          </a:xfrm>
          <a:prstGeom prst="rect">
            <a:avLst/>
          </a:prstGeom>
          <a:noFill/>
        </p:spPr>
        <p:txBody>
          <a:bodyPr wrap="square" rtlCol="0">
            <a:spAutoFit/>
          </a:bodyPr>
          <a:lstStyle/>
          <a:p>
            <a:r>
              <a:rPr lang="en-US" sz="1600" dirty="0"/>
              <a:t>B14</a:t>
            </a:r>
            <a:endParaRPr lang="en-GB" sz="1600" dirty="0"/>
          </a:p>
        </p:txBody>
      </p:sp>
      <p:sp>
        <p:nvSpPr>
          <p:cNvPr id="357" name="TextBox 356">
            <a:extLst>
              <a:ext uri="{FF2B5EF4-FFF2-40B4-BE49-F238E27FC236}">
                <a16:creationId xmlns:a16="http://schemas.microsoft.com/office/drawing/2014/main" id="{DF8E464C-3F17-045E-8665-5165A2DDE130}"/>
              </a:ext>
            </a:extLst>
          </p:cNvPr>
          <p:cNvSpPr txBox="1"/>
          <p:nvPr/>
        </p:nvSpPr>
        <p:spPr>
          <a:xfrm>
            <a:off x="9327023" y="4942692"/>
            <a:ext cx="542925" cy="338554"/>
          </a:xfrm>
          <a:prstGeom prst="rect">
            <a:avLst/>
          </a:prstGeom>
          <a:noFill/>
        </p:spPr>
        <p:txBody>
          <a:bodyPr wrap="square" rtlCol="0">
            <a:spAutoFit/>
          </a:bodyPr>
          <a:lstStyle/>
          <a:p>
            <a:r>
              <a:rPr lang="en-US" sz="1600" dirty="0"/>
              <a:t>B15</a:t>
            </a:r>
            <a:endParaRPr lang="en-GB" sz="1600" dirty="0"/>
          </a:p>
        </p:txBody>
      </p:sp>
      <p:sp>
        <p:nvSpPr>
          <p:cNvPr id="358" name="TextBox 357">
            <a:extLst>
              <a:ext uri="{FF2B5EF4-FFF2-40B4-BE49-F238E27FC236}">
                <a16:creationId xmlns:a16="http://schemas.microsoft.com/office/drawing/2014/main" id="{93AFF5A2-430A-6AD5-C4F5-7C893A436D06}"/>
              </a:ext>
            </a:extLst>
          </p:cNvPr>
          <p:cNvSpPr txBox="1"/>
          <p:nvPr/>
        </p:nvSpPr>
        <p:spPr>
          <a:xfrm>
            <a:off x="10003300" y="4949861"/>
            <a:ext cx="542925" cy="338554"/>
          </a:xfrm>
          <a:prstGeom prst="rect">
            <a:avLst/>
          </a:prstGeom>
          <a:noFill/>
        </p:spPr>
        <p:txBody>
          <a:bodyPr wrap="square" rtlCol="0">
            <a:spAutoFit/>
          </a:bodyPr>
          <a:lstStyle/>
          <a:p>
            <a:r>
              <a:rPr lang="en-US" sz="1600" dirty="0"/>
              <a:t>B16</a:t>
            </a:r>
            <a:endParaRPr lang="en-GB" sz="1600" dirty="0"/>
          </a:p>
        </p:txBody>
      </p:sp>
      <p:sp>
        <p:nvSpPr>
          <p:cNvPr id="359" name="TextBox 358">
            <a:extLst>
              <a:ext uri="{FF2B5EF4-FFF2-40B4-BE49-F238E27FC236}">
                <a16:creationId xmlns:a16="http://schemas.microsoft.com/office/drawing/2014/main" id="{1CDF087C-F44B-7D10-81D4-6CC24421F066}"/>
              </a:ext>
            </a:extLst>
          </p:cNvPr>
          <p:cNvSpPr txBox="1"/>
          <p:nvPr/>
        </p:nvSpPr>
        <p:spPr>
          <a:xfrm>
            <a:off x="11379662" y="4949861"/>
            <a:ext cx="542925" cy="338554"/>
          </a:xfrm>
          <a:prstGeom prst="rect">
            <a:avLst/>
          </a:prstGeom>
          <a:noFill/>
        </p:spPr>
        <p:txBody>
          <a:bodyPr wrap="square" rtlCol="0">
            <a:spAutoFit/>
          </a:bodyPr>
          <a:lstStyle/>
          <a:p>
            <a:r>
              <a:rPr lang="en-US" sz="1600" dirty="0"/>
              <a:t>B18</a:t>
            </a:r>
            <a:endParaRPr lang="en-GB" sz="1600" dirty="0"/>
          </a:p>
        </p:txBody>
      </p:sp>
      <p:sp>
        <p:nvSpPr>
          <p:cNvPr id="360" name="TextBox 359">
            <a:extLst>
              <a:ext uri="{FF2B5EF4-FFF2-40B4-BE49-F238E27FC236}">
                <a16:creationId xmlns:a16="http://schemas.microsoft.com/office/drawing/2014/main" id="{ED4C318B-6D36-8EE9-63E7-14CB9F5F88C8}"/>
              </a:ext>
            </a:extLst>
          </p:cNvPr>
          <p:cNvSpPr txBox="1"/>
          <p:nvPr/>
        </p:nvSpPr>
        <p:spPr>
          <a:xfrm>
            <a:off x="10689097" y="4949861"/>
            <a:ext cx="542925" cy="338554"/>
          </a:xfrm>
          <a:prstGeom prst="rect">
            <a:avLst/>
          </a:prstGeom>
          <a:noFill/>
        </p:spPr>
        <p:txBody>
          <a:bodyPr wrap="square" rtlCol="0">
            <a:spAutoFit/>
          </a:bodyPr>
          <a:lstStyle/>
          <a:p>
            <a:r>
              <a:rPr lang="en-US" sz="1600" dirty="0"/>
              <a:t>B17</a:t>
            </a:r>
            <a:endParaRPr lang="en-GB" sz="1600" dirty="0"/>
          </a:p>
        </p:txBody>
      </p:sp>
      <p:sp>
        <p:nvSpPr>
          <p:cNvPr id="361" name="Rectangle 360">
            <a:extLst>
              <a:ext uri="{FF2B5EF4-FFF2-40B4-BE49-F238E27FC236}">
                <a16:creationId xmlns:a16="http://schemas.microsoft.com/office/drawing/2014/main" id="{A5694E87-FAE3-B65F-2669-1EF02FE673A2}"/>
              </a:ext>
            </a:extLst>
          </p:cNvPr>
          <p:cNvSpPr/>
          <p:nvPr/>
        </p:nvSpPr>
        <p:spPr>
          <a:xfrm>
            <a:off x="5346734" y="4405585"/>
            <a:ext cx="6363473" cy="913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Rectangle 361">
            <a:extLst>
              <a:ext uri="{FF2B5EF4-FFF2-40B4-BE49-F238E27FC236}">
                <a16:creationId xmlns:a16="http://schemas.microsoft.com/office/drawing/2014/main" id="{CB33EB88-4C56-C886-E227-9B7E7740C3E4}"/>
              </a:ext>
            </a:extLst>
          </p:cNvPr>
          <p:cNvSpPr/>
          <p:nvPr/>
        </p:nvSpPr>
        <p:spPr>
          <a:xfrm>
            <a:off x="5350853" y="6684901"/>
            <a:ext cx="6318164" cy="913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Rectangle: Rounded Corners 362">
            <a:extLst>
              <a:ext uri="{FF2B5EF4-FFF2-40B4-BE49-F238E27FC236}">
                <a16:creationId xmlns:a16="http://schemas.microsoft.com/office/drawing/2014/main" id="{65F94F0D-ECFE-031A-9375-88A24944D905}"/>
              </a:ext>
            </a:extLst>
          </p:cNvPr>
          <p:cNvSpPr/>
          <p:nvPr/>
        </p:nvSpPr>
        <p:spPr>
          <a:xfrm>
            <a:off x="5897382" y="5934490"/>
            <a:ext cx="542925" cy="63928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Rectangle: Rounded Corners 363">
            <a:extLst>
              <a:ext uri="{FF2B5EF4-FFF2-40B4-BE49-F238E27FC236}">
                <a16:creationId xmlns:a16="http://schemas.microsoft.com/office/drawing/2014/main" id="{1C322180-014C-2A82-3289-A11C3427747D}"/>
              </a:ext>
            </a:extLst>
          </p:cNvPr>
          <p:cNvSpPr/>
          <p:nvPr/>
        </p:nvSpPr>
        <p:spPr>
          <a:xfrm>
            <a:off x="6583182" y="5934490"/>
            <a:ext cx="542925" cy="63505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Rectangle: Rounded Corners 364">
            <a:extLst>
              <a:ext uri="{FF2B5EF4-FFF2-40B4-BE49-F238E27FC236}">
                <a16:creationId xmlns:a16="http://schemas.microsoft.com/office/drawing/2014/main" id="{326787BF-7372-C5B8-CD72-3DCA16D0C740}"/>
              </a:ext>
            </a:extLst>
          </p:cNvPr>
          <p:cNvSpPr/>
          <p:nvPr/>
        </p:nvSpPr>
        <p:spPr>
          <a:xfrm>
            <a:off x="7268982" y="5934490"/>
            <a:ext cx="542925" cy="63505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Rectangle: Rounded Corners 365">
            <a:extLst>
              <a:ext uri="{FF2B5EF4-FFF2-40B4-BE49-F238E27FC236}">
                <a16:creationId xmlns:a16="http://schemas.microsoft.com/office/drawing/2014/main" id="{A0D969E2-ED77-02A0-A830-A43CA9FDFD7F}"/>
              </a:ext>
            </a:extLst>
          </p:cNvPr>
          <p:cNvSpPr/>
          <p:nvPr/>
        </p:nvSpPr>
        <p:spPr>
          <a:xfrm>
            <a:off x="7954782" y="5934490"/>
            <a:ext cx="542925" cy="63505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Rectangle: Rounded Corners 366">
            <a:extLst>
              <a:ext uri="{FF2B5EF4-FFF2-40B4-BE49-F238E27FC236}">
                <a16:creationId xmlns:a16="http://schemas.microsoft.com/office/drawing/2014/main" id="{EF027CC2-D427-74FD-355D-0A7B90B3138B}"/>
              </a:ext>
            </a:extLst>
          </p:cNvPr>
          <p:cNvSpPr/>
          <p:nvPr/>
        </p:nvSpPr>
        <p:spPr>
          <a:xfrm>
            <a:off x="8640582" y="5934490"/>
            <a:ext cx="542925" cy="635052"/>
          </a:xfrm>
          <a:prstGeom prst="roundRect">
            <a:avLst/>
          </a:prstGeom>
          <a:gradFill flip="none" rotWithShape="1">
            <a:gsLst>
              <a:gs pos="42000">
                <a:schemeClr val="accent1">
                  <a:lumMod val="30000"/>
                  <a:lumOff val="70000"/>
                </a:schemeClr>
              </a:gs>
              <a:gs pos="49533">
                <a:schemeClr val="accent1">
                  <a:lumMod val="40000"/>
                  <a:lumOff val="60000"/>
                </a:schemeClr>
              </a:gs>
              <a:gs pos="39000">
                <a:schemeClr val="bg1"/>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Rectangle: Rounded Corners 367">
            <a:extLst>
              <a:ext uri="{FF2B5EF4-FFF2-40B4-BE49-F238E27FC236}">
                <a16:creationId xmlns:a16="http://schemas.microsoft.com/office/drawing/2014/main" id="{64255125-936D-0B10-C45B-2637AC787FB7}"/>
              </a:ext>
            </a:extLst>
          </p:cNvPr>
          <p:cNvSpPr/>
          <p:nvPr/>
        </p:nvSpPr>
        <p:spPr>
          <a:xfrm>
            <a:off x="9326382" y="5934490"/>
            <a:ext cx="542925" cy="635052"/>
          </a:xfrm>
          <a:prstGeom prst="roundRect">
            <a:avLst/>
          </a:prstGeom>
          <a:gradFill flip="none" rotWithShape="1">
            <a:gsLst>
              <a:gs pos="42000">
                <a:schemeClr val="accent1">
                  <a:lumMod val="30000"/>
                  <a:lumOff val="70000"/>
                </a:schemeClr>
              </a:gs>
              <a:gs pos="49533">
                <a:schemeClr val="tx2">
                  <a:lumMod val="50000"/>
                  <a:lumOff val="50000"/>
                </a:schemeClr>
              </a:gs>
              <a:gs pos="39000">
                <a:schemeClr val="bg1"/>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Rectangle: Rounded Corners 368">
            <a:extLst>
              <a:ext uri="{FF2B5EF4-FFF2-40B4-BE49-F238E27FC236}">
                <a16:creationId xmlns:a16="http://schemas.microsoft.com/office/drawing/2014/main" id="{95BEB7AD-1AA7-2FAF-533B-939530EE03A6}"/>
              </a:ext>
            </a:extLst>
          </p:cNvPr>
          <p:cNvSpPr/>
          <p:nvPr/>
        </p:nvSpPr>
        <p:spPr>
          <a:xfrm>
            <a:off x="10012182" y="5934490"/>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Rectangle: Rounded Corners 369">
            <a:extLst>
              <a:ext uri="{FF2B5EF4-FFF2-40B4-BE49-F238E27FC236}">
                <a16:creationId xmlns:a16="http://schemas.microsoft.com/office/drawing/2014/main" id="{92DA3667-E125-25B2-7360-C6CC00D49057}"/>
              </a:ext>
            </a:extLst>
          </p:cNvPr>
          <p:cNvSpPr/>
          <p:nvPr/>
        </p:nvSpPr>
        <p:spPr>
          <a:xfrm>
            <a:off x="10697982" y="5934490"/>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Rectangle: Rounded Corners 370">
            <a:extLst>
              <a:ext uri="{FF2B5EF4-FFF2-40B4-BE49-F238E27FC236}">
                <a16:creationId xmlns:a16="http://schemas.microsoft.com/office/drawing/2014/main" id="{A3A8E13C-01D1-8422-28AF-8741C42B2A41}"/>
              </a:ext>
            </a:extLst>
          </p:cNvPr>
          <p:cNvSpPr/>
          <p:nvPr/>
        </p:nvSpPr>
        <p:spPr>
          <a:xfrm>
            <a:off x="11383782" y="5934490"/>
            <a:ext cx="542925" cy="63505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Arrow: Down 371">
            <a:extLst>
              <a:ext uri="{FF2B5EF4-FFF2-40B4-BE49-F238E27FC236}">
                <a16:creationId xmlns:a16="http://schemas.microsoft.com/office/drawing/2014/main" id="{03BD42C0-A4E9-3EA1-C052-C8B59CEAFDBE}"/>
              </a:ext>
            </a:extLst>
          </p:cNvPr>
          <p:cNvSpPr/>
          <p:nvPr/>
        </p:nvSpPr>
        <p:spPr>
          <a:xfrm>
            <a:off x="6749869" y="5772564"/>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Arrow: Down 372">
            <a:extLst>
              <a:ext uri="{FF2B5EF4-FFF2-40B4-BE49-F238E27FC236}">
                <a16:creationId xmlns:a16="http://schemas.microsoft.com/office/drawing/2014/main" id="{18AAEF59-F0F9-BC9D-1AB3-36411C7F73F4}"/>
              </a:ext>
            </a:extLst>
          </p:cNvPr>
          <p:cNvSpPr/>
          <p:nvPr/>
        </p:nvSpPr>
        <p:spPr>
          <a:xfrm>
            <a:off x="6064069" y="5772565"/>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Arrow: Down 373">
            <a:extLst>
              <a:ext uri="{FF2B5EF4-FFF2-40B4-BE49-F238E27FC236}">
                <a16:creationId xmlns:a16="http://schemas.microsoft.com/office/drawing/2014/main" id="{766E997F-5D58-F79D-4DF9-D8143BEBC9B5}"/>
              </a:ext>
            </a:extLst>
          </p:cNvPr>
          <p:cNvSpPr/>
          <p:nvPr/>
        </p:nvSpPr>
        <p:spPr>
          <a:xfrm>
            <a:off x="7435669" y="5772563"/>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Arrow: Down 374">
            <a:extLst>
              <a:ext uri="{FF2B5EF4-FFF2-40B4-BE49-F238E27FC236}">
                <a16:creationId xmlns:a16="http://schemas.microsoft.com/office/drawing/2014/main" id="{D9BBAA7A-648D-21CB-1361-8C19276EDC80}"/>
              </a:ext>
            </a:extLst>
          </p:cNvPr>
          <p:cNvSpPr/>
          <p:nvPr/>
        </p:nvSpPr>
        <p:spPr>
          <a:xfrm>
            <a:off x="8121469" y="5772563"/>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Arrow: Down 375">
            <a:extLst>
              <a:ext uri="{FF2B5EF4-FFF2-40B4-BE49-F238E27FC236}">
                <a16:creationId xmlns:a16="http://schemas.microsoft.com/office/drawing/2014/main" id="{B0B49769-8CCC-0CB3-8A95-1DE90CBF425D}"/>
              </a:ext>
            </a:extLst>
          </p:cNvPr>
          <p:cNvSpPr/>
          <p:nvPr/>
        </p:nvSpPr>
        <p:spPr>
          <a:xfrm>
            <a:off x="8807269" y="5772562"/>
            <a:ext cx="209550" cy="161925"/>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Arrow: Down 376">
            <a:extLst>
              <a:ext uri="{FF2B5EF4-FFF2-40B4-BE49-F238E27FC236}">
                <a16:creationId xmlns:a16="http://schemas.microsoft.com/office/drawing/2014/main" id="{C3086FF0-43BC-AED6-FD29-A7AB6CC8DCBC}"/>
              </a:ext>
            </a:extLst>
          </p:cNvPr>
          <p:cNvSpPr/>
          <p:nvPr/>
        </p:nvSpPr>
        <p:spPr>
          <a:xfrm>
            <a:off x="9493069" y="5772561"/>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Arrow: Down 377">
            <a:extLst>
              <a:ext uri="{FF2B5EF4-FFF2-40B4-BE49-F238E27FC236}">
                <a16:creationId xmlns:a16="http://schemas.microsoft.com/office/drawing/2014/main" id="{C47EAB94-F302-1C3F-36B3-F7083D71AC24}"/>
              </a:ext>
            </a:extLst>
          </p:cNvPr>
          <p:cNvSpPr/>
          <p:nvPr/>
        </p:nvSpPr>
        <p:spPr>
          <a:xfrm>
            <a:off x="10178869" y="5772560"/>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Arrow: Down 378">
            <a:extLst>
              <a:ext uri="{FF2B5EF4-FFF2-40B4-BE49-F238E27FC236}">
                <a16:creationId xmlns:a16="http://schemas.microsoft.com/office/drawing/2014/main" id="{E16DED87-2558-F01E-5471-BCDD16AB5BAD}"/>
              </a:ext>
            </a:extLst>
          </p:cNvPr>
          <p:cNvSpPr/>
          <p:nvPr/>
        </p:nvSpPr>
        <p:spPr>
          <a:xfrm>
            <a:off x="10864669" y="5772559"/>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Arrow: Down 379">
            <a:extLst>
              <a:ext uri="{FF2B5EF4-FFF2-40B4-BE49-F238E27FC236}">
                <a16:creationId xmlns:a16="http://schemas.microsoft.com/office/drawing/2014/main" id="{C2507671-5D99-E077-D671-06A8592A98E0}"/>
              </a:ext>
            </a:extLst>
          </p:cNvPr>
          <p:cNvSpPr/>
          <p:nvPr/>
        </p:nvSpPr>
        <p:spPr>
          <a:xfrm>
            <a:off x="11550469" y="5772559"/>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Arrow: Down 386">
            <a:extLst>
              <a:ext uri="{FF2B5EF4-FFF2-40B4-BE49-F238E27FC236}">
                <a16:creationId xmlns:a16="http://schemas.microsoft.com/office/drawing/2014/main" id="{B8A0F1FC-4DDE-546C-52D5-B99CC57ACA24}"/>
              </a:ext>
            </a:extLst>
          </p:cNvPr>
          <p:cNvSpPr/>
          <p:nvPr/>
        </p:nvSpPr>
        <p:spPr>
          <a:xfrm>
            <a:off x="10178869" y="6572405"/>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Arrow: Down 387">
            <a:extLst>
              <a:ext uri="{FF2B5EF4-FFF2-40B4-BE49-F238E27FC236}">
                <a16:creationId xmlns:a16="http://schemas.microsoft.com/office/drawing/2014/main" id="{46DDEDF8-7C21-5CDA-480E-826905B4D305}"/>
              </a:ext>
            </a:extLst>
          </p:cNvPr>
          <p:cNvSpPr/>
          <p:nvPr/>
        </p:nvSpPr>
        <p:spPr>
          <a:xfrm>
            <a:off x="10864669" y="6572404"/>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Arrow: Down 388">
            <a:extLst>
              <a:ext uri="{FF2B5EF4-FFF2-40B4-BE49-F238E27FC236}">
                <a16:creationId xmlns:a16="http://schemas.microsoft.com/office/drawing/2014/main" id="{76E30263-1238-7D41-9846-6134238DDD2A}"/>
              </a:ext>
            </a:extLst>
          </p:cNvPr>
          <p:cNvSpPr/>
          <p:nvPr/>
        </p:nvSpPr>
        <p:spPr>
          <a:xfrm>
            <a:off x="11550469" y="6572404"/>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TextBox 389">
            <a:extLst>
              <a:ext uri="{FF2B5EF4-FFF2-40B4-BE49-F238E27FC236}">
                <a16:creationId xmlns:a16="http://schemas.microsoft.com/office/drawing/2014/main" id="{E2E8781B-F2D6-52E2-7DE4-49A8E4F6AABF}"/>
              </a:ext>
            </a:extLst>
          </p:cNvPr>
          <p:cNvSpPr txBox="1"/>
          <p:nvPr/>
        </p:nvSpPr>
        <p:spPr>
          <a:xfrm>
            <a:off x="6597470" y="6228065"/>
            <a:ext cx="542925" cy="338554"/>
          </a:xfrm>
          <a:prstGeom prst="rect">
            <a:avLst/>
          </a:prstGeom>
          <a:noFill/>
        </p:spPr>
        <p:txBody>
          <a:bodyPr wrap="square" rtlCol="0">
            <a:spAutoFit/>
          </a:bodyPr>
          <a:lstStyle/>
          <a:p>
            <a:r>
              <a:rPr lang="en-US" sz="1600" dirty="0"/>
              <a:t>B11</a:t>
            </a:r>
            <a:endParaRPr lang="en-GB" sz="1600" dirty="0"/>
          </a:p>
        </p:txBody>
      </p:sp>
      <p:sp>
        <p:nvSpPr>
          <p:cNvPr id="391" name="TextBox 390">
            <a:extLst>
              <a:ext uri="{FF2B5EF4-FFF2-40B4-BE49-F238E27FC236}">
                <a16:creationId xmlns:a16="http://schemas.microsoft.com/office/drawing/2014/main" id="{DF1A3EBC-060D-6C0F-AD50-1FACFDC259C0}"/>
              </a:ext>
            </a:extLst>
          </p:cNvPr>
          <p:cNvSpPr txBox="1"/>
          <p:nvPr/>
        </p:nvSpPr>
        <p:spPr>
          <a:xfrm>
            <a:off x="5899765" y="6216264"/>
            <a:ext cx="542925" cy="338554"/>
          </a:xfrm>
          <a:prstGeom prst="rect">
            <a:avLst/>
          </a:prstGeom>
          <a:noFill/>
        </p:spPr>
        <p:txBody>
          <a:bodyPr wrap="square" rtlCol="0">
            <a:spAutoFit/>
          </a:bodyPr>
          <a:lstStyle/>
          <a:p>
            <a:r>
              <a:rPr lang="en-US" sz="1600" dirty="0"/>
              <a:t>B10</a:t>
            </a:r>
            <a:endParaRPr lang="en-GB" sz="1600" dirty="0"/>
          </a:p>
        </p:txBody>
      </p:sp>
      <p:sp>
        <p:nvSpPr>
          <p:cNvPr id="392" name="TextBox 391">
            <a:extLst>
              <a:ext uri="{FF2B5EF4-FFF2-40B4-BE49-F238E27FC236}">
                <a16:creationId xmlns:a16="http://schemas.microsoft.com/office/drawing/2014/main" id="{29AF6A80-B031-8B9E-E372-805D086D6598}"/>
              </a:ext>
            </a:extLst>
          </p:cNvPr>
          <p:cNvSpPr txBox="1"/>
          <p:nvPr/>
        </p:nvSpPr>
        <p:spPr>
          <a:xfrm>
            <a:off x="7961926" y="6229405"/>
            <a:ext cx="542925" cy="338554"/>
          </a:xfrm>
          <a:prstGeom prst="rect">
            <a:avLst/>
          </a:prstGeom>
          <a:noFill/>
        </p:spPr>
        <p:txBody>
          <a:bodyPr wrap="square" rtlCol="0">
            <a:spAutoFit/>
          </a:bodyPr>
          <a:lstStyle/>
          <a:p>
            <a:r>
              <a:rPr lang="en-US" sz="1600" dirty="0"/>
              <a:t>B13</a:t>
            </a:r>
            <a:endParaRPr lang="en-GB" sz="1600" dirty="0"/>
          </a:p>
        </p:txBody>
      </p:sp>
      <p:sp>
        <p:nvSpPr>
          <p:cNvPr id="393" name="TextBox 392">
            <a:extLst>
              <a:ext uri="{FF2B5EF4-FFF2-40B4-BE49-F238E27FC236}">
                <a16:creationId xmlns:a16="http://schemas.microsoft.com/office/drawing/2014/main" id="{BAC49CB0-9540-5CA6-2F62-1E407BE93AE9}"/>
              </a:ext>
            </a:extLst>
          </p:cNvPr>
          <p:cNvSpPr txBox="1"/>
          <p:nvPr/>
        </p:nvSpPr>
        <p:spPr>
          <a:xfrm>
            <a:off x="7278507" y="6221728"/>
            <a:ext cx="542925" cy="338554"/>
          </a:xfrm>
          <a:prstGeom prst="rect">
            <a:avLst/>
          </a:prstGeom>
          <a:noFill/>
        </p:spPr>
        <p:txBody>
          <a:bodyPr wrap="square" rtlCol="0">
            <a:spAutoFit/>
          </a:bodyPr>
          <a:lstStyle/>
          <a:p>
            <a:r>
              <a:rPr lang="en-US" sz="1600" dirty="0"/>
              <a:t>B12</a:t>
            </a:r>
            <a:endParaRPr lang="en-GB" sz="1600" dirty="0"/>
          </a:p>
        </p:txBody>
      </p:sp>
      <p:sp>
        <p:nvSpPr>
          <p:cNvPr id="394" name="TextBox 393">
            <a:extLst>
              <a:ext uri="{FF2B5EF4-FFF2-40B4-BE49-F238E27FC236}">
                <a16:creationId xmlns:a16="http://schemas.microsoft.com/office/drawing/2014/main" id="{EE59EA1B-8745-2AD4-E479-639F64C98776}"/>
              </a:ext>
            </a:extLst>
          </p:cNvPr>
          <p:cNvSpPr txBox="1"/>
          <p:nvPr/>
        </p:nvSpPr>
        <p:spPr>
          <a:xfrm>
            <a:off x="8645343" y="6237590"/>
            <a:ext cx="542925" cy="338554"/>
          </a:xfrm>
          <a:prstGeom prst="rect">
            <a:avLst/>
          </a:prstGeom>
          <a:noFill/>
        </p:spPr>
        <p:txBody>
          <a:bodyPr wrap="square" rtlCol="0">
            <a:spAutoFit/>
          </a:bodyPr>
          <a:lstStyle/>
          <a:p>
            <a:r>
              <a:rPr lang="en-US" sz="1600" dirty="0"/>
              <a:t>B14</a:t>
            </a:r>
            <a:endParaRPr lang="en-GB" sz="1600" dirty="0"/>
          </a:p>
        </p:txBody>
      </p:sp>
      <p:sp>
        <p:nvSpPr>
          <p:cNvPr id="395" name="TextBox 394">
            <a:extLst>
              <a:ext uri="{FF2B5EF4-FFF2-40B4-BE49-F238E27FC236}">
                <a16:creationId xmlns:a16="http://schemas.microsoft.com/office/drawing/2014/main" id="{02B95EC2-773A-8885-A89D-543C7BCAF465}"/>
              </a:ext>
            </a:extLst>
          </p:cNvPr>
          <p:cNvSpPr txBox="1"/>
          <p:nvPr/>
        </p:nvSpPr>
        <p:spPr>
          <a:xfrm>
            <a:off x="9331142" y="6237590"/>
            <a:ext cx="542925" cy="338554"/>
          </a:xfrm>
          <a:prstGeom prst="rect">
            <a:avLst/>
          </a:prstGeom>
          <a:noFill/>
        </p:spPr>
        <p:txBody>
          <a:bodyPr wrap="square" rtlCol="0">
            <a:spAutoFit/>
          </a:bodyPr>
          <a:lstStyle/>
          <a:p>
            <a:r>
              <a:rPr lang="en-US" sz="1600"/>
              <a:t>B15</a:t>
            </a:r>
            <a:endParaRPr lang="en-GB" sz="1600" dirty="0"/>
          </a:p>
        </p:txBody>
      </p:sp>
      <p:sp>
        <p:nvSpPr>
          <p:cNvPr id="396" name="TextBox 395">
            <a:extLst>
              <a:ext uri="{FF2B5EF4-FFF2-40B4-BE49-F238E27FC236}">
                <a16:creationId xmlns:a16="http://schemas.microsoft.com/office/drawing/2014/main" id="{718E9FE5-9151-ED40-DA47-EEF9A8A68DFF}"/>
              </a:ext>
            </a:extLst>
          </p:cNvPr>
          <p:cNvSpPr txBox="1"/>
          <p:nvPr/>
        </p:nvSpPr>
        <p:spPr>
          <a:xfrm>
            <a:off x="10007419" y="6244759"/>
            <a:ext cx="542925" cy="338554"/>
          </a:xfrm>
          <a:prstGeom prst="rect">
            <a:avLst/>
          </a:prstGeom>
          <a:noFill/>
        </p:spPr>
        <p:txBody>
          <a:bodyPr wrap="square" rtlCol="0">
            <a:spAutoFit/>
          </a:bodyPr>
          <a:lstStyle/>
          <a:p>
            <a:r>
              <a:rPr lang="en-US" sz="1600" dirty="0"/>
              <a:t>B16</a:t>
            </a:r>
            <a:endParaRPr lang="en-GB" sz="1600" dirty="0"/>
          </a:p>
        </p:txBody>
      </p:sp>
      <p:sp>
        <p:nvSpPr>
          <p:cNvPr id="397" name="TextBox 396">
            <a:extLst>
              <a:ext uri="{FF2B5EF4-FFF2-40B4-BE49-F238E27FC236}">
                <a16:creationId xmlns:a16="http://schemas.microsoft.com/office/drawing/2014/main" id="{F7CD1935-7F52-0FBB-FC9E-3893F1821D2C}"/>
              </a:ext>
            </a:extLst>
          </p:cNvPr>
          <p:cNvSpPr txBox="1"/>
          <p:nvPr/>
        </p:nvSpPr>
        <p:spPr>
          <a:xfrm>
            <a:off x="11383781" y="6244759"/>
            <a:ext cx="542925" cy="338554"/>
          </a:xfrm>
          <a:prstGeom prst="rect">
            <a:avLst/>
          </a:prstGeom>
          <a:noFill/>
        </p:spPr>
        <p:txBody>
          <a:bodyPr wrap="square" rtlCol="0">
            <a:spAutoFit/>
          </a:bodyPr>
          <a:lstStyle/>
          <a:p>
            <a:r>
              <a:rPr lang="en-US" sz="1600" dirty="0"/>
              <a:t>B18</a:t>
            </a:r>
            <a:endParaRPr lang="en-GB" sz="1600" dirty="0"/>
          </a:p>
        </p:txBody>
      </p:sp>
      <p:sp>
        <p:nvSpPr>
          <p:cNvPr id="398" name="TextBox 397">
            <a:extLst>
              <a:ext uri="{FF2B5EF4-FFF2-40B4-BE49-F238E27FC236}">
                <a16:creationId xmlns:a16="http://schemas.microsoft.com/office/drawing/2014/main" id="{F78CA4CE-DB5F-17AF-EE92-07968046F9D6}"/>
              </a:ext>
            </a:extLst>
          </p:cNvPr>
          <p:cNvSpPr txBox="1"/>
          <p:nvPr/>
        </p:nvSpPr>
        <p:spPr>
          <a:xfrm>
            <a:off x="10693216" y="6244759"/>
            <a:ext cx="542925" cy="338554"/>
          </a:xfrm>
          <a:prstGeom prst="rect">
            <a:avLst/>
          </a:prstGeom>
          <a:noFill/>
        </p:spPr>
        <p:txBody>
          <a:bodyPr wrap="square" rtlCol="0">
            <a:spAutoFit/>
          </a:bodyPr>
          <a:lstStyle/>
          <a:p>
            <a:r>
              <a:rPr lang="en-US" sz="1600" dirty="0"/>
              <a:t>B17</a:t>
            </a:r>
            <a:endParaRPr lang="en-GB" sz="1600" dirty="0"/>
          </a:p>
        </p:txBody>
      </p:sp>
      <p:sp>
        <p:nvSpPr>
          <p:cNvPr id="399" name="Rectangle 398">
            <a:extLst>
              <a:ext uri="{FF2B5EF4-FFF2-40B4-BE49-F238E27FC236}">
                <a16:creationId xmlns:a16="http://schemas.microsoft.com/office/drawing/2014/main" id="{3CD85399-E2E4-5724-C85F-7C100E672457}"/>
              </a:ext>
            </a:extLst>
          </p:cNvPr>
          <p:cNvSpPr/>
          <p:nvPr/>
        </p:nvSpPr>
        <p:spPr>
          <a:xfrm>
            <a:off x="5433237" y="5700483"/>
            <a:ext cx="6281089" cy="913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Rectangle 399">
            <a:extLst>
              <a:ext uri="{FF2B5EF4-FFF2-40B4-BE49-F238E27FC236}">
                <a16:creationId xmlns:a16="http://schemas.microsoft.com/office/drawing/2014/main" id="{DF0B3DB6-B542-7CD5-9522-46FC84DA5F8A}"/>
              </a:ext>
            </a:extLst>
          </p:cNvPr>
          <p:cNvSpPr/>
          <p:nvPr/>
        </p:nvSpPr>
        <p:spPr>
          <a:xfrm>
            <a:off x="5345383" y="1870073"/>
            <a:ext cx="863217" cy="91389"/>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Arrow: Down 343">
            <a:extLst>
              <a:ext uri="{FF2B5EF4-FFF2-40B4-BE49-F238E27FC236}">
                <a16:creationId xmlns:a16="http://schemas.microsoft.com/office/drawing/2014/main" id="{45094B72-347A-4616-0EC6-94E57DDA2D19}"/>
              </a:ext>
            </a:extLst>
          </p:cNvPr>
          <p:cNvSpPr/>
          <p:nvPr/>
        </p:nvSpPr>
        <p:spPr>
          <a:xfrm>
            <a:off x="6059950" y="5277512"/>
            <a:ext cx="209550" cy="161925"/>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Rectangle 401">
            <a:extLst>
              <a:ext uri="{FF2B5EF4-FFF2-40B4-BE49-F238E27FC236}">
                <a16:creationId xmlns:a16="http://schemas.microsoft.com/office/drawing/2014/main" id="{C7A9B5B7-AFBD-75AE-ED5C-2A39B75EEBD2}"/>
              </a:ext>
            </a:extLst>
          </p:cNvPr>
          <p:cNvSpPr/>
          <p:nvPr/>
        </p:nvSpPr>
        <p:spPr>
          <a:xfrm>
            <a:off x="5361272" y="6690726"/>
            <a:ext cx="4253067" cy="85460"/>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Arrow: Down 381">
            <a:extLst>
              <a:ext uri="{FF2B5EF4-FFF2-40B4-BE49-F238E27FC236}">
                <a16:creationId xmlns:a16="http://schemas.microsoft.com/office/drawing/2014/main" id="{32E29CB0-A871-E28D-FC3C-AABEDDC52D87}"/>
              </a:ext>
            </a:extLst>
          </p:cNvPr>
          <p:cNvSpPr/>
          <p:nvPr/>
        </p:nvSpPr>
        <p:spPr>
          <a:xfrm>
            <a:off x="6064069" y="6572410"/>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Arrow: Down 380">
            <a:extLst>
              <a:ext uri="{FF2B5EF4-FFF2-40B4-BE49-F238E27FC236}">
                <a16:creationId xmlns:a16="http://schemas.microsoft.com/office/drawing/2014/main" id="{FB5D5E9B-47B8-FC80-4437-EE90AC4BAA4B}"/>
              </a:ext>
            </a:extLst>
          </p:cNvPr>
          <p:cNvSpPr/>
          <p:nvPr/>
        </p:nvSpPr>
        <p:spPr>
          <a:xfrm>
            <a:off x="6749869" y="6572409"/>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Arrow: Down 382">
            <a:extLst>
              <a:ext uri="{FF2B5EF4-FFF2-40B4-BE49-F238E27FC236}">
                <a16:creationId xmlns:a16="http://schemas.microsoft.com/office/drawing/2014/main" id="{C1282CC0-D860-E61B-04F9-59D35924F50D}"/>
              </a:ext>
            </a:extLst>
          </p:cNvPr>
          <p:cNvSpPr/>
          <p:nvPr/>
        </p:nvSpPr>
        <p:spPr>
          <a:xfrm>
            <a:off x="7435669" y="6572408"/>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Arrow: Down 383">
            <a:extLst>
              <a:ext uri="{FF2B5EF4-FFF2-40B4-BE49-F238E27FC236}">
                <a16:creationId xmlns:a16="http://schemas.microsoft.com/office/drawing/2014/main" id="{CB30E11A-6945-F15D-8F52-7AE89B5A17D6}"/>
              </a:ext>
            </a:extLst>
          </p:cNvPr>
          <p:cNvSpPr/>
          <p:nvPr/>
        </p:nvSpPr>
        <p:spPr>
          <a:xfrm>
            <a:off x="8121469" y="6572408"/>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Arrow: Down 384">
            <a:extLst>
              <a:ext uri="{FF2B5EF4-FFF2-40B4-BE49-F238E27FC236}">
                <a16:creationId xmlns:a16="http://schemas.microsoft.com/office/drawing/2014/main" id="{E7211902-C528-3E1F-3A25-97B07622B4C5}"/>
              </a:ext>
            </a:extLst>
          </p:cNvPr>
          <p:cNvSpPr/>
          <p:nvPr/>
        </p:nvSpPr>
        <p:spPr>
          <a:xfrm>
            <a:off x="8807269" y="6572407"/>
            <a:ext cx="209550" cy="1619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Arrow: Down 385">
            <a:extLst>
              <a:ext uri="{FF2B5EF4-FFF2-40B4-BE49-F238E27FC236}">
                <a16:creationId xmlns:a16="http://schemas.microsoft.com/office/drawing/2014/main" id="{5C5739D0-1509-FA8D-3F65-B67310399218}"/>
              </a:ext>
            </a:extLst>
          </p:cNvPr>
          <p:cNvSpPr/>
          <p:nvPr/>
        </p:nvSpPr>
        <p:spPr>
          <a:xfrm>
            <a:off x="9493069" y="6572406"/>
            <a:ext cx="209550" cy="161925"/>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TextBox 403">
            <a:extLst>
              <a:ext uri="{FF2B5EF4-FFF2-40B4-BE49-F238E27FC236}">
                <a16:creationId xmlns:a16="http://schemas.microsoft.com/office/drawing/2014/main" id="{723F4AB9-8014-9BAF-CFA2-00922307A855}"/>
              </a:ext>
            </a:extLst>
          </p:cNvPr>
          <p:cNvSpPr txBox="1"/>
          <p:nvPr/>
        </p:nvSpPr>
        <p:spPr>
          <a:xfrm>
            <a:off x="9303591" y="6013621"/>
            <a:ext cx="685800" cy="123111"/>
          </a:xfrm>
          <a:prstGeom prst="rect">
            <a:avLst/>
          </a:prstGeom>
          <a:noFill/>
        </p:spPr>
        <p:txBody>
          <a:bodyPr wrap="square" lIns="36000" tIns="0" rIns="36000" bIns="0" rtlCol="0">
            <a:spAutoFit/>
          </a:bodyPr>
          <a:lstStyle/>
          <a:p>
            <a:r>
              <a:rPr lang="en-US" sz="800" dirty="0"/>
              <a:t>Discharging</a:t>
            </a:r>
            <a:endParaRPr lang="en-GB" sz="800" dirty="0"/>
          </a:p>
        </p:txBody>
      </p:sp>
      <p:sp>
        <p:nvSpPr>
          <p:cNvPr id="405" name="TextBox 404">
            <a:extLst>
              <a:ext uri="{FF2B5EF4-FFF2-40B4-BE49-F238E27FC236}">
                <a16:creationId xmlns:a16="http://schemas.microsoft.com/office/drawing/2014/main" id="{80C9F1E5-A875-E342-EFB2-E8D44FF43BBD}"/>
              </a:ext>
            </a:extLst>
          </p:cNvPr>
          <p:cNvSpPr txBox="1"/>
          <p:nvPr/>
        </p:nvSpPr>
        <p:spPr>
          <a:xfrm>
            <a:off x="8716944" y="6015296"/>
            <a:ext cx="461093" cy="123111"/>
          </a:xfrm>
          <a:prstGeom prst="rect">
            <a:avLst/>
          </a:prstGeom>
          <a:noFill/>
        </p:spPr>
        <p:txBody>
          <a:bodyPr wrap="square" lIns="36000" tIns="0" rIns="36000" bIns="0" rtlCol="0">
            <a:spAutoFit/>
          </a:bodyPr>
          <a:lstStyle/>
          <a:p>
            <a:r>
              <a:rPr lang="en-US" sz="800" dirty="0"/>
              <a:t>Filling</a:t>
            </a:r>
            <a:endParaRPr lang="en-GB" sz="800" dirty="0"/>
          </a:p>
        </p:txBody>
      </p:sp>
      <p:sp>
        <p:nvSpPr>
          <p:cNvPr id="409" name="Free-form: Shape 408">
            <a:extLst>
              <a:ext uri="{FF2B5EF4-FFF2-40B4-BE49-F238E27FC236}">
                <a16:creationId xmlns:a16="http://schemas.microsoft.com/office/drawing/2014/main" id="{64F52C65-A14E-D786-C4CE-06E6F41FAFE8}"/>
              </a:ext>
            </a:extLst>
          </p:cNvPr>
          <p:cNvSpPr/>
          <p:nvPr/>
        </p:nvSpPr>
        <p:spPr>
          <a:xfrm>
            <a:off x="116958" y="1754372"/>
            <a:ext cx="340242" cy="4805916"/>
          </a:xfrm>
          <a:custGeom>
            <a:avLst/>
            <a:gdLst>
              <a:gd name="connsiteX0" fmla="*/ 329609 w 340242"/>
              <a:gd name="connsiteY0" fmla="*/ 4593265 h 4774018"/>
              <a:gd name="connsiteX1" fmla="*/ 329609 w 340242"/>
              <a:gd name="connsiteY1" fmla="*/ 4774018 h 4774018"/>
              <a:gd name="connsiteX2" fmla="*/ 10633 w 340242"/>
              <a:gd name="connsiteY2" fmla="*/ 4774018 h 4774018"/>
              <a:gd name="connsiteX3" fmla="*/ 0 w 340242"/>
              <a:gd name="connsiteY3" fmla="*/ 0 h 4774018"/>
              <a:gd name="connsiteX4" fmla="*/ 340242 w 340242"/>
              <a:gd name="connsiteY4" fmla="*/ 0 h 4774018"/>
              <a:gd name="connsiteX5" fmla="*/ 340242 w 340242"/>
              <a:gd name="connsiteY5" fmla="*/ 191386 h 477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242" h="4774018">
                <a:moveTo>
                  <a:pt x="329609" y="4593265"/>
                </a:moveTo>
                <a:lnTo>
                  <a:pt x="329609" y="4774018"/>
                </a:lnTo>
                <a:lnTo>
                  <a:pt x="10633" y="4774018"/>
                </a:lnTo>
                <a:cubicBezTo>
                  <a:pt x="7089" y="3182679"/>
                  <a:pt x="3544" y="1591339"/>
                  <a:pt x="0" y="0"/>
                </a:cubicBezTo>
                <a:lnTo>
                  <a:pt x="340242" y="0"/>
                </a:lnTo>
                <a:lnTo>
                  <a:pt x="340242" y="191386"/>
                </a:lnTo>
              </a:path>
            </a:pathLst>
          </a:custGeom>
          <a:noFill/>
          <a:ln>
            <a:solidFill>
              <a:schemeClr val="accent1"/>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Rectangle 409">
            <a:extLst>
              <a:ext uri="{FF2B5EF4-FFF2-40B4-BE49-F238E27FC236}">
                <a16:creationId xmlns:a16="http://schemas.microsoft.com/office/drawing/2014/main" id="{AC44CD66-7BFF-761B-E872-38117CB831C7}"/>
              </a:ext>
            </a:extLst>
          </p:cNvPr>
          <p:cNvSpPr/>
          <p:nvPr/>
        </p:nvSpPr>
        <p:spPr>
          <a:xfrm>
            <a:off x="5433988" y="5694254"/>
            <a:ext cx="3529259" cy="1004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Title 1">
            <a:extLst>
              <a:ext uri="{FF2B5EF4-FFF2-40B4-BE49-F238E27FC236}">
                <a16:creationId xmlns:a16="http://schemas.microsoft.com/office/drawing/2014/main" id="{53BD1DB6-6B1A-C16E-8D53-8D0B19569459}"/>
              </a:ext>
            </a:extLst>
          </p:cNvPr>
          <p:cNvSpPr>
            <a:spLocks noGrp="1"/>
          </p:cNvSpPr>
          <p:nvPr>
            <p:ph type="title"/>
          </p:nvPr>
        </p:nvSpPr>
        <p:spPr>
          <a:xfrm>
            <a:off x="91075" y="140538"/>
            <a:ext cx="11935047" cy="281301"/>
          </a:xfrm>
        </p:spPr>
        <p:txBody>
          <a:bodyPr>
            <a:noAutofit/>
          </a:bodyPr>
          <a:lstStyle/>
          <a:p>
            <a:r>
              <a:rPr lang="en-US" sz="2600" dirty="0"/>
              <a:t>ANGUS FIRE STORMWATER TREATMENT TRAIN – TANK DISCHARGE PHILOSOPHY</a:t>
            </a:r>
            <a:endParaRPr lang="en-GB" sz="2600" dirty="0"/>
          </a:p>
        </p:txBody>
      </p:sp>
      <p:pic>
        <p:nvPicPr>
          <p:cNvPr id="4" name="Picture 3">
            <a:extLst>
              <a:ext uri="{FF2B5EF4-FFF2-40B4-BE49-F238E27FC236}">
                <a16:creationId xmlns:a16="http://schemas.microsoft.com/office/drawing/2014/main" id="{BC9A5D4E-6A25-383B-16AC-D0826ED1A58A}"/>
              </a:ext>
            </a:extLst>
          </p:cNvPr>
          <p:cNvPicPr>
            <a:picLocks noChangeAspect="1"/>
          </p:cNvPicPr>
          <p:nvPr/>
        </p:nvPicPr>
        <p:blipFill>
          <a:blip r:embed="rId2"/>
          <a:srcRect l="22434" r="28334" b="9790"/>
          <a:stretch/>
        </p:blipFill>
        <p:spPr>
          <a:xfrm rot="415980">
            <a:off x="5471003" y="4612618"/>
            <a:ext cx="353176" cy="647140"/>
          </a:xfrm>
          <a:prstGeom prst="rect">
            <a:avLst/>
          </a:prstGeom>
        </p:spPr>
      </p:pic>
      <p:sp>
        <p:nvSpPr>
          <p:cNvPr id="5" name="TextBox 4">
            <a:extLst>
              <a:ext uri="{FF2B5EF4-FFF2-40B4-BE49-F238E27FC236}">
                <a16:creationId xmlns:a16="http://schemas.microsoft.com/office/drawing/2014/main" id="{D80A387E-9440-E165-62D9-6EAEB65996C6}"/>
              </a:ext>
            </a:extLst>
          </p:cNvPr>
          <p:cNvSpPr txBox="1"/>
          <p:nvPr/>
        </p:nvSpPr>
        <p:spPr>
          <a:xfrm>
            <a:off x="5405530" y="4723214"/>
            <a:ext cx="322063" cy="646331"/>
          </a:xfrm>
          <a:prstGeom prst="rect">
            <a:avLst/>
          </a:prstGeom>
          <a:noFill/>
        </p:spPr>
        <p:txBody>
          <a:bodyPr wrap="square" rtlCol="0">
            <a:spAutoFit/>
          </a:bodyPr>
          <a:lstStyle/>
          <a:p>
            <a:r>
              <a:rPr lang="en-GB" sz="3600" dirty="0">
                <a:solidFill>
                  <a:srgbClr val="00B050"/>
                </a:solidFill>
                <a:sym typeface="Wingdings" panose="05000000000000000000" pitchFamily="2" charset="2"/>
              </a:rPr>
              <a:t></a:t>
            </a:r>
            <a:endParaRPr lang="en-GB" sz="3600" dirty="0">
              <a:solidFill>
                <a:srgbClr val="00B050"/>
              </a:solidFill>
            </a:endParaRPr>
          </a:p>
        </p:txBody>
      </p:sp>
    </p:spTree>
    <p:extLst>
      <p:ext uri="{BB962C8B-B14F-4D97-AF65-F5344CB8AC3E}">
        <p14:creationId xmlns:p14="http://schemas.microsoft.com/office/powerpoint/2010/main" val="9744626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5tCFcu9LSkqa8aoipPAiN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Deloitte White Presentat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loitte Whit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2776"/>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2776"/>
            </a:solidFill>
            <a:effectLst/>
            <a:latin typeface="Arial" pitchFamily="34" charset="0"/>
          </a:defRPr>
        </a:defPPr>
      </a:lstStyle>
    </a:lnDef>
  </a:objectDefaults>
  <a:extraClrSchemeLst>
    <a:extraClrScheme>
      <a:clrScheme name="Deloitte White Presentation 1">
        <a:dk1>
          <a:srgbClr val="99CC00"/>
        </a:dk1>
        <a:lt1>
          <a:srgbClr val="FFFFFF"/>
        </a:lt1>
        <a:dk2>
          <a:srgbClr val="000066"/>
        </a:dk2>
        <a:lt2>
          <a:srgbClr val="FFFFFF"/>
        </a:lt2>
        <a:accent1>
          <a:srgbClr val="009999"/>
        </a:accent1>
        <a:accent2>
          <a:srgbClr val="6666FF"/>
        </a:accent2>
        <a:accent3>
          <a:srgbClr val="AAAAB8"/>
        </a:accent3>
        <a:accent4>
          <a:srgbClr val="DADADA"/>
        </a:accent4>
        <a:accent5>
          <a:srgbClr val="AACACA"/>
        </a:accent5>
        <a:accent6>
          <a:srgbClr val="5C5CE7"/>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Deloitte White Presentation 2">
        <a:dk1>
          <a:srgbClr val="000066"/>
        </a:dk1>
        <a:lt1>
          <a:srgbClr val="FFFFFF"/>
        </a:lt1>
        <a:dk2>
          <a:srgbClr val="000066"/>
        </a:dk2>
        <a:lt2>
          <a:srgbClr val="99CC00"/>
        </a:lt2>
        <a:accent1>
          <a:srgbClr val="009999"/>
        </a:accent1>
        <a:accent2>
          <a:srgbClr val="6666FF"/>
        </a:accent2>
        <a:accent3>
          <a:srgbClr val="FFFFFF"/>
        </a:accent3>
        <a:accent4>
          <a:srgbClr val="000056"/>
        </a:accent4>
        <a:accent5>
          <a:srgbClr val="AACACA"/>
        </a:accent5>
        <a:accent6>
          <a:srgbClr val="5C5CE7"/>
        </a:accent6>
        <a:hlink>
          <a:srgbClr val="996633"/>
        </a:hlink>
        <a:folHlink>
          <a:srgbClr val="FF6699"/>
        </a:folHlink>
      </a:clrScheme>
      <a:clrMap bg1="lt1" tx1="dk1" bg2="lt2" tx2="dk2" accent1="accent1" accent2="accent2" accent3="accent3" accent4="accent4" accent5="accent5" accent6="accent6" hlink="hlink" folHlink="folHlink"/>
    </a:extraClrScheme>
    <a:extraClrScheme>
      <a:clrScheme name="Deloitte White Presentation 3">
        <a:dk1>
          <a:srgbClr val="D9DAB2"/>
        </a:dk1>
        <a:lt1>
          <a:srgbClr val="FFFFFF"/>
        </a:lt1>
        <a:dk2>
          <a:srgbClr val="000066"/>
        </a:dk2>
        <a:lt2>
          <a:srgbClr val="FFFFFF"/>
        </a:lt2>
        <a:accent1>
          <a:srgbClr val="800080"/>
        </a:accent1>
        <a:accent2>
          <a:srgbClr val="996633"/>
        </a:accent2>
        <a:accent3>
          <a:srgbClr val="AAAAB8"/>
        </a:accent3>
        <a:accent4>
          <a:srgbClr val="DADADA"/>
        </a:accent4>
        <a:accent5>
          <a:srgbClr val="C0AAC0"/>
        </a:accent5>
        <a:accent6>
          <a:srgbClr val="8A5C2D"/>
        </a:accent6>
        <a:hlink>
          <a:srgbClr val="336600"/>
        </a:hlink>
        <a:folHlink>
          <a:srgbClr val="6666FF"/>
        </a:folHlink>
      </a:clrScheme>
      <a:clrMap bg1="dk2" tx1="lt1" bg2="dk1" tx2="lt2" accent1="accent1" accent2="accent2" accent3="accent3" accent4="accent4" accent5="accent5" accent6="accent6" hlink="hlink" folHlink="folHlink"/>
    </a:extraClrScheme>
    <a:extraClrScheme>
      <a:clrScheme name="Deloitte White Presentation 4">
        <a:dk1>
          <a:srgbClr val="000066"/>
        </a:dk1>
        <a:lt1>
          <a:srgbClr val="FFFFFF"/>
        </a:lt1>
        <a:dk2>
          <a:srgbClr val="000066"/>
        </a:dk2>
        <a:lt2>
          <a:srgbClr val="D9D9B2"/>
        </a:lt2>
        <a:accent1>
          <a:srgbClr val="800080"/>
        </a:accent1>
        <a:accent2>
          <a:srgbClr val="996633"/>
        </a:accent2>
        <a:accent3>
          <a:srgbClr val="FFFFFF"/>
        </a:accent3>
        <a:accent4>
          <a:srgbClr val="000056"/>
        </a:accent4>
        <a:accent5>
          <a:srgbClr val="C0AAC0"/>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62745e8-e224-48e8-a2e3-254862b8c2f5">
      <Value>181</Value>
      <Value>12</Value>
      <Value>10</Value>
      <Value>9</Value>
      <Value>38</Value>
    </TaxCatchAll>
    <lcf76f155ced4ddcb4097134ff3c332f xmlns="78dbe001-c251-4e73-ac7d-a437e8f0ea50">
      <Terms xmlns="http://schemas.microsoft.com/office/infopath/2007/PartnerControls"/>
    </lcf76f155ced4ddcb4097134ff3c332f>
    <EAReceivedDate xmlns="eebef177-55b5-4448-a5fb-28ea454417ee">2025-06-26T23:00:00+00:00</EAReceivedDate>
    <c52c737aaa794145b5e1ab0b33580095 xmlns="8595a0ec-c146-4eeb-925a-270f4bc4be63">
      <Terms xmlns="http://schemas.microsoft.com/office/infopath/2007/PartnerControls">
        <TermInfo xmlns="http://schemas.microsoft.com/office/infopath/2007/PartnerControls">
          <TermName xmlns="http://schemas.microsoft.com/office/infopath/2007/PartnerControls">Public Register</TermName>
          <TermId xmlns="http://schemas.microsoft.com/office/infopath/2007/PartnerControls">f1fcf6a6-5d97-4f1d-964e-a2f916eb1f18</TermId>
        </TermInfo>
      </Terms>
    </c52c737aaa794145b5e1ab0b33580095>
    <PermitNumber xmlns="eebef177-55b5-4448-a5fb-28ea454417ee">epr-xp3832nv</PermitNumber>
    <la34db7254a948be973d9738b9f07ba7 xmlns="8595a0ec-c146-4eeb-925a-270f4bc4be63">
      <Terms xmlns="http://schemas.microsoft.com/office/infopath/2007/PartnerControls">
        <TermInfo xmlns="http://schemas.microsoft.com/office/infopath/2007/PartnerControls">
          <TermName xmlns="http://schemas.microsoft.com/office/infopath/2007/PartnerControls">N/A - Do not select for New Permits</TermName>
          <TermId xmlns="http://schemas.microsoft.com/office/infopath/2007/PartnerControls">0430e4c2-ee0a-4b2d-9af6-df735aafbcb2</TermId>
        </TermInfo>
      </Terms>
    </la34db7254a948be973d9738b9f07ba7>
    <CessationDate xmlns="eebef177-55b5-4448-a5fb-28ea454417ee" xsi:nil="true"/>
    <NationalSecurity xmlns="eebef177-55b5-4448-a5fb-28ea454417ee">No</NationalSecurity>
    <OtherReference xmlns="eebef177-55b5-4448-a5fb-28ea454417ee">-</OtherReference>
    <EventLink xmlns="5ffd8e36-f429-4edc-ab50-c5be84842779" xsi:nil="true"/>
    <d22401b98bfe4ec6b8dacbec81c66a1e xmlns="8595a0ec-c146-4eeb-925a-270f4bc4be63">
      <Terms xmlns="http://schemas.microsoft.com/office/infopath/2007/PartnerControls"/>
    </d22401b98bfe4ec6b8dacbec81c66a1e>
    <Customer_x002f_OperatorName xmlns="eebef177-55b5-4448-a5fb-28ea454417ee">Angus Fire Limited</Customer_x002f_OperatorName>
    <ncb1594ff73b435992550f571a78c184 xmlns="8595a0ec-c146-4eeb-925a-270f4bc4be63">
      <Terms xmlns="http://schemas.microsoft.com/office/infopath/2007/PartnerControls">
        <TermInfo xmlns="http://schemas.microsoft.com/office/infopath/2007/PartnerControls">
          <TermName xmlns="http://schemas.microsoft.com/office/infopath/2007/PartnerControls">EPR</TermName>
          <TermId xmlns="http://schemas.microsoft.com/office/infopath/2007/PartnerControls">0e5af97d-1a8c-4d8f-a20b-528a11cab1f6</TermId>
        </TermInfo>
      </Terms>
    </ncb1594ff73b435992550f571a78c184>
    <DocumentDate xmlns="eebef177-55b5-4448-a5fb-28ea454417ee">2025-06-26T23:00:00+00:00</DocumentDate>
    <f91636ce86a943e5a85e589048b494b2 xmlns="8595a0ec-c146-4eeb-925a-270f4bc4be63">
      <Terms xmlns="http://schemas.microsoft.com/office/infopath/2007/PartnerControls"/>
    </f91636ce86a943e5a85e589048b494b2>
    <bf174f8632e04660b372cf372c1956fe xmlns="8595a0ec-c146-4eeb-925a-270f4bc4be63">
      <Terms xmlns="http://schemas.microsoft.com/office/infopath/2007/PartnerControls"/>
    </bf174f8632e04660b372cf372c1956fe>
    <mb0b523b12654e57a98fd73f451222f6 xmlns="8595a0ec-c146-4eeb-925a-270f4bc4be63">
      <Terms xmlns="http://schemas.microsoft.com/office/infopath/2007/PartnerControls"/>
    </mb0b523b12654e57a98fd73f451222f6>
    <CurrentPermit xmlns="eebef177-55b5-4448-a5fb-28ea454417ee">N/A - Do not select for New Permits</CurrentPermit>
    <_Flow_SignoffStatus xmlns="78dbe001-c251-4e73-ac7d-a437e8f0ea50" xsi:nil="true"/>
    <EPRNumber xmlns="eebef177-55b5-4448-a5fb-28ea454417ee">-</EPRNumber>
    <ed3cfd1978f244c4af5dc9d642a18018 xmlns="8595a0ec-c146-4eeb-925a-270f4bc4be63">
      <Terms xmlns="http://schemas.microsoft.com/office/infopath/2007/PartnerControls"/>
    </ed3cfd1978f244c4af5dc9d642a18018>
    <d3564be703db47eda46ec138bc1ba091 xmlns="8595a0ec-c146-4eeb-925a-270f4bc4be63">
      <Terms xmlns="http://schemas.microsoft.com/office/infopath/2007/PartnerControls">
        <TermInfo xmlns="http://schemas.microsoft.com/office/infopath/2007/PartnerControls">
          <TermName xmlns="http://schemas.microsoft.com/office/infopath/2007/PartnerControls">Application ＆ Associated Docs</TermName>
          <TermId xmlns="http://schemas.microsoft.com/office/infopath/2007/PartnerControls">5eadfd3c-6deb-44e1-b7e1-16accd427bec</TermId>
        </TermInfo>
      </Terms>
    </d3564be703db47eda46ec138bc1ba091>
    <FacilityAddressPostcode xmlns="eebef177-55b5-4448-a5fb-28ea454417ee">LA2 7NA</FacilityAddressPostcode>
    <ExternalAuthor xmlns="eebef177-55b5-4448-a5fb-28ea454417ee">Lisa Jobling</ExternalAuthor>
    <SiteName xmlns="eebef177-55b5-4448-a5fb-28ea454417ee">Bentham Fire Fighting Chemicals</SiteName>
    <m63bd5d2e6554c968a3f4ff9289590fe xmlns="8595a0ec-c146-4eeb-925a-270f4bc4be63">
      <Terms xmlns="http://schemas.microsoft.com/office/infopath/2007/PartnerControls"/>
    </m63bd5d2e6554c968a3f4ff9289590fe>
    <p517ccc45a7e4674ae144f9410147bb3 xmlns="8595a0ec-c146-4eeb-925a-270f4bc4be63">
      <Terms xmlns="http://schemas.microsoft.com/office/infopath/2007/PartnerControls">
        <TermInfo xmlns="http://schemas.microsoft.com/office/infopath/2007/PartnerControls">
          <TermName xmlns="http://schemas.microsoft.com/office/infopath/2007/PartnerControls">Installations</TermName>
          <TermId xmlns="http://schemas.microsoft.com/office/infopath/2007/PartnerControls">645f1c9c-65df-490a-9ce3-4a2aa7c5ff7f</TermId>
        </TermInfo>
      </Terms>
    </p517ccc45a7e4674ae144f9410147bb3>
    <ga477587807b4e8dbd9d142e03c014fa xmlns="8595a0ec-c146-4eeb-925a-270f4bc4be63">
      <Terms xmlns="http://schemas.microsoft.com/office/infopath/2007/PartnerControls"/>
    </ga477587807b4e8dbd9d142e03c014fa>
    <FacilityAddress xmlns="eebef177-55b5-4448-a5fb-28ea454417ee">Station Road  High Bentham  North Yorkshire  LA2 7NA</FacilityAddres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ermit File" ma:contentTypeID="0x0101000E9AD557692E154F9D2697C8C6432F76003D79BE554BA5FA4C855D1235E340D070" ma:contentTypeVersion="48" ma:contentTypeDescription="Create a new document." ma:contentTypeScope="" ma:versionID="81eeb04ebf55e5dc65fad5d88aef8ab8">
  <xsd:schema xmlns:xsd="http://www.w3.org/2001/XMLSchema" xmlns:xs="http://www.w3.org/2001/XMLSchema" xmlns:p="http://schemas.microsoft.com/office/2006/metadata/properties" xmlns:ns2="8595a0ec-c146-4eeb-925a-270f4bc4be63" xmlns:ns3="662745e8-e224-48e8-a2e3-254862b8c2f5" xmlns:ns4="eebef177-55b5-4448-a5fb-28ea454417ee" xmlns:ns5="5ffd8e36-f429-4edc-ab50-c5be84842779" xmlns:ns6="78dbe001-c251-4e73-ac7d-a437e8f0ea50" targetNamespace="http://schemas.microsoft.com/office/2006/metadata/properties" ma:root="true" ma:fieldsID="6e81fb7879845f4725c79e6bab270ede" ns2:_="" ns3:_="" ns4:_="" ns5:_="" ns6:_="">
    <xsd:import namespace="8595a0ec-c146-4eeb-925a-270f4bc4be63"/>
    <xsd:import namespace="662745e8-e224-48e8-a2e3-254862b8c2f5"/>
    <xsd:import namespace="eebef177-55b5-4448-a5fb-28ea454417ee"/>
    <xsd:import namespace="5ffd8e36-f429-4edc-ab50-c5be84842779"/>
    <xsd:import namespace="78dbe001-c251-4e73-ac7d-a437e8f0ea50"/>
    <xsd:element name="properties">
      <xsd:complexType>
        <xsd:sequence>
          <xsd:element name="documentManagement">
            <xsd:complexType>
              <xsd:all>
                <xsd:element ref="ns2:d3564be703db47eda46ec138bc1ba091" minOccurs="0"/>
                <xsd:element ref="ns3:TaxCatchAll" minOccurs="0"/>
                <xsd:element ref="ns3:TaxCatchAllLabel" minOccurs="0"/>
                <xsd:element ref="ns4:DocumentDate"/>
                <xsd:element ref="ns4:EAReceivedDate"/>
                <xsd:element ref="ns4:ExternalAuthor"/>
                <xsd:element ref="ns2:c52c737aaa794145b5e1ab0b33580095" minOccurs="0"/>
                <xsd:element ref="ns2:ncb1594ff73b435992550f571a78c184" minOccurs="0"/>
                <xsd:element ref="ns2:p517ccc45a7e4674ae144f9410147bb3" minOccurs="0"/>
                <xsd:element ref="ns2:f91636ce86a943e5a85e589048b494b2" minOccurs="0"/>
                <xsd:element ref="ns4:PermitNumber"/>
                <xsd:element ref="ns4:OtherReference" minOccurs="0"/>
                <xsd:element ref="ns4:EPRNumber" minOccurs="0"/>
                <xsd:element ref="ns4:Customer_x002f_OperatorName"/>
                <xsd:element ref="ns4:SiteName"/>
                <xsd:element ref="ns4:FacilityAddress"/>
                <xsd:element ref="ns4:FacilityAddressPostcode"/>
                <xsd:element ref="ns2:ga477587807b4e8dbd9d142e03c014fa" minOccurs="0"/>
                <xsd:element ref="ns2:la34db7254a948be973d9738b9f07ba7" minOccurs="0"/>
                <xsd:element ref="ns2:bf174f8632e04660b372cf372c1956fe" minOccurs="0"/>
                <xsd:element ref="ns2:mb0b523b12654e57a98fd73f451222f6" minOccurs="0"/>
                <xsd:element ref="ns4:CessationDate" minOccurs="0"/>
                <xsd:element ref="ns4:NationalSecurity" minOccurs="0"/>
                <xsd:element ref="ns2:ed3cfd1978f244c4af5dc9d642a18018" minOccurs="0"/>
                <xsd:element ref="ns4:CurrentPermit" minOccurs="0"/>
                <xsd:element ref="ns5:EventLink" minOccurs="0"/>
                <xsd:element ref="ns2:m63bd5d2e6554c968a3f4ff9289590fe" minOccurs="0"/>
                <xsd:element ref="ns2:d22401b98bfe4ec6b8dacbec81c66a1e"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6:MediaServiceAutoKeyPoints" minOccurs="0"/>
                <xsd:element ref="ns6:MediaServiceKeyPoints" minOccurs="0"/>
                <xsd:element ref="ns6:MediaServiceLocation" minOccurs="0"/>
                <xsd:element ref="ns6:MediaLengthInSeconds" minOccurs="0"/>
                <xsd:element ref="ns2:SharedWithUsers" minOccurs="0"/>
                <xsd:element ref="ns2:SharedWithDetails" minOccurs="0"/>
                <xsd:element ref="ns6:lcf76f155ced4ddcb4097134ff3c332f" minOccurs="0"/>
                <xsd:element ref="ns6:MediaServiceObjectDetectorVersions" minOccurs="0"/>
                <xsd:element ref="ns6:MediaServiceSearchProperties" minOccurs="0"/>
                <xsd:element ref="ns6: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95a0ec-c146-4eeb-925a-270f4bc4be63" elementFormDefault="qualified">
    <xsd:import namespace="http://schemas.microsoft.com/office/2006/documentManagement/types"/>
    <xsd:import namespace="http://schemas.microsoft.com/office/infopath/2007/PartnerControls"/>
    <xsd:element name="d3564be703db47eda46ec138bc1ba091" ma:index="8" ma:taxonomy="true" ma:internalName="d3564be703db47eda46ec138bc1ba091" ma:taxonomyFieldName="ActivityGrouping" ma:displayName="Activity Grouping" ma:default="8;#Unassigned|cb01650a-31a4-4ad3-af7c-01edd0cc5fa8" ma:fieldId="{d3564be7-03db-47ed-a46e-c138bc1ba091}" ma:sspId="d1117845-93f6-4da3-abaa-fcb4fa669c78" ma:termSetId="c26d6a6f-914d-4d0c-bc0a-7a709b431a10" ma:anchorId="00000000-0000-0000-0000-000000000000" ma:open="false" ma:isKeyword="false">
      <xsd:complexType>
        <xsd:sequence>
          <xsd:element ref="pc:Terms" minOccurs="0" maxOccurs="1"/>
        </xsd:sequence>
      </xsd:complexType>
    </xsd:element>
    <xsd:element name="c52c737aaa794145b5e1ab0b33580095" ma:index="15" ma:taxonomy="true" ma:internalName="c52c737aaa794145b5e1ab0b33580095" ma:taxonomyFieldName="DisclosureStatus" ma:displayName="Disclosure Status" ma:fieldId="{c52c737a-aa79-4145-b5e1-ab0b33580095}" ma:sspId="d1117845-93f6-4da3-abaa-fcb4fa669c78" ma:termSetId="be5a9b7f-442f-4603-a8b8-76f5f1ec70c3" ma:anchorId="00000000-0000-0000-0000-000000000000" ma:open="false" ma:isKeyword="false">
      <xsd:complexType>
        <xsd:sequence>
          <xsd:element ref="pc:Terms" minOccurs="0" maxOccurs="1"/>
        </xsd:sequence>
      </xsd:complexType>
    </xsd:element>
    <xsd:element name="ncb1594ff73b435992550f571a78c184" ma:index="17" ma:taxonomy="true" ma:internalName="ncb1594ff73b435992550f571a78c184" ma:taxonomyFieldName="Regime" ma:displayName="Regime" ma:fieldId="{7cb1594f-f73b-4359-9255-0f571a78c184}" ma:taxonomyMulti="true" ma:sspId="d1117845-93f6-4da3-abaa-fcb4fa669c78" ma:termSetId="79e1bcb8-4c43-4df4-ad15-4ec7b927a847" ma:anchorId="00000000-0000-0000-0000-000000000000" ma:open="false" ma:isKeyword="false">
      <xsd:complexType>
        <xsd:sequence>
          <xsd:element ref="pc:Terms" minOccurs="0" maxOccurs="1"/>
        </xsd:sequence>
      </xsd:complexType>
    </xsd:element>
    <xsd:element name="p517ccc45a7e4674ae144f9410147bb3" ma:index="19" ma:taxonomy="true" ma:internalName="p517ccc45a7e4674ae144f9410147bb3" ma:taxonomyFieldName="RegulatedActivityClass" ma:displayName="Regulated Activity Class" ma:fieldId="{9517ccc4-5a7e-4674-ae14-4f9410147bb3}" ma:taxonomyMulti="true" ma:sspId="d1117845-93f6-4da3-abaa-fcb4fa669c78" ma:termSetId="41ee975a-727d-4c90-bb75-bfa3c8eb72dc" ma:anchorId="00000000-0000-0000-0000-000000000000" ma:open="false" ma:isKeyword="false">
      <xsd:complexType>
        <xsd:sequence>
          <xsd:element ref="pc:Terms" minOccurs="0" maxOccurs="1"/>
        </xsd:sequence>
      </xsd:complexType>
    </xsd:element>
    <xsd:element name="f91636ce86a943e5a85e589048b494b2" ma:index="21" nillable="true" ma:taxonomy="true" ma:internalName="f91636ce86a943e5a85e589048b494b2" ma:taxonomyFieldName="RegulatedActivitySub_x002d_Class" ma:displayName="Regulated Activity Sub-Class" ma:fieldId="{f91636ce-86a9-43e5-a85e-589048b494b2}" ma:taxonomyMulti="true" ma:sspId="d1117845-93f6-4da3-abaa-fcb4fa669c78" ma:termSetId="3c5ee371-f842-4910-b55e-fca1c7c08571" ma:anchorId="00000000-0000-0000-0000-000000000000" ma:open="false" ma:isKeyword="false">
      <xsd:complexType>
        <xsd:sequence>
          <xsd:element ref="pc:Terms" minOccurs="0" maxOccurs="1"/>
        </xsd:sequence>
      </xsd:complexType>
    </xsd:element>
    <xsd:element name="ga477587807b4e8dbd9d142e03c014fa" ma:index="30" nillable="true" ma:taxonomy="true" ma:internalName="ga477587807b4e8dbd9d142e03c014fa" ma:taxonomyFieldName="Catchment" ma:displayName="Catchment" ma:fieldId="{0a477587-807b-4e8d-bd9d-142e03c014fa}" ma:sspId="d1117845-93f6-4da3-abaa-fcb4fa669c78" ma:termSetId="a3d7cc5e-3544-4097-ac09-3626e2dfc582" ma:anchorId="00000000-0000-0000-0000-000000000000" ma:open="false" ma:isKeyword="false">
      <xsd:complexType>
        <xsd:sequence>
          <xsd:element ref="pc:Terms" minOccurs="0" maxOccurs="1"/>
        </xsd:sequence>
      </xsd:complexType>
    </xsd:element>
    <xsd:element name="la34db7254a948be973d9738b9f07ba7" ma:index="32" ma:taxonomy="true" ma:internalName="la34db7254a948be973d9738b9f07ba7" ma:taxonomyFieldName="TypeofPermit" ma:displayName="Type of Permit" ma:default="9;#N/A - Do not select for New Permits|0430e4c2-ee0a-4b2d-9af6-df735aafbcb2" ma:fieldId="{5a34db72-54a9-48be-973d-9738b9f07ba7}" ma:taxonomyMulti="true" ma:sspId="d1117845-93f6-4da3-abaa-fcb4fa669c78" ma:termSetId="7d47b671-38b6-4716-ba29-cfb8e9b10e5f" ma:anchorId="00000000-0000-0000-0000-000000000000" ma:open="false" ma:isKeyword="false">
      <xsd:complexType>
        <xsd:sequence>
          <xsd:element ref="pc:Terms" minOccurs="0" maxOccurs="1"/>
        </xsd:sequence>
      </xsd:complexType>
    </xsd:element>
    <xsd:element name="bf174f8632e04660b372cf372c1956fe" ma:index="34" nillable="true" ma:taxonomy="true" ma:internalName="bf174f8632e04660b372cf372c1956fe" ma:taxonomyFieldName="StandardRulesID" ma:displayName="StandardRulesID" ma:fieldId="{bf174f86-32e0-4660-b372-cf372c1956fe}" ma:taxonomyMulti="true" ma:sspId="d1117845-93f6-4da3-abaa-fcb4fa669c78" ma:termSetId="8e138792-83d5-43de-b6e8-7ca5b827ccd8" ma:anchorId="00000000-0000-0000-0000-000000000000" ma:open="false" ma:isKeyword="false">
      <xsd:complexType>
        <xsd:sequence>
          <xsd:element ref="pc:Terms" minOccurs="0" maxOccurs="1"/>
        </xsd:sequence>
      </xsd:complexType>
    </xsd:element>
    <xsd:element name="mb0b523b12654e57a98fd73f451222f6" ma:index="36" nillable="true" ma:taxonomy="true" ma:internalName="mb0b523b12654e57a98fd73f451222f6" ma:taxonomyFieldName="CessationStatus" ma:displayName="Cessation Status" ma:fieldId="{6b0b523b-1265-4e57-a98f-d73f451222f6}" ma:sspId="d1117845-93f6-4da3-abaa-fcb4fa669c78" ma:termSetId="8efff926-82ca-4afb-81c6-bc22e4acfd61" ma:anchorId="00000000-0000-0000-0000-000000000000" ma:open="false" ma:isKeyword="false">
      <xsd:complexType>
        <xsd:sequence>
          <xsd:element ref="pc:Terms" minOccurs="0" maxOccurs="1"/>
        </xsd:sequence>
      </xsd:complexType>
    </xsd:element>
    <xsd:element name="ed3cfd1978f244c4af5dc9d642a18018" ma:index="40" nillable="true" ma:taxonomy="true" ma:internalName="ed3cfd1978f244c4af5dc9d642a18018" ma:taxonomyFieldName="MajorProjectID" ma:displayName="Major Project ID" ma:fieldId="{ed3cfd19-78f2-44c4-af5d-c9d642a18018}" ma:sspId="d1117845-93f6-4da3-abaa-fcb4fa669c78" ma:termSetId="d4a353e3-1bf8-453f-805b-242d6a6db91b" ma:anchorId="00000000-0000-0000-0000-000000000000" ma:open="false" ma:isKeyword="false">
      <xsd:complexType>
        <xsd:sequence>
          <xsd:element ref="pc:Terms" minOccurs="0" maxOccurs="1"/>
        </xsd:sequence>
      </xsd:complexType>
    </xsd:element>
    <xsd:element name="m63bd5d2e6554c968a3f4ff9289590fe" ma:index="44" nillable="true" ma:taxonomy="true" ma:internalName="m63bd5d2e6554c968a3f4ff9289590fe" ma:taxonomyFieldName="EventType1" ma:displayName="Event Type" ma:readOnly="false" ma:fieldId="{663bd5d2-e655-4c96-8a3f-4ff9289590fe}" ma:sspId="d1117845-93f6-4da3-abaa-fcb4fa669c78" ma:termSetId="6eb2a3b8-caae-450e-a142-afb8c0df3527" ma:anchorId="00000000-0000-0000-0000-000000000000" ma:open="false" ma:isKeyword="false">
      <xsd:complexType>
        <xsd:sequence>
          <xsd:element ref="pc:Terms" minOccurs="0" maxOccurs="1"/>
        </xsd:sequence>
      </xsd:complexType>
    </xsd:element>
    <xsd:element name="d22401b98bfe4ec6b8dacbec81c66a1e" ma:index="46" nillable="true" ma:taxonomy="true" ma:internalName="d22401b98bfe4ec6b8dacbec81c66a1e" ma:taxonomyFieldName="PermitDocumentType" ma:displayName="Permit Document Type" ma:readOnly="false" ma:fieldId="{d22401b9-8bfe-4ec6-b8da-cbec81c66a1e}" ma:sspId="d1117845-93f6-4da3-abaa-fcb4fa669c78" ma:termSetId="1e9654a3-ed8b-47e0-af9b-cd306150e83f" ma:anchorId="00000000-0000-0000-0000-000000000000" ma:open="false" ma:isKeyword="false">
      <xsd:complexType>
        <xsd:sequence>
          <xsd:element ref="pc:Terms" minOccurs="0" maxOccurs="1"/>
        </xsd:sequence>
      </xsd:complexType>
    </xsd:element>
    <xsd:element name="SharedWithUsers" ma:index="5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92e41c19-1047-4874-acff-e817b08e966f}" ma:internalName="TaxCatchAll" ma:showField="CatchAllData" ma:web="8595a0ec-c146-4eeb-925a-270f4bc4be6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2e41c19-1047-4874-acff-e817b08e966f}" ma:internalName="TaxCatchAllLabel" ma:readOnly="true" ma:showField="CatchAllDataLabel" ma:web="8595a0ec-c146-4eeb-925a-270f4bc4be6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ebef177-55b5-4448-a5fb-28ea454417ee" elementFormDefault="qualified">
    <xsd:import namespace="http://schemas.microsoft.com/office/2006/documentManagement/types"/>
    <xsd:import namespace="http://schemas.microsoft.com/office/infopath/2007/PartnerControls"/>
    <xsd:element name="DocumentDate" ma:index="12" ma:displayName="Document Date" ma:format="DateOnly" ma:indexed="true" ma:internalName="DocumentDate">
      <xsd:simpleType>
        <xsd:restriction base="dms:DateTime"/>
      </xsd:simpleType>
    </xsd:element>
    <xsd:element name="EAReceivedDate" ma:index="13" ma:displayName="Received Date" ma:format="DateOnly" ma:internalName="EAReceivedDate">
      <xsd:simpleType>
        <xsd:restriction base="dms:DateTime"/>
      </xsd:simpleType>
    </xsd:element>
    <xsd:element name="ExternalAuthor" ma:index="14" ma:displayName="Document Author" ma:internalName="ExternalAuthor">
      <xsd:simpleType>
        <xsd:restriction base="dms:Text">
          <xsd:maxLength value="255"/>
        </xsd:restriction>
      </xsd:simpleType>
    </xsd:element>
    <xsd:element name="PermitNumber" ma:index="23" ma:displayName="Permit Number" ma:internalName="PermitNumber">
      <xsd:simpleType>
        <xsd:restriction base="dms:Text">
          <xsd:maxLength value="255"/>
        </xsd:restriction>
      </xsd:simpleType>
    </xsd:element>
    <xsd:element name="OtherReference" ma:index="24" nillable="true" ma:displayName="Other Reference" ma:internalName="OtherReference">
      <xsd:simpleType>
        <xsd:restriction base="dms:Text">
          <xsd:maxLength value="255"/>
        </xsd:restriction>
      </xsd:simpleType>
    </xsd:element>
    <xsd:element name="EPRNumber" ma:index="25" nillable="true" ma:displayName="EPR Number" ma:internalName="EPRNumber">
      <xsd:simpleType>
        <xsd:restriction base="dms:Text">
          <xsd:maxLength value="255"/>
        </xsd:restriction>
      </xsd:simpleType>
    </xsd:element>
    <xsd:element name="Customer_x002f_OperatorName" ma:index="26" ma:displayName="Customer / Operator Name" ma:internalName="Customer_x002F_OperatorName">
      <xsd:simpleType>
        <xsd:restriction base="dms:Text">
          <xsd:maxLength value="255"/>
        </xsd:restriction>
      </xsd:simpleType>
    </xsd:element>
    <xsd:element name="SiteName" ma:index="27" ma:displayName="Facility Name" ma:internalName="SiteName">
      <xsd:simpleType>
        <xsd:restriction base="dms:Text">
          <xsd:maxLength value="255"/>
        </xsd:restriction>
      </xsd:simpleType>
    </xsd:element>
    <xsd:element name="FacilityAddress" ma:index="28" ma:displayName="Facility Address" ma:internalName="FacilityAddress">
      <xsd:simpleType>
        <xsd:restriction base="dms:Note">
          <xsd:maxLength value="255"/>
        </xsd:restriction>
      </xsd:simpleType>
    </xsd:element>
    <xsd:element name="FacilityAddressPostcode" ma:index="29" ma:displayName="Facility Address Postcode" ma:internalName="FacilityAddressPostcode">
      <xsd:simpleType>
        <xsd:restriction base="dms:Text">
          <xsd:maxLength value="255"/>
        </xsd:restriction>
      </xsd:simpleType>
    </xsd:element>
    <xsd:element name="CessationDate" ma:index="38" nillable="true" ma:displayName="Cessation Date" ma:format="DateOnly" ma:internalName="CessationDate">
      <xsd:simpleType>
        <xsd:restriction base="dms:DateTime"/>
      </xsd:simpleType>
    </xsd:element>
    <xsd:element name="NationalSecurity" ma:index="39" nillable="true" ma:displayName="National Security" ma:default="No" ma:format="Dropdown" ma:internalName="NationalSecurity">
      <xsd:simpleType>
        <xsd:restriction base="dms:Choice">
          <xsd:enumeration value="Yes"/>
          <xsd:enumeration value="No"/>
        </xsd:restriction>
      </xsd:simpleType>
    </xsd:element>
    <xsd:element name="CurrentPermit" ma:index="42" nillable="true" ma:displayName="Current Permit" ma:default="N/A - Do not select for New Permits" ma:format="Dropdown" ma:internalName="CurrentPermit">
      <xsd:simpleType>
        <xsd:restriction base="dms:Choice">
          <xsd:enumeration value="Yes"/>
          <xsd:enumeration value="No"/>
          <xsd:enumeration value="N/A - Do not select for New Permits"/>
        </xsd:restriction>
      </xsd:simpleType>
    </xsd:element>
  </xsd:schema>
  <xsd:schema xmlns:xsd="http://www.w3.org/2001/XMLSchema" xmlns:xs="http://www.w3.org/2001/XMLSchema" xmlns:dms="http://schemas.microsoft.com/office/2006/documentManagement/types" xmlns:pc="http://schemas.microsoft.com/office/infopath/2007/PartnerControls" targetNamespace="5ffd8e36-f429-4edc-ab50-c5be84842779" elementFormDefault="qualified">
    <xsd:import namespace="http://schemas.microsoft.com/office/2006/documentManagement/types"/>
    <xsd:import namespace="http://schemas.microsoft.com/office/infopath/2007/PartnerControls"/>
    <xsd:element name="EventLink" ma:index="43" nillable="true" ma:displayName="Event Link" ma:internalName="EventLink">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dbe001-c251-4e73-ac7d-a437e8f0ea50" elementFormDefault="qualified">
    <xsd:import namespace="http://schemas.microsoft.com/office/2006/documentManagement/types"/>
    <xsd:import namespace="http://schemas.microsoft.com/office/infopath/2007/PartnerControls"/>
    <xsd:element name="MediaServiceMetadata" ma:index="48" nillable="true" ma:displayName="MediaServiceMetadata" ma:hidden="true" ma:internalName="MediaServiceMetadata" ma:readOnly="true">
      <xsd:simpleType>
        <xsd:restriction base="dms:Note"/>
      </xsd:simpleType>
    </xsd:element>
    <xsd:element name="MediaServiceFastMetadata" ma:index="49" nillable="true" ma:displayName="MediaServiceFastMetadata" ma:hidden="true" ma:internalName="MediaServiceFastMetadata" ma:readOnly="true">
      <xsd:simpleType>
        <xsd:restriction base="dms:Note"/>
      </xsd:simpleType>
    </xsd:element>
    <xsd:element name="MediaServiceDateTaken" ma:index="50" nillable="true" ma:displayName="MediaServiceDateTaken" ma:hidden="true" ma:internalName="MediaServiceDateTaken" ma:readOnly="true">
      <xsd:simpleType>
        <xsd:restriction base="dms:Text"/>
      </xsd:simpleType>
    </xsd:element>
    <xsd:element name="MediaServiceAutoTags" ma:index="51" nillable="true" ma:displayName="Tags" ma:internalName="MediaServiceAutoTags" ma:readOnly="true">
      <xsd:simpleType>
        <xsd:restriction base="dms:Text"/>
      </xsd:simpleType>
    </xsd:element>
    <xsd:element name="MediaServiceGenerationTime" ma:index="52" nillable="true" ma:displayName="MediaServiceGenerationTime" ma:hidden="true" ma:internalName="MediaServiceGenerationTime" ma:readOnly="true">
      <xsd:simpleType>
        <xsd:restriction base="dms:Text"/>
      </xsd:simpleType>
    </xsd:element>
    <xsd:element name="MediaServiceEventHashCode" ma:index="53" nillable="true" ma:displayName="MediaServiceEventHashCode" ma:hidden="true" ma:internalName="MediaServiceEventHashCode" ma:readOnly="true">
      <xsd:simpleType>
        <xsd:restriction base="dms:Text"/>
      </xsd:simpleType>
    </xsd:element>
    <xsd:element name="MediaServiceOCR" ma:index="54" nillable="true" ma:displayName="Extracted Text" ma:internalName="MediaServiceOCR" ma:readOnly="true">
      <xsd:simpleType>
        <xsd:restriction base="dms:Note">
          <xsd:maxLength value="255"/>
        </xsd:restriction>
      </xsd:simpleType>
    </xsd:element>
    <xsd:element name="MediaServiceAutoKeyPoints" ma:index="55" nillable="true" ma:displayName="MediaServiceAutoKeyPoints" ma:hidden="true" ma:internalName="MediaServiceAutoKeyPoints" ma:readOnly="true">
      <xsd:simpleType>
        <xsd:restriction base="dms:Note"/>
      </xsd:simpleType>
    </xsd:element>
    <xsd:element name="MediaServiceKeyPoints" ma:index="56" nillable="true" ma:displayName="KeyPoints" ma:internalName="MediaServiceKeyPoints" ma:readOnly="true">
      <xsd:simpleType>
        <xsd:restriction base="dms:Note">
          <xsd:maxLength value="255"/>
        </xsd:restriction>
      </xsd:simpleType>
    </xsd:element>
    <xsd:element name="MediaServiceLocation" ma:index="57" nillable="true" ma:displayName="Location" ma:internalName="MediaServiceLocation" ma:readOnly="true">
      <xsd:simpleType>
        <xsd:restriction base="dms:Text"/>
      </xsd:simpleType>
    </xsd:element>
    <xsd:element name="MediaLengthInSeconds" ma:index="58" nillable="true" ma:displayName="Length (seconds)" ma:internalName="MediaLengthInSeconds" ma:readOnly="true">
      <xsd:simpleType>
        <xsd:restriction base="dms:Unknown"/>
      </xsd:simpleType>
    </xsd:element>
    <xsd:element name="lcf76f155ced4ddcb4097134ff3c332f" ma:index="62" nillable="true" ma:taxonomy="true" ma:internalName="lcf76f155ced4ddcb4097134ff3c332f" ma:taxonomyFieldName="MediaServiceImageTags" ma:displayName="Image Tags" ma:readOnly="false" ma:fieldId="{5cf76f15-5ced-4ddc-b409-7134ff3c332f}" ma:taxonomyMulti="true" ma:sspId="d1117845-93f6-4da3-abaa-fcb4fa669c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6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64" nillable="true" ma:displayName="MediaServiceSearchProperties" ma:hidden="true" ma:internalName="MediaServiceSearchProperties" ma:readOnly="true">
      <xsd:simpleType>
        <xsd:restriction base="dms:Note"/>
      </xsd:simpleType>
    </xsd:element>
    <xsd:element name="_Flow_SignoffStatus" ma:index="65"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A5AFBB-B287-43C0-8B72-F1CAC047CFDA}">
  <ds:schemaRefs>
    <ds:schemaRef ds:uri="http://schemas.microsoft.com/office/2006/metadata/properties"/>
    <ds:schemaRef ds:uri="http://schemas.microsoft.com/office/infopath/2007/PartnerControls"/>
    <ds:schemaRef ds:uri="662745e8-e224-48e8-a2e3-254862b8c2f5"/>
    <ds:schemaRef ds:uri="78dbe001-c251-4e73-ac7d-a437e8f0ea50"/>
    <ds:schemaRef ds:uri="eebef177-55b5-4448-a5fb-28ea454417ee"/>
    <ds:schemaRef ds:uri="8595a0ec-c146-4eeb-925a-270f4bc4be63"/>
    <ds:schemaRef ds:uri="5ffd8e36-f429-4edc-ab50-c5be84842779"/>
  </ds:schemaRefs>
</ds:datastoreItem>
</file>

<file path=customXml/itemProps2.xml><?xml version="1.0" encoding="utf-8"?>
<ds:datastoreItem xmlns:ds="http://schemas.openxmlformats.org/officeDocument/2006/customXml" ds:itemID="{2A1F500D-A391-42FD-AE31-799377C25FA6}">
  <ds:schemaRefs>
    <ds:schemaRef ds:uri="http://schemas.microsoft.com/sharepoint/v3/contenttype/forms"/>
  </ds:schemaRefs>
</ds:datastoreItem>
</file>

<file path=customXml/itemProps3.xml><?xml version="1.0" encoding="utf-8"?>
<ds:datastoreItem xmlns:ds="http://schemas.openxmlformats.org/officeDocument/2006/customXml" ds:itemID="{A293DC42-9287-4510-9A81-2C00FDCC7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95a0ec-c146-4eeb-925a-270f4bc4be63"/>
    <ds:schemaRef ds:uri="662745e8-e224-48e8-a2e3-254862b8c2f5"/>
    <ds:schemaRef ds:uri="eebef177-55b5-4448-a5fb-28ea454417ee"/>
    <ds:schemaRef ds:uri="5ffd8e36-f429-4edc-ab50-c5be84842779"/>
    <ds:schemaRef ds:uri="78dbe001-c251-4e73-ac7d-a437e8f0ea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910</TotalTime>
  <Words>810</Words>
  <Application>Microsoft Office PowerPoint</Application>
  <PresentationFormat>Widescreen</PresentationFormat>
  <Paragraphs>156</Paragraphs>
  <Slides>4</Slides>
  <Notes>1</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2_Deloitte White Presentation</vt:lpstr>
      <vt:lpstr>PowerPoint Presentation</vt:lpstr>
      <vt:lpstr>PowerPoint Presentation</vt:lpstr>
      <vt:lpstr>Process Flow – Task/Interaction/activity based</vt:lpstr>
      <vt:lpstr>ANGUS FIRE STORMWATER TREATMENT TRAIN – TANK DISCHARGE PHILOSOPHY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Wright</dc:creator>
  <cp:lastModifiedBy>Richard Wood</cp:lastModifiedBy>
  <cp:revision>3</cp:revision>
  <dcterms:created xsi:type="dcterms:W3CDTF">2025-03-24T11:02:20Z</dcterms:created>
  <dcterms:modified xsi:type="dcterms:W3CDTF">2025-07-18T07:38:32Z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2025-04-15T10:33:24Z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89df0a84-b110-4630-812a-5dd9bc1d8501</vt:lpwstr>
  </property>
  <property fmtid="{D5CDD505-2E9C-101B-9397-08002B2CF9AE}" pid="8" name="MSIP_Label_20ea7001-5c24-4702-a3ac-e436ccb02747_ContentBits">
    <vt:lpwstr>2</vt:lpwstr>
  </property>
  <property fmtid="{D5CDD505-2E9C-101B-9397-08002B2CF9AE}" pid="9" name="ContentTypeId">
    <vt:lpwstr>0x0101000E9AD557692E154F9D2697C8C6432F76003D79BE554BA5FA4C855D1235E340D070</vt:lpwstr>
  </property>
  <property fmtid="{D5CDD505-2E9C-101B-9397-08002B2CF9AE}" pid="10" name="Distribution">
    <vt:lpwstr>9;#Internal EA|b77da37e-7166-4741-8c12-4679faab22d9</vt:lpwstr>
  </property>
  <property fmtid="{D5CDD505-2E9C-101B-9397-08002B2CF9AE}" pid="11" name="HOCopyrightLevel">
    <vt:lpwstr>7;#Crown|69589897-2828-4761-976e-717fd8e631c9</vt:lpwstr>
  </property>
  <property fmtid="{D5CDD505-2E9C-101B-9397-08002B2CF9AE}" pid="12" name="HOGovernmentSecurityClassification">
    <vt:lpwstr>6;#Official|14c80daa-741b-422c-9722-f71693c9ede4</vt:lpwstr>
  </property>
  <property fmtid="{D5CDD505-2E9C-101B-9397-08002B2CF9AE}" pid="13" name="HOSiteType">
    <vt:lpwstr>10;#Team|ff0485df-0575-416f-802f-e999165821b7</vt:lpwstr>
  </property>
  <property fmtid="{D5CDD505-2E9C-101B-9397-08002B2CF9AE}" pid="14" name="OrganisationalUnit">
    <vt:lpwstr>8;#EA|d5f78ddb-b1b6-4328-9877-d7e3ed06fdac</vt:lpwstr>
  </property>
  <property fmtid="{D5CDD505-2E9C-101B-9397-08002B2CF9AE}" pid="15" name="InformationType">
    <vt:lpwstr/>
  </property>
  <property fmtid="{D5CDD505-2E9C-101B-9397-08002B2CF9AE}" pid="16" name="MediaServiceImageTags">
    <vt:lpwstr/>
  </property>
  <property fmtid="{D5CDD505-2E9C-101B-9397-08002B2CF9AE}" pid="17" name="PermitDocumentType">
    <vt:lpwstr/>
  </property>
  <property fmtid="{D5CDD505-2E9C-101B-9397-08002B2CF9AE}" pid="18" name="TypeofPermit">
    <vt:lpwstr>9;#N/A - Do not select for New Permits|0430e4c2-ee0a-4b2d-9af6-df735aafbcb2</vt:lpwstr>
  </property>
  <property fmtid="{D5CDD505-2E9C-101B-9397-08002B2CF9AE}" pid="19" name="DisclosureStatus">
    <vt:lpwstr>181;#Public Register|f1fcf6a6-5d97-4f1d-964e-a2f916eb1f18</vt:lpwstr>
  </property>
  <property fmtid="{D5CDD505-2E9C-101B-9397-08002B2CF9AE}" pid="20" name="ActivityGrouping">
    <vt:lpwstr>12;#Application ＆ Associated Docs|5eadfd3c-6deb-44e1-b7e1-16accd427bec</vt:lpwstr>
  </property>
  <property fmtid="{D5CDD505-2E9C-101B-9397-08002B2CF9AE}" pid="21" name="Catchment">
    <vt:lpwstr/>
  </property>
  <property fmtid="{D5CDD505-2E9C-101B-9397-08002B2CF9AE}" pid="22" name="MajorProjectID">
    <vt:lpwstr/>
  </property>
  <property fmtid="{D5CDD505-2E9C-101B-9397-08002B2CF9AE}" pid="23" name="StandardRulesID">
    <vt:lpwstr/>
  </property>
  <property fmtid="{D5CDD505-2E9C-101B-9397-08002B2CF9AE}" pid="24" name="CessationStatus">
    <vt:lpwstr/>
  </property>
  <property fmtid="{D5CDD505-2E9C-101B-9397-08002B2CF9AE}" pid="25" name="Regime">
    <vt:lpwstr>10;#EPR|0e5af97d-1a8c-4d8f-a20b-528a11cab1f6</vt:lpwstr>
  </property>
  <property fmtid="{D5CDD505-2E9C-101B-9397-08002B2CF9AE}" pid="26" name="RegulatedActivitySub_x002d_Class">
    <vt:lpwstr/>
  </property>
  <property fmtid="{D5CDD505-2E9C-101B-9397-08002B2CF9AE}" pid="27" name="RegulatedActivitySub-Class">
    <vt:lpwstr/>
  </property>
  <property fmtid="{D5CDD505-2E9C-101B-9397-08002B2CF9AE}" pid="28" name="EventType1">
    <vt:lpwstr/>
  </property>
  <property fmtid="{D5CDD505-2E9C-101B-9397-08002B2CF9AE}" pid="29" name="RegulatedActivityClass">
    <vt:lpwstr>38;#Installations|645f1c9c-65df-490a-9ce3-4a2aa7c5ff7f</vt:lpwstr>
  </property>
  <property fmtid="{D5CDD505-2E9C-101B-9397-08002B2CF9AE}" pid="30" name="SysUpdateNoER">
    <vt:lpwstr>No</vt:lpwstr>
  </property>
</Properties>
</file>