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0"/>
  </p:notesMasterIdLst>
  <p:sldIdLst>
    <p:sldId id="2390" r:id="rId6"/>
    <p:sldId id="256" r:id="rId7"/>
    <p:sldId id="258" r:id="rId8"/>
    <p:sldId id="25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1D1F"/>
    <a:srgbClr val="191D20"/>
    <a:srgbClr val="A9B7A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660"/>
  </p:normalViewPr>
  <p:slideViewPr>
    <p:cSldViewPr snapToGrid="0">
      <p:cViewPr varScale="1">
        <p:scale>
          <a:sx n="101" d="100"/>
          <a:sy n="101" d="100"/>
        </p:scale>
        <p:origin x="22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2.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DB2C7-1D1B-48CB-85BE-CF58355FF28A}" type="datetimeFigureOut">
              <a:rPr lang="en-GB" smtClean="0"/>
              <a:t>18/07/2025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CC358D-8F05-4224-BAE9-8BC7B3114DAA}" type="slidenum">
              <a:rPr lang="en-GB" smtClean="0"/>
              <a:t>‹#›</a:t>
            </a:fld>
            <a:endParaRPr lang="en-GB"/>
          </a:p>
        </p:txBody>
      </p:sp>
    </p:spTree>
    <p:extLst>
      <p:ext uri="{BB962C8B-B14F-4D97-AF65-F5344CB8AC3E}">
        <p14:creationId xmlns:p14="http://schemas.microsoft.com/office/powerpoint/2010/main" val="4130367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0541F-AB4F-0AF0-0D1D-F054481FA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2B4DF9-D61F-B4B2-92F6-99D0519787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F9E401-863D-5BD7-1332-6EB1DCC868D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EAAF091-4B1D-CFBB-8753-01485B0CF6C2}"/>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AB52717-CE39-4211-A4C8-CB8CCB08E18F}" type="slidenum">
              <a:rPr kumimoji="0" lang="en-GB" sz="1200" b="0" i="0" u="none" strike="noStrike" kern="1200" cap="none" spc="0" normalizeH="0" baseline="0" noProof="0" smtClean="0">
                <a:ln>
                  <a:noFill/>
                </a:ln>
                <a:solidFill>
                  <a:prstClr val="black"/>
                </a:solidFill>
                <a:effectLst/>
                <a:uLnTx/>
                <a:uFillTx/>
                <a:latin typeface="Calibri"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itchFamily="34" charset="0"/>
              <a:ea typeface="+mn-ea"/>
              <a:cs typeface="Arial" pitchFamily="34" charset="0"/>
            </a:endParaRPr>
          </a:p>
        </p:txBody>
      </p:sp>
    </p:spTree>
    <p:extLst>
      <p:ext uri="{BB962C8B-B14F-4D97-AF65-F5344CB8AC3E}">
        <p14:creationId xmlns:p14="http://schemas.microsoft.com/office/powerpoint/2010/main" val="188515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E29AD-8E2D-BA37-C2AB-A8712A5C6A0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4725F2C5-6D1E-AF58-AEF7-10AA097B33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4C45A3F6-4ADE-E9C3-6AF9-3EA44B25F4E2}"/>
              </a:ext>
            </a:extLst>
          </p:cNvPr>
          <p:cNvSpPr>
            <a:spLocks noGrp="1"/>
          </p:cNvSpPr>
          <p:nvPr>
            <p:ph type="dt" sz="half" idx="10"/>
          </p:nvPr>
        </p:nvSpPr>
        <p:spPr/>
        <p:txBody>
          <a:bodyPr/>
          <a:lstStyle/>
          <a:p>
            <a:fld id="{9BC9622C-C8CC-4002-80C0-DA06EA18981C}" type="datetimeFigureOut">
              <a:rPr lang="en-GB" smtClean="0"/>
              <a:t>18/07/2025</a:t>
            </a:fld>
            <a:endParaRPr lang="en-GB"/>
          </a:p>
        </p:txBody>
      </p:sp>
      <p:sp>
        <p:nvSpPr>
          <p:cNvPr id="5" name="Footer Placeholder 4">
            <a:extLst>
              <a:ext uri="{FF2B5EF4-FFF2-40B4-BE49-F238E27FC236}">
                <a16:creationId xmlns:a16="http://schemas.microsoft.com/office/drawing/2014/main" id="{44AC4DE1-1304-C9D2-10CE-B7D1705AB3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916153-7F92-49DF-B1EA-22CFD02B746C}"/>
              </a:ext>
            </a:extLst>
          </p:cNvPr>
          <p:cNvSpPr>
            <a:spLocks noGrp="1"/>
          </p:cNvSpPr>
          <p:nvPr>
            <p:ph type="sldNum" sz="quarter" idx="12"/>
          </p:nvPr>
        </p:nvSpPr>
        <p:spPr/>
        <p:txBody>
          <a:bodyPr/>
          <a:lstStyle/>
          <a:p>
            <a:fld id="{A8450F9B-4736-41FD-8F2F-849D61136F37}" type="slidenum">
              <a:rPr lang="en-GB" smtClean="0"/>
              <a:t>‹#›</a:t>
            </a:fld>
            <a:endParaRPr lang="en-GB"/>
          </a:p>
        </p:txBody>
      </p:sp>
    </p:spTree>
    <p:extLst>
      <p:ext uri="{BB962C8B-B14F-4D97-AF65-F5344CB8AC3E}">
        <p14:creationId xmlns:p14="http://schemas.microsoft.com/office/powerpoint/2010/main" val="2683013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EB33A-28C0-6331-4157-D4C47D861FC5}"/>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4C4A302-B129-A33B-DD9B-4FC7FE281E9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78B1BA7-186A-5703-F578-4FF14316A435}"/>
              </a:ext>
            </a:extLst>
          </p:cNvPr>
          <p:cNvSpPr>
            <a:spLocks noGrp="1"/>
          </p:cNvSpPr>
          <p:nvPr>
            <p:ph type="dt" sz="half" idx="10"/>
          </p:nvPr>
        </p:nvSpPr>
        <p:spPr/>
        <p:txBody>
          <a:bodyPr/>
          <a:lstStyle/>
          <a:p>
            <a:fld id="{9BC9622C-C8CC-4002-80C0-DA06EA18981C}" type="datetimeFigureOut">
              <a:rPr lang="en-GB" smtClean="0"/>
              <a:t>18/07/2025</a:t>
            </a:fld>
            <a:endParaRPr lang="en-GB"/>
          </a:p>
        </p:txBody>
      </p:sp>
      <p:sp>
        <p:nvSpPr>
          <p:cNvPr id="5" name="Footer Placeholder 4">
            <a:extLst>
              <a:ext uri="{FF2B5EF4-FFF2-40B4-BE49-F238E27FC236}">
                <a16:creationId xmlns:a16="http://schemas.microsoft.com/office/drawing/2014/main" id="{06C1798A-712E-7163-0BCC-A15F676D5A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DA0552-4B9C-70F4-86DD-5ED45AFF5113}"/>
              </a:ext>
            </a:extLst>
          </p:cNvPr>
          <p:cNvSpPr>
            <a:spLocks noGrp="1"/>
          </p:cNvSpPr>
          <p:nvPr>
            <p:ph type="sldNum" sz="quarter" idx="12"/>
          </p:nvPr>
        </p:nvSpPr>
        <p:spPr/>
        <p:txBody>
          <a:bodyPr/>
          <a:lstStyle/>
          <a:p>
            <a:fld id="{A8450F9B-4736-41FD-8F2F-849D61136F37}" type="slidenum">
              <a:rPr lang="en-GB" smtClean="0"/>
              <a:t>‹#›</a:t>
            </a:fld>
            <a:endParaRPr lang="en-GB"/>
          </a:p>
        </p:txBody>
      </p:sp>
    </p:spTree>
    <p:extLst>
      <p:ext uri="{BB962C8B-B14F-4D97-AF65-F5344CB8AC3E}">
        <p14:creationId xmlns:p14="http://schemas.microsoft.com/office/powerpoint/2010/main" val="920928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16EE94-CD27-CFF9-4EF5-E0999EE6784E}"/>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D8B570B-00A8-904A-E4AF-29A1532E466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674E138-57ED-D38B-C21D-7B7170599F9E}"/>
              </a:ext>
            </a:extLst>
          </p:cNvPr>
          <p:cNvSpPr>
            <a:spLocks noGrp="1"/>
          </p:cNvSpPr>
          <p:nvPr>
            <p:ph type="dt" sz="half" idx="10"/>
          </p:nvPr>
        </p:nvSpPr>
        <p:spPr/>
        <p:txBody>
          <a:bodyPr/>
          <a:lstStyle/>
          <a:p>
            <a:fld id="{9BC9622C-C8CC-4002-80C0-DA06EA18981C}" type="datetimeFigureOut">
              <a:rPr lang="en-GB" smtClean="0"/>
              <a:t>18/07/2025</a:t>
            </a:fld>
            <a:endParaRPr lang="en-GB"/>
          </a:p>
        </p:txBody>
      </p:sp>
      <p:sp>
        <p:nvSpPr>
          <p:cNvPr id="5" name="Footer Placeholder 4">
            <a:extLst>
              <a:ext uri="{FF2B5EF4-FFF2-40B4-BE49-F238E27FC236}">
                <a16:creationId xmlns:a16="http://schemas.microsoft.com/office/drawing/2014/main" id="{930E056F-07C3-31D1-ED83-5E431CCE83D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C0BF0F-293A-A8F8-0873-1E44CFECCC88}"/>
              </a:ext>
            </a:extLst>
          </p:cNvPr>
          <p:cNvSpPr>
            <a:spLocks noGrp="1"/>
          </p:cNvSpPr>
          <p:nvPr>
            <p:ph type="sldNum" sz="quarter" idx="12"/>
          </p:nvPr>
        </p:nvSpPr>
        <p:spPr/>
        <p:txBody>
          <a:bodyPr/>
          <a:lstStyle/>
          <a:p>
            <a:fld id="{A8450F9B-4736-41FD-8F2F-849D61136F37}" type="slidenum">
              <a:rPr lang="en-GB" smtClean="0"/>
              <a:t>‹#›</a:t>
            </a:fld>
            <a:endParaRPr lang="en-GB"/>
          </a:p>
        </p:txBody>
      </p:sp>
    </p:spTree>
    <p:extLst>
      <p:ext uri="{BB962C8B-B14F-4D97-AF65-F5344CB8AC3E}">
        <p14:creationId xmlns:p14="http://schemas.microsoft.com/office/powerpoint/2010/main" val="625595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778494" y="1988840"/>
            <a:ext cx="10635029" cy="2880320"/>
          </a:xfrm>
          <a:prstGeom prst="rect">
            <a:avLst/>
          </a:prstGeom>
        </p:spPr>
        <p:txBody>
          <a:bodyPr lIns="0" tIns="0" rIns="0" bIns="0" anchor="ctr"/>
          <a:lstStyle>
            <a:lvl1pPr>
              <a:lnSpc>
                <a:spcPct val="100000"/>
              </a:lnSpc>
              <a:spcBef>
                <a:spcPts val="0"/>
              </a:spcBef>
              <a:spcAft>
                <a:spcPts val="0"/>
              </a:spcAft>
              <a:defRPr sz="2800" b="1">
                <a:solidFill>
                  <a:srgbClr val="002776"/>
                </a:solidFill>
                <a:latin typeface="Arial" pitchFamily="34" charset="0"/>
                <a:cs typeface="Arial" pitchFamily="34" charset="0"/>
              </a:defRPr>
            </a:lvl1pPr>
          </a:lstStyle>
          <a:p>
            <a:r>
              <a:rPr lang="en-GB" altLang="en-GB" dirty="0"/>
              <a:t>Click to edit Master title</a:t>
            </a:r>
          </a:p>
        </p:txBody>
      </p:sp>
      <p:sp>
        <p:nvSpPr>
          <p:cNvPr id="4099" name="Rectangle 3"/>
          <p:cNvSpPr>
            <a:spLocks noGrp="1" noChangeArrowheads="1"/>
          </p:cNvSpPr>
          <p:nvPr>
            <p:ph type="subTitle" idx="1"/>
          </p:nvPr>
        </p:nvSpPr>
        <p:spPr>
          <a:xfrm>
            <a:off x="778486" y="6265088"/>
            <a:ext cx="3559040" cy="275451"/>
          </a:xfrm>
          <a:prstGeom prst="rect">
            <a:avLst/>
          </a:prstGeom>
          <a:ln/>
        </p:spPr>
        <p:txBody>
          <a:bodyPr lIns="0" tIns="0" rIns="0" bIns="0" anchor="t"/>
          <a:lstStyle>
            <a:lvl1pPr marL="0" indent="0">
              <a:lnSpc>
                <a:spcPct val="100000"/>
              </a:lnSpc>
              <a:spcAft>
                <a:spcPct val="0"/>
              </a:spcAft>
              <a:buFontTx/>
              <a:buNone/>
              <a:defRPr sz="1400" b="1">
                <a:solidFill>
                  <a:srgbClr val="002776"/>
                </a:solidFill>
              </a:defRPr>
            </a:lvl1pPr>
          </a:lstStyle>
          <a:p>
            <a:r>
              <a:rPr lang="en-GB" altLang="en-GB" dirty="0"/>
              <a:t>Click to edit Master subtitle style</a:t>
            </a:r>
          </a:p>
        </p:txBody>
      </p:sp>
    </p:spTree>
    <p:extLst>
      <p:ext uri="{BB962C8B-B14F-4D97-AF65-F5344CB8AC3E}">
        <p14:creationId xmlns:p14="http://schemas.microsoft.com/office/powerpoint/2010/main" val="1299114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778494" y="1988840"/>
            <a:ext cx="10635029" cy="2880320"/>
          </a:xfrm>
          <a:prstGeom prst="rect">
            <a:avLst/>
          </a:prstGeom>
        </p:spPr>
        <p:txBody>
          <a:bodyPr lIns="0" tIns="0" rIns="0" bIns="0" anchor="ctr"/>
          <a:lstStyle>
            <a:lvl1pPr>
              <a:lnSpc>
                <a:spcPct val="100000"/>
              </a:lnSpc>
              <a:defRPr sz="2800" b="1">
                <a:solidFill>
                  <a:schemeClr val="tx1"/>
                </a:solidFill>
                <a:latin typeface="Arial" pitchFamily="34" charset="0"/>
                <a:cs typeface="Arial" pitchFamily="34" charset="0"/>
              </a:defRPr>
            </a:lvl1pPr>
          </a:lstStyle>
          <a:p>
            <a:r>
              <a:rPr lang="en-GB" altLang="en-GB" dirty="0"/>
              <a:t>Click to edit Master title</a:t>
            </a:r>
          </a:p>
        </p:txBody>
      </p:sp>
    </p:spTree>
    <p:extLst>
      <p:ext uri="{BB962C8B-B14F-4D97-AF65-F5344CB8AC3E}">
        <p14:creationId xmlns:p14="http://schemas.microsoft.com/office/powerpoint/2010/main" val="2646827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78494" y="332658"/>
            <a:ext cx="10635029" cy="619845"/>
          </a:xfrm>
          <a:prstGeom prst="rect">
            <a:avLst/>
          </a:prstGeom>
        </p:spPr>
        <p:txBody>
          <a:bodyPr lIns="0" tIns="0" rIns="0" bIns="0"/>
          <a:lstStyle>
            <a:lvl1pPr>
              <a:lnSpc>
                <a:spcPct val="100000"/>
              </a:lnSpc>
              <a:spcBef>
                <a:spcPts val="0"/>
              </a:spcBef>
              <a:spcAft>
                <a:spcPts val="0"/>
              </a:spcAft>
              <a:defRPr sz="1800" b="1">
                <a:solidFill>
                  <a:srgbClr val="002776"/>
                </a:solidFill>
              </a:defRPr>
            </a:lvl1pPr>
          </a:lstStyle>
          <a:p>
            <a:r>
              <a:rPr lang="en-US" dirty="0"/>
              <a:t>Click to edit Master title style</a:t>
            </a:r>
            <a:endParaRPr lang="en-GB" dirty="0"/>
          </a:p>
        </p:txBody>
      </p:sp>
      <p:sp>
        <p:nvSpPr>
          <p:cNvPr id="3" name="Content Placeholder 2"/>
          <p:cNvSpPr>
            <a:spLocks noGrp="1"/>
          </p:cNvSpPr>
          <p:nvPr>
            <p:ph idx="1"/>
          </p:nvPr>
        </p:nvSpPr>
        <p:spPr>
          <a:xfrm>
            <a:off x="778487" y="1268766"/>
            <a:ext cx="10635028" cy="5040561"/>
          </a:xfrm>
          <a:prstGeom prst="rect">
            <a:avLst/>
          </a:prstGeom>
        </p:spPr>
        <p:txBody>
          <a:bodyPr lIns="0" tIns="0" rIns="0" bIns="0"/>
          <a:lstStyle>
            <a:lvl1pPr marL="174625" indent="-174625">
              <a:lnSpc>
                <a:spcPct val="100000"/>
              </a:lnSpc>
              <a:spcBef>
                <a:spcPts val="0"/>
              </a:spcBef>
              <a:spcAft>
                <a:spcPts val="0"/>
              </a:spcAft>
              <a:tabLst>
                <a:tab pos="174625" algn="l"/>
              </a:tabLst>
              <a:defRPr sz="1000">
                <a:solidFill>
                  <a:srgbClr val="002776"/>
                </a:solidFill>
                <a:latin typeface="+mn-lt"/>
              </a:defRPr>
            </a:lvl1pPr>
            <a:lvl2pPr marL="533400" indent="-349250">
              <a:tabLst>
                <a:tab pos="533400" algn="l"/>
              </a:tabLst>
              <a:defRPr>
                <a:latin typeface="+mn-lt"/>
              </a:defRPr>
            </a:lvl2pPr>
            <a:lvl3pPr>
              <a:defRPr>
                <a:latin typeface="+mn-lt"/>
              </a:defRPr>
            </a:lvl3pPr>
            <a:lvl4pPr marL="358775" indent="-184150">
              <a:lnSpc>
                <a:spcPct val="100000"/>
              </a:lnSpc>
              <a:spcBef>
                <a:spcPts val="0"/>
              </a:spcBef>
              <a:spcAft>
                <a:spcPts val="0"/>
              </a:spcAft>
              <a:defRPr sz="1000">
                <a:solidFill>
                  <a:srgbClr val="002776"/>
                </a:solidFill>
                <a:latin typeface="+mn-lt"/>
              </a:defRPr>
            </a:lvl4pPr>
            <a:lvl5pPr>
              <a:defRPr>
                <a:solidFill>
                  <a:srgbClr val="002776"/>
                </a:solidFill>
                <a:latin typeface="+mn-lt"/>
              </a:defRPr>
            </a:lvl5pPr>
          </a:lstStyle>
          <a:p>
            <a:pPr lvl="0"/>
            <a:r>
              <a:rPr lang="en-US" dirty="0"/>
              <a:t>Click to edit Master text styles</a:t>
            </a:r>
          </a:p>
          <a:p>
            <a:pPr lvl="3"/>
            <a:r>
              <a:rPr lang="en-US" dirty="0"/>
              <a:t>Fourth level</a:t>
            </a:r>
          </a:p>
        </p:txBody>
      </p:sp>
      <p:cxnSp>
        <p:nvCxnSpPr>
          <p:cNvPr id="5" name="Straight Connector 4"/>
          <p:cNvCxnSpPr/>
          <p:nvPr userDrawn="1"/>
        </p:nvCxnSpPr>
        <p:spPr bwMode="auto">
          <a:xfrm>
            <a:off x="778487" y="1018828"/>
            <a:ext cx="10635028" cy="0"/>
          </a:xfrm>
          <a:prstGeom prst="line">
            <a:avLst/>
          </a:prstGeom>
          <a:solidFill>
            <a:schemeClr val="accent1"/>
          </a:solidFill>
          <a:ln w="19050" cap="flat" cmpd="sng" algn="ctr">
            <a:solidFill>
              <a:schemeClr val="bg2"/>
            </a:solidFill>
            <a:prstDash val="solid"/>
            <a:round/>
            <a:headEnd type="none" w="med" len="med"/>
            <a:tailEnd type="none" w="med" len="med"/>
          </a:ln>
          <a:effectLst/>
        </p:spPr>
      </p:cxnSp>
    </p:spTree>
    <p:extLst>
      <p:ext uri="{BB962C8B-B14F-4D97-AF65-F5344CB8AC3E}">
        <p14:creationId xmlns:p14="http://schemas.microsoft.com/office/powerpoint/2010/main" val="2118958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Content Placeholder 2"/>
          <p:cNvSpPr>
            <a:spLocks noGrp="1"/>
          </p:cNvSpPr>
          <p:nvPr>
            <p:ph idx="1"/>
          </p:nvPr>
        </p:nvSpPr>
        <p:spPr>
          <a:xfrm>
            <a:off x="778486" y="1268766"/>
            <a:ext cx="5228889" cy="5040561"/>
          </a:xfrm>
          <a:prstGeom prst="rect">
            <a:avLst/>
          </a:prstGeom>
        </p:spPr>
        <p:txBody>
          <a:bodyPr lIns="0" tIns="0" rIns="0" bIns="0"/>
          <a:lstStyle>
            <a:lvl1pPr marL="174625" indent="-174625">
              <a:lnSpc>
                <a:spcPct val="100000"/>
              </a:lnSpc>
              <a:spcBef>
                <a:spcPts val="0"/>
              </a:spcBef>
              <a:spcAft>
                <a:spcPts val="0"/>
              </a:spcAft>
              <a:tabLst>
                <a:tab pos="174625" algn="l"/>
              </a:tabLst>
              <a:defRPr sz="1000">
                <a:solidFill>
                  <a:srgbClr val="002776"/>
                </a:solidFill>
                <a:latin typeface="+mn-lt"/>
              </a:defRPr>
            </a:lvl1pPr>
            <a:lvl2pPr marL="533400" indent="-349250">
              <a:tabLst>
                <a:tab pos="533400" algn="l"/>
              </a:tabLst>
              <a:defRPr>
                <a:latin typeface="+mn-lt"/>
              </a:defRPr>
            </a:lvl2pPr>
            <a:lvl3pPr>
              <a:defRPr>
                <a:latin typeface="+mn-lt"/>
              </a:defRPr>
            </a:lvl3pPr>
            <a:lvl4pPr marL="358775" indent="-184150">
              <a:lnSpc>
                <a:spcPct val="100000"/>
              </a:lnSpc>
              <a:spcBef>
                <a:spcPts val="0"/>
              </a:spcBef>
              <a:spcAft>
                <a:spcPts val="0"/>
              </a:spcAft>
              <a:defRPr sz="1000">
                <a:solidFill>
                  <a:srgbClr val="002776"/>
                </a:solidFill>
                <a:latin typeface="+mn-lt"/>
              </a:defRPr>
            </a:lvl4pPr>
            <a:lvl5pPr>
              <a:defRPr>
                <a:solidFill>
                  <a:srgbClr val="002776"/>
                </a:solidFill>
                <a:latin typeface="+mn-lt"/>
              </a:defRPr>
            </a:lvl5pPr>
          </a:lstStyle>
          <a:p>
            <a:pPr lvl="0"/>
            <a:r>
              <a:rPr lang="en-US" dirty="0"/>
              <a:t>Click to edit Master text styles</a:t>
            </a:r>
          </a:p>
          <a:p>
            <a:pPr lvl="3"/>
            <a:r>
              <a:rPr lang="en-US" dirty="0"/>
              <a:t>Fourth level</a:t>
            </a:r>
          </a:p>
        </p:txBody>
      </p:sp>
      <p:sp>
        <p:nvSpPr>
          <p:cNvPr id="7" name="Title 1"/>
          <p:cNvSpPr>
            <a:spLocks noGrp="1"/>
          </p:cNvSpPr>
          <p:nvPr>
            <p:ph type="title"/>
          </p:nvPr>
        </p:nvSpPr>
        <p:spPr>
          <a:xfrm>
            <a:off x="778494" y="332658"/>
            <a:ext cx="10635029" cy="619845"/>
          </a:xfrm>
          <a:prstGeom prst="rect">
            <a:avLst/>
          </a:prstGeom>
        </p:spPr>
        <p:txBody>
          <a:bodyPr lIns="0" tIns="0" rIns="0" bIns="0"/>
          <a:lstStyle>
            <a:lvl1pPr>
              <a:lnSpc>
                <a:spcPct val="100000"/>
              </a:lnSpc>
              <a:spcBef>
                <a:spcPts val="0"/>
              </a:spcBef>
              <a:spcAft>
                <a:spcPts val="0"/>
              </a:spcAft>
              <a:defRPr sz="1800" b="1">
                <a:solidFill>
                  <a:srgbClr val="002776"/>
                </a:solidFill>
              </a:defRPr>
            </a:lvl1pPr>
          </a:lstStyle>
          <a:p>
            <a:r>
              <a:rPr lang="en-US" dirty="0"/>
              <a:t>Click to edit Master title style</a:t>
            </a:r>
            <a:endParaRPr lang="en-GB" dirty="0"/>
          </a:p>
        </p:txBody>
      </p:sp>
      <p:sp>
        <p:nvSpPr>
          <p:cNvPr id="9" name="Content Placeholder 2"/>
          <p:cNvSpPr>
            <a:spLocks noGrp="1"/>
          </p:cNvSpPr>
          <p:nvPr>
            <p:ph idx="10"/>
          </p:nvPr>
        </p:nvSpPr>
        <p:spPr>
          <a:xfrm>
            <a:off x="6184625" y="1268766"/>
            <a:ext cx="5228889" cy="5040561"/>
          </a:xfrm>
          <a:prstGeom prst="rect">
            <a:avLst/>
          </a:prstGeom>
        </p:spPr>
        <p:txBody>
          <a:bodyPr lIns="0" tIns="0" rIns="0" bIns="0"/>
          <a:lstStyle>
            <a:lvl1pPr marL="174625" indent="-174625">
              <a:lnSpc>
                <a:spcPct val="100000"/>
              </a:lnSpc>
              <a:spcBef>
                <a:spcPts val="0"/>
              </a:spcBef>
              <a:spcAft>
                <a:spcPts val="0"/>
              </a:spcAft>
              <a:tabLst>
                <a:tab pos="174625" algn="l"/>
              </a:tabLst>
              <a:defRPr sz="1000">
                <a:solidFill>
                  <a:srgbClr val="002776"/>
                </a:solidFill>
                <a:latin typeface="+mn-lt"/>
              </a:defRPr>
            </a:lvl1pPr>
            <a:lvl2pPr marL="533400" indent="-349250">
              <a:tabLst>
                <a:tab pos="533400" algn="l"/>
              </a:tabLst>
              <a:defRPr>
                <a:latin typeface="+mn-lt"/>
              </a:defRPr>
            </a:lvl2pPr>
            <a:lvl3pPr>
              <a:defRPr>
                <a:latin typeface="+mn-lt"/>
              </a:defRPr>
            </a:lvl3pPr>
            <a:lvl4pPr marL="358775" indent="-184150">
              <a:defRPr sz="1000">
                <a:solidFill>
                  <a:srgbClr val="002776"/>
                </a:solidFill>
                <a:latin typeface="+mn-lt"/>
              </a:defRPr>
            </a:lvl4pPr>
            <a:lvl5pPr>
              <a:defRPr>
                <a:solidFill>
                  <a:srgbClr val="002776"/>
                </a:solidFill>
                <a:latin typeface="+mn-lt"/>
              </a:defRPr>
            </a:lvl5pPr>
          </a:lstStyle>
          <a:p>
            <a:pPr lvl="0"/>
            <a:r>
              <a:rPr lang="en-US" dirty="0"/>
              <a:t>Click to edit Master text styles</a:t>
            </a:r>
          </a:p>
          <a:p>
            <a:pPr lvl="3"/>
            <a:r>
              <a:rPr lang="en-US" dirty="0"/>
              <a:t>Fourth level</a:t>
            </a:r>
          </a:p>
        </p:txBody>
      </p:sp>
    </p:spTree>
    <p:extLst>
      <p:ext uri="{BB962C8B-B14F-4D97-AF65-F5344CB8AC3E}">
        <p14:creationId xmlns:p14="http://schemas.microsoft.com/office/powerpoint/2010/main" val="7310630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p:cNvSpPr>
            <a:spLocks noGrp="1"/>
          </p:cNvSpPr>
          <p:nvPr>
            <p:ph idx="1"/>
          </p:nvPr>
        </p:nvSpPr>
        <p:spPr>
          <a:xfrm>
            <a:off x="778485" y="1268766"/>
            <a:ext cx="2658757" cy="5040561"/>
          </a:xfrm>
          <a:prstGeom prst="rect">
            <a:avLst/>
          </a:prstGeom>
        </p:spPr>
        <p:txBody>
          <a:bodyPr lIns="0" tIns="0" rIns="0" bIns="0"/>
          <a:lstStyle>
            <a:lvl1pPr marL="174625" indent="-174625">
              <a:lnSpc>
                <a:spcPct val="100000"/>
              </a:lnSpc>
              <a:spcBef>
                <a:spcPts val="0"/>
              </a:spcBef>
              <a:spcAft>
                <a:spcPts val="0"/>
              </a:spcAft>
              <a:tabLst>
                <a:tab pos="174625" algn="l"/>
              </a:tabLst>
              <a:defRPr sz="1000">
                <a:solidFill>
                  <a:srgbClr val="002776"/>
                </a:solidFill>
                <a:latin typeface="+mn-lt"/>
              </a:defRPr>
            </a:lvl1pPr>
            <a:lvl2pPr marL="533400" indent="-349250">
              <a:tabLst>
                <a:tab pos="533400" algn="l"/>
              </a:tabLst>
              <a:defRPr>
                <a:latin typeface="+mn-lt"/>
              </a:defRPr>
            </a:lvl2pPr>
            <a:lvl3pPr>
              <a:defRPr>
                <a:latin typeface="+mn-lt"/>
              </a:defRPr>
            </a:lvl3pPr>
            <a:lvl4pPr marL="358775" indent="-184150">
              <a:lnSpc>
                <a:spcPct val="100000"/>
              </a:lnSpc>
              <a:spcBef>
                <a:spcPts val="0"/>
              </a:spcBef>
              <a:spcAft>
                <a:spcPts val="0"/>
              </a:spcAft>
              <a:defRPr sz="1000">
                <a:solidFill>
                  <a:srgbClr val="002776"/>
                </a:solidFill>
                <a:latin typeface="+mn-lt"/>
              </a:defRPr>
            </a:lvl4pPr>
            <a:lvl5pPr>
              <a:defRPr>
                <a:solidFill>
                  <a:srgbClr val="002776"/>
                </a:solidFill>
                <a:latin typeface="+mn-lt"/>
              </a:defRPr>
            </a:lvl5pPr>
          </a:lstStyle>
          <a:p>
            <a:pPr lvl="0"/>
            <a:r>
              <a:rPr lang="en-US" dirty="0"/>
              <a:t>Click to edit Master text styles</a:t>
            </a:r>
          </a:p>
          <a:p>
            <a:pPr lvl="3"/>
            <a:r>
              <a:rPr lang="en-US" dirty="0"/>
              <a:t>Fourth level</a:t>
            </a:r>
          </a:p>
        </p:txBody>
      </p:sp>
      <p:sp>
        <p:nvSpPr>
          <p:cNvPr id="7" name="Title 1"/>
          <p:cNvSpPr>
            <a:spLocks noGrp="1"/>
          </p:cNvSpPr>
          <p:nvPr>
            <p:ph type="title"/>
          </p:nvPr>
        </p:nvSpPr>
        <p:spPr>
          <a:xfrm>
            <a:off x="778494" y="332658"/>
            <a:ext cx="10635029" cy="619845"/>
          </a:xfrm>
          <a:prstGeom prst="rect">
            <a:avLst/>
          </a:prstGeom>
        </p:spPr>
        <p:txBody>
          <a:bodyPr lIns="0" tIns="0" rIns="0" bIns="0"/>
          <a:lstStyle>
            <a:lvl1pPr>
              <a:lnSpc>
                <a:spcPct val="100000"/>
              </a:lnSpc>
              <a:spcBef>
                <a:spcPts val="0"/>
              </a:spcBef>
              <a:spcAft>
                <a:spcPts val="0"/>
              </a:spcAft>
              <a:defRPr sz="1800" b="1">
                <a:solidFill>
                  <a:srgbClr val="002776"/>
                </a:solidFill>
              </a:defRPr>
            </a:lvl1pPr>
          </a:lstStyle>
          <a:p>
            <a:r>
              <a:rPr lang="en-US" dirty="0"/>
              <a:t>Click to edit Master title style</a:t>
            </a:r>
            <a:endParaRPr lang="en-GB" dirty="0"/>
          </a:p>
        </p:txBody>
      </p:sp>
      <p:sp>
        <p:nvSpPr>
          <p:cNvPr id="9" name="Content Placeholder 2"/>
          <p:cNvSpPr>
            <a:spLocks noGrp="1"/>
          </p:cNvSpPr>
          <p:nvPr>
            <p:ph idx="10"/>
          </p:nvPr>
        </p:nvSpPr>
        <p:spPr>
          <a:xfrm>
            <a:off x="3525868" y="1268766"/>
            <a:ext cx="7887646" cy="5040561"/>
          </a:xfrm>
          <a:prstGeom prst="rect">
            <a:avLst/>
          </a:prstGeom>
        </p:spPr>
        <p:txBody>
          <a:bodyPr lIns="0" tIns="0" rIns="0" bIns="0"/>
          <a:lstStyle>
            <a:lvl1pPr marL="174625" indent="-174625">
              <a:lnSpc>
                <a:spcPct val="100000"/>
              </a:lnSpc>
              <a:spcBef>
                <a:spcPts val="0"/>
              </a:spcBef>
              <a:spcAft>
                <a:spcPts val="0"/>
              </a:spcAft>
              <a:tabLst>
                <a:tab pos="174625" algn="l"/>
              </a:tabLst>
              <a:defRPr sz="1000">
                <a:solidFill>
                  <a:srgbClr val="002776"/>
                </a:solidFill>
                <a:latin typeface="+mn-lt"/>
              </a:defRPr>
            </a:lvl1pPr>
            <a:lvl2pPr marL="533400" indent="-349250">
              <a:tabLst>
                <a:tab pos="533400" algn="l"/>
              </a:tabLst>
              <a:defRPr>
                <a:latin typeface="+mn-lt"/>
              </a:defRPr>
            </a:lvl2pPr>
            <a:lvl3pPr>
              <a:defRPr>
                <a:latin typeface="+mn-lt"/>
              </a:defRPr>
            </a:lvl3pPr>
            <a:lvl4pPr marL="358775" indent="-184150">
              <a:defRPr sz="1000">
                <a:solidFill>
                  <a:srgbClr val="002776"/>
                </a:solidFill>
                <a:latin typeface="+mn-lt"/>
              </a:defRPr>
            </a:lvl4pPr>
            <a:lvl5pPr>
              <a:defRPr>
                <a:solidFill>
                  <a:srgbClr val="002776"/>
                </a:solidFill>
                <a:latin typeface="+mn-lt"/>
              </a:defRPr>
            </a:lvl5pPr>
          </a:lstStyle>
          <a:p>
            <a:pPr lvl="0"/>
            <a:r>
              <a:rPr lang="en-US" dirty="0"/>
              <a:t>Click to edit Master text styles</a:t>
            </a:r>
          </a:p>
          <a:p>
            <a:pPr lvl="3"/>
            <a:r>
              <a:rPr lang="en-US" dirty="0"/>
              <a:t>Fourth level</a:t>
            </a:r>
          </a:p>
        </p:txBody>
      </p:sp>
    </p:spTree>
    <p:extLst>
      <p:ext uri="{BB962C8B-B14F-4D97-AF65-F5344CB8AC3E}">
        <p14:creationId xmlns:p14="http://schemas.microsoft.com/office/powerpoint/2010/main" val="535471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4C4A4-8744-AEFA-E195-F520DB8BBC2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3B9875E-7FDE-2CA5-DA71-09C4A313003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661F658-5D8F-EE94-B4DC-C8C342E2EA2E}"/>
              </a:ext>
            </a:extLst>
          </p:cNvPr>
          <p:cNvSpPr>
            <a:spLocks noGrp="1"/>
          </p:cNvSpPr>
          <p:nvPr>
            <p:ph type="dt" sz="half" idx="10"/>
          </p:nvPr>
        </p:nvSpPr>
        <p:spPr/>
        <p:txBody>
          <a:bodyPr/>
          <a:lstStyle/>
          <a:p>
            <a:fld id="{9BC9622C-C8CC-4002-80C0-DA06EA18981C}" type="datetimeFigureOut">
              <a:rPr lang="en-GB" smtClean="0"/>
              <a:t>18/07/2025</a:t>
            </a:fld>
            <a:endParaRPr lang="en-GB"/>
          </a:p>
        </p:txBody>
      </p:sp>
      <p:sp>
        <p:nvSpPr>
          <p:cNvPr id="5" name="Footer Placeholder 4">
            <a:extLst>
              <a:ext uri="{FF2B5EF4-FFF2-40B4-BE49-F238E27FC236}">
                <a16:creationId xmlns:a16="http://schemas.microsoft.com/office/drawing/2014/main" id="{08EE59C9-278A-CEB6-3F09-E7D7921F4C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E13DD3-50AE-D651-C046-46C70F84D6AA}"/>
              </a:ext>
            </a:extLst>
          </p:cNvPr>
          <p:cNvSpPr>
            <a:spLocks noGrp="1"/>
          </p:cNvSpPr>
          <p:nvPr>
            <p:ph type="sldNum" sz="quarter" idx="12"/>
          </p:nvPr>
        </p:nvSpPr>
        <p:spPr/>
        <p:txBody>
          <a:bodyPr/>
          <a:lstStyle/>
          <a:p>
            <a:fld id="{A8450F9B-4736-41FD-8F2F-849D61136F37}" type="slidenum">
              <a:rPr lang="en-GB" smtClean="0"/>
              <a:t>‹#›</a:t>
            </a:fld>
            <a:endParaRPr lang="en-GB"/>
          </a:p>
        </p:txBody>
      </p:sp>
    </p:spTree>
    <p:extLst>
      <p:ext uri="{BB962C8B-B14F-4D97-AF65-F5344CB8AC3E}">
        <p14:creationId xmlns:p14="http://schemas.microsoft.com/office/powerpoint/2010/main" val="1466817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C7C1-B9F8-A60F-BBF2-157D21FD7C6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7FAC5A01-9634-72F1-B9FF-85E7974DED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FC76CC2-FEB3-5CF2-1C8E-50E7A2011336}"/>
              </a:ext>
            </a:extLst>
          </p:cNvPr>
          <p:cNvSpPr>
            <a:spLocks noGrp="1"/>
          </p:cNvSpPr>
          <p:nvPr>
            <p:ph type="dt" sz="half" idx="10"/>
          </p:nvPr>
        </p:nvSpPr>
        <p:spPr/>
        <p:txBody>
          <a:bodyPr/>
          <a:lstStyle/>
          <a:p>
            <a:fld id="{9BC9622C-C8CC-4002-80C0-DA06EA18981C}" type="datetimeFigureOut">
              <a:rPr lang="en-GB" smtClean="0"/>
              <a:t>18/07/2025</a:t>
            </a:fld>
            <a:endParaRPr lang="en-GB"/>
          </a:p>
        </p:txBody>
      </p:sp>
      <p:sp>
        <p:nvSpPr>
          <p:cNvPr id="5" name="Footer Placeholder 4">
            <a:extLst>
              <a:ext uri="{FF2B5EF4-FFF2-40B4-BE49-F238E27FC236}">
                <a16:creationId xmlns:a16="http://schemas.microsoft.com/office/drawing/2014/main" id="{698D5A09-24A6-BF81-D283-2718C469D1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A29E70-2780-8E2E-5A15-F2ADB7FA1118}"/>
              </a:ext>
            </a:extLst>
          </p:cNvPr>
          <p:cNvSpPr>
            <a:spLocks noGrp="1"/>
          </p:cNvSpPr>
          <p:nvPr>
            <p:ph type="sldNum" sz="quarter" idx="12"/>
          </p:nvPr>
        </p:nvSpPr>
        <p:spPr/>
        <p:txBody>
          <a:bodyPr/>
          <a:lstStyle/>
          <a:p>
            <a:fld id="{A8450F9B-4736-41FD-8F2F-849D61136F37}" type="slidenum">
              <a:rPr lang="en-GB" smtClean="0"/>
              <a:t>‹#›</a:t>
            </a:fld>
            <a:endParaRPr lang="en-GB"/>
          </a:p>
        </p:txBody>
      </p:sp>
    </p:spTree>
    <p:extLst>
      <p:ext uri="{BB962C8B-B14F-4D97-AF65-F5344CB8AC3E}">
        <p14:creationId xmlns:p14="http://schemas.microsoft.com/office/powerpoint/2010/main" val="3675655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4D409-674C-1D30-F258-34C2D8A7F0E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6CA806B1-F85E-60A6-455B-C496E049374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F0FC82E-5FF7-EAE4-04DC-401CD752C40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86416D35-DB58-BFA8-7277-AF5C958E369A}"/>
              </a:ext>
            </a:extLst>
          </p:cNvPr>
          <p:cNvSpPr>
            <a:spLocks noGrp="1"/>
          </p:cNvSpPr>
          <p:nvPr>
            <p:ph type="dt" sz="half" idx="10"/>
          </p:nvPr>
        </p:nvSpPr>
        <p:spPr/>
        <p:txBody>
          <a:bodyPr/>
          <a:lstStyle/>
          <a:p>
            <a:fld id="{9BC9622C-C8CC-4002-80C0-DA06EA18981C}" type="datetimeFigureOut">
              <a:rPr lang="en-GB" smtClean="0"/>
              <a:t>18/07/2025</a:t>
            </a:fld>
            <a:endParaRPr lang="en-GB"/>
          </a:p>
        </p:txBody>
      </p:sp>
      <p:sp>
        <p:nvSpPr>
          <p:cNvPr id="6" name="Footer Placeholder 5">
            <a:extLst>
              <a:ext uri="{FF2B5EF4-FFF2-40B4-BE49-F238E27FC236}">
                <a16:creationId xmlns:a16="http://schemas.microsoft.com/office/drawing/2014/main" id="{C7A32036-354F-D27A-7F4E-891FC708A2F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46B0178-61CD-2345-6E2F-0309941617E2}"/>
              </a:ext>
            </a:extLst>
          </p:cNvPr>
          <p:cNvSpPr>
            <a:spLocks noGrp="1"/>
          </p:cNvSpPr>
          <p:nvPr>
            <p:ph type="sldNum" sz="quarter" idx="12"/>
          </p:nvPr>
        </p:nvSpPr>
        <p:spPr/>
        <p:txBody>
          <a:bodyPr/>
          <a:lstStyle/>
          <a:p>
            <a:fld id="{A8450F9B-4736-41FD-8F2F-849D61136F37}" type="slidenum">
              <a:rPr lang="en-GB" smtClean="0"/>
              <a:t>‹#›</a:t>
            </a:fld>
            <a:endParaRPr lang="en-GB"/>
          </a:p>
        </p:txBody>
      </p:sp>
    </p:spTree>
    <p:extLst>
      <p:ext uri="{BB962C8B-B14F-4D97-AF65-F5344CB8AC3E}">
        <p14:creationId xmlns:p14="http://schemas.microsoft.com/office/powerpoint/2010/main" val="403642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BB300-00B0-5C55-9FEE-3425CC6A37AE}"/>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A9C4C1D2-A9ED-2781-258E-B72D506461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06CE95F-A2F2-0516-EEE0-2E47B953DBB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76FEC9E3-000E-9C58-D594-158547B7A7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7387A21-C4F5-4B7C-5E0B-CAA9783BD91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3F52EE3B-90F9-13BF-1A6A-8DE0A136B125}"/>
              </a:ext>
            </a:extLst>
          </p:cNvPr>
          <p:cNvSpPr>
            <a:spLocks noGrp="1"/>
          </p:cNvSpPr>
          <p:nvPr>
            <p:ph type="dt" sz="half" idx="10"/>
          </p:nvPr>
        </p:nvSpPr>
        <p:spPr/>
        <p:txBody>
          <a:bodyPr/>
          <a:lstStyle/>
          <a:p>
            <a:fld id="{9BC9622C-C8CC-4002-80C0-DA06EA18981C}" type="datetimeFigureOut">
              <a:rPr lang="en-GB" smtClean="0"/>
              <a:t>18/07/2025</a:t>
            </a:fld>
            <a:endParaRPr lang="en-GB"/>
          </a:p>
        </p:txBody>
      </p:sp>
      <p:sp>
        <p:nvSpPr>
          <p:cNvPr id="8" name="Footer Placeholder 7">
            <a:extLst>
              <a:ext uri="{FF2B5EF4-FFF2-40B4-BE49-F238E27FC236}">
                <a16:creationId xmlns:a16="http://schemas.microsoft.com/office/drawing/2014/main" id="{FD71AB41-D31E-45DB-8874-E84EFC7AE14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9228731-5C7B-7FDE-D26D-1DE4C1E6D0A6}"/>
              </a:ext>
            </a:extLst>
          </p:cNvPr>
          <p:cNvSpPr>
            <a:spLocks noGrp="1"/>
          </p:cNvSpPr>
          <p:nvPr>
            <p:ph type="sldNum" sz="quarter" idx="12"/>
          </p:nvPr>
        </p:nvSpPr>
        <p:spPr/>
        <p:txBody>
          <a:bodyPr/>
          <a:lstStyle/>
          <a:p>
            <a:fld id="{A8450F9B-4736-41FD-8F2F-849D61136F37}" type="slidenum">
              <a:rPr lang="en-GB" smtClean="0"/>
              <a:t>‹#›</a:t>
            </a:fld>
            <a:endParaRPr lang="en-GB"/>
          </a:p>
        </p:txBody>
      </p:sp>
    </p:spTree>
    <p:extLst>
      <p:ext uri="{BB962C8B-B14F-4D97-AF65-F5344CB8AC3E}">
        <p14:creationId xmlns:p14="http://schemas.microsoft.com/office/powerpoint/2010/main" val="424983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A609B-644C-2972-A2D6-645FE2713A2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1C5FD5F2-AC21-3280-FAE6-E80209B3F0BD}"/>
              </a:ext>
            </a:extLst>
          </p:cNvPr>
          <p:cNvSpPr>
            <a:spLocks noGrp="1"/>
          </p:cNvSpPr>
          <p:nvPr>
            <p:ph type="dt" sz="half" idx="10"/>
          </p:nvPr>
        </p:nvSpPr>
        <p:spPr/>
        <p:txBody>
          <a:bodyPr/>
          <a:lstStyle/>
          <a:p>
            <a:fld id="{9BC9622C-C8CC-4002-80C0-DA06EA18981C}" type="datetimeFigureOut">
              <a:rPr lang="en-GB" smtClean="0"/>
              <a:t>18/07/2025</a:t>
            </a:fld>
            <a:endParaRPr lang="en-GB"/>
          </a:p>
        </p:txBody>
      </p:sp>
      <p:sp>
        <p:nvSpPr>
          <p:cNvPr id="4" name="Footer Placeholder 3">
            <a:extLst>
              <a:ext uri="{FF2B5EF4-FFF2-40B4-BE49-F238E27FC236}">
                <a16:creationId xmlns:a16="http://schemas.microsoft.com/office/drawing/2014/main" id="{AB581678-BF0D-18F1-3869-4E90B5701FF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D8A4EB6-72A6-7495-859C-C48C7F8422DC}"/>
              </a:ext>
            </a:extLst>
          </p:cNvPr>
          <p:cNvSpPr>
            <a:spLocks noGrp="1"/>
          </p:cNvSpPr>
          <p:nvPr>
            <p:ph type="sldNum" sz="quarter" idx="12"/>
          </p:nvPr>
        </p:nvSpPr>
        <p:spPr/>
        <p:txBody>
          <a:bodyPr/>
          <a:lstStyle/>
          <a:p>
            <a:fld id="{A8450F9B-4736-41FD-8F2F-849D61136F37}" type="slidenum">
              <a:rPr lang="en-GB" smtClean="0"/>
              <a:t>‹#›</a:t>
            </a:fld>
            <a:endParaRPr lang="en-GB"/>
          </a:p>
        </p:txBody>
      </p:sp>
    </p:spTree>
    <p:extLst>
      <p:ext uri="{BB962C8B-B14F-4D97-AF65-F5344CB8AC3E}">
        <p14:creationId xmlns:p14="http://schemas.microsoft.com/office/powerpoint/2010/main" val="1191440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6815F8-6AA3-E9DB-4D16-BA981819B879}"/>
              </a:ext>
            </a:extLst>
          </p:cNvPr>
          <p:cNvSpPr>
            <a:spLocks noGrp="1"/>
          </p:cNvSpPr>
          <p:nvPr>
            <p:ph type="dt" sz="half" idx="10"/>
          </p:nvPr>
        </p:nvSpPr>
        <p:spPr/>
        <p:txBody>
          <a:bodyPr/>
          <a:lstStyle/>
          <a:p>
            <a:fld id="{9BC9622C-C8CC-4002-80C0-DA06EA18981C}" type="datetimeFigureOut">
              <a:rPr lang="en-GB" smtClean="0"/>
              <a:t>18/07/2025</a:t>
            </a:fld>
            <a:endParaRPr lang="en-GB"/>
          </a:p>
        </p:txBody>
      </p:sp>
      <p:sp>
        <p:nvSpPr>
          <p:cNvPr id="3" name="Footer Placeholder 2">
            <a:extLst>
              <a:ext uri="{FF2B5EF4-FFF2-40B4-BE49-F238E27FC236}">
                <a16:creationId xmlns:a16="http://schemas.microsoft.com/office/drawing/2014/main" id="{DC7BF1F7-3174-60AA-5C2C-8EC5C171EE7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2E40E67-C53E-2FEB-AFD5-E475B52AFE3F}"/>
              </a:ext>
            </a:extLst>
          </p:cNvPr>
          <p:cNvSpPr>
            <a:spLocks noGrp="1"/>
          </p:cNvSpPr>
          <p:nvPr>
            <p:ph type="sldNum" sz="quarter" idx="12"/>
          </p:nvPr>
        </p:nvSpPr>
        <p:spPr/>
        <p:txBody>
          <a:bodyPr/>
          <a:lstStyle/>
          <a:p>
            <a:fld id="{A8450F9B-4736-41FD-8F2F-849D61136F37}" type="slidenum">
              <a:rPr lang="en-GB" smtClean="0"/>
              <a:t>‹#›</a:t>
            </a:fld>
            <a:endParaRPr lang="en-GB"/>
          </a:p>
        </p:txBody>
      </p:sp>
    </p:spTree>
    <p:extLst>
      <p:ext uri="{BB962C8B-B14F-4D97-AF65-F5344CB8AC3E}">
        <p14:creationId xmlns:p14="http://schemas.microsoft.com/office/powerpoint/2010/main" val="1176749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2667F-1958-E206-EAA2-5C500008FE3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4F44FECC-A4D4-093A-1A01-93A0BF98B6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06DB528B-B8EA-C979-FB14-0438B73B74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E413DF2-C3EF-5732-DDDD-67CAD13CE639}"/>
              </a:ext>
            </a:extLst>
          </p:cNvPr>
          <p:cNvSpPr>
            <a:spLocks noGrp="1"/>
          </p:cNvSpPr>
          <p:nvPr>
            <p:ph type="dt" sz="half" idx="10"/>
          </p:nvPr>
        </p:nvSpPr>
        <p:spPr/>
        <p:txBody>
          <a:bodyPr/>
          <a:lstStyle/>
          <a:p>
            <a:fld id="{9BC9622C-C8CC-4002-80C0-DA06EA18981C}" type="datetimeFigureOut">
              <a:rPr lang="en-GB" smtClean="0"/>
              <a:t>18/07/2025</a:t>
            </a:fld>
            <a:endParaRPr lang="en-GB"/>
          </a:p>
        </p:txBody>
      </p:sp>
      <p:sp>
        <p:nvSpPr>
          <p:cNvPr id="6" name="Footer Placeholder 5">
            <a:extLst>
              <a:ext uri="{FF2B5EF4-FFF2-40B4-BE49-F238E27FC236}">
                <a16:creationId xmlns:a16="http://schemas.microsoft.com/office/drawing/2014/main" id="{93128E59-9D64-21B5-6C9F-74AFC8B5CE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08A781-60A8-09DA-2FC4-D5CBD8B53FE2}"/>
              </a:ext>
            </a:extLst>
          </p:cNvPr>
          <p:cNvSpPr>
            <a:spLocks noGrp="1"/>
          </p:cNvSpPr>
          <p:nvPr>
            <p:ph type="sldNum" sz="quarter" idx="12"/>
          </p:nvPr>
        </p:nvSpPr>
        <p:spPr/>
        <p:txBody>
          <a:bodyPr/>
          <a:lstStyle/>
          <a:p>
            <a:fld id="{A8450F9B-4736-41FD-8F2F-849D61136F37}" type="slidenum">
              <a:rPr lang="en-GB" smtClean="0"/>
              <a:t>‹#›</a:t>
            </a:fld>
            <a:endParaRPr lang="en-GB"/>
          </a:p>
        </p:txBody>
      </p:sp>
    </p:spTree>
    <p:extLst>
      <p:ext uri="{BB962C8B-B14F-4D97-AF65-F5344CB8AC3E}">
        <p14:creationId xmlns:p14="http://schemas.microsoft.com/office/powerpoint/2010/main" val="2291320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97477-22FF-F10F-A307-94DDDB2B2A3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A5362A9E-14CC-DEE4-D809-35CB5DB1F7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437134C-CD7D-1B5D-378B-E890844082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9F00643-38FE-D220-1F8A-9E56A1B7DC42}"/>
              </a:ext>
            </a:extLst>
          </p:cNvPr>
          <p:cNvSpPr>
            <a:spLocks noGrp="1"/>
          </p:cNvSpPr>
          <p:nvPr>
            <p:ph type="dt" sz="half" idx="10"/>
          </p:nvPr>
        </p:nvSpPr>
        <p:spPr/>
        <p:txBody>
          <a:bodyPr/>
          <a:lstStyle/>
          <a:p>
            <a:fld id="{9BC9622C-C8CC-4002-80C0-DA06EA18981C}" type="datetimeFigureOut">
              <a:rPr lang="en-GB" smtClean="0"/>
              <a:t>18/07/2025</a:t>
            </a:fld>
            <a:endParaRPr lang="en-GB"/>
          </a:p>
        </p:txBody>
      </p:sp>
      <p:sp>
        <p:nvSpPr>
          <p:cNvPr id="6" name="Footer Placeholder 5">
            <a:extLst>
              <a:ext uri="{FF2B5EF4-FFF2-40B4-BE49-F238E27FC236}">
                <a16:creationId xmlns:a16="http://schemas.microsoft.com/office/drawing/2014/main" id="{0A62341B-1A99-17C9-C26A-93B5798446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1C6711-1E0E-0730-4516-2B87DF8CE8FB}"/>
              </a:ext>
            </a:extLst>
          </p:cNvPr>
          <p:cNvSpPr>
            <a:spLocks noGrp="1"/>
          </p:cNvSpPr>
          <p:nvPr>
            <p:ph type="sldNum" sz="quarter" idx="12"/>
          </p:nvPr>
        </p:nvSpPr>
        <p:spPr/>
        <p:txBody>
          <a:bodyPr/>
          <a:lstStyle/>
          <a:p>
            <a:fld id="{A8450F9B-4736-41FD-8F2F-849D61136F37}" type="slidenum">
              <a:rPr lang="en-GB" smtClean="0"/>
              <a:t>‹#›</a:t>
            </a:fld>
            <a:endParaRPr lang="en-GB"/>
          </a:p>
        </p:txBody>
      </p:sp>
    </p:spTree>
    <p:extLst>
      <p:ext uri="{BB962C8B-B14F-4D97-AF65-F5344CB8AC3E}">
        <p14:creationId xmlns:p14="http://schemas.microsoft.com/office/powerpoint/2010/main" val="2051858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ags" Target="../tags/tag1.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8114C4-35EB-3250-B480-06D4AD96B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93EDABA0-2380-7092-F778-C67438AF3C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EB97377-6DA4-A880-8E3C-612B0C68F7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BC9622C-C8CC-4002-80C0-DA06EA18981C}" type="datetimeFigureOut">
              <a:rPr lang="en-GB" smtClean="0"/>
              <a:t>18/07/2025</a:t>
            </a:fld>
            <a:endParaRPr lang="en-GB"/>
          </a:p>
        </p:txBody>
      </p:sp>
      <p:sp>
        <p:nvSpPr>
          <p:cNvPr id="5" name="Footer Placeholder 4">
            <a:extLst>
              <a:ext uri="{FF2B5EF4-FFF2-40B4-BE49-F238E27FC236}">
                <a16:creationId xmlns:a16="http://schemas.microsoft.com/office/drawing/2014/main" id="{8935B8A4-5B8D-D935-07E1-B5F6F36966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C54518E-2F06-4768-C954-5D9F69DC73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8450F9B-4736-41FD-8F2F-849D61136F37}" type="slidenum">
              <a:rPr lang="en-GB" smtClean="0"/>
              <a:t>‹#›</a:t>
            </a:fld>
            <a:endParaRPr lang="en-GB"/>
          </a:p>
        </p:txBody>
      </p:sp>
    </p:spTree>
    <p:extLst>
      <p:ext uri="{BB962C8B-B14F-4D97-AF65-F5344CB8AC3E}">
        <p14:creationId xmlns:p14="http://schemas.microsoft.com/office/powerpoint/2010/main" val="1850172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 name="Slide Number Placeholder 4"/>
          <p:cNvSpPr txBox="1">
            <a:spLocks/>
          </p:cNvSpPr>
          <p:nvPr>
            <p:custDataLst>
              <p:tags r:id="rId7"/>
            </p:custDataLst>
          </p:nvPr>
        </p:nvSpPr>
        <p:spPr>
          <a:xfrm>
            <a:off x="778485" y="6572250"/>
            <a:ext cx="841253" cy="122238"/>
          </a:xfrm>
          <a:prstGeom prst="rect">
            <a:avLst/>
          </a:prstGeom>
          <a:noFill/>
        </p:spPr>
        <p:txBody>
          <a:bodyPr lIns="0" tIns="0" rIns="0" bIns="0" anchor="ctr"/>
          <a:lstStyle/>
          <a:p>
            <a:pPr>
              <a:defRPr/>
            </a:pPr>
            <a:fld id="{B14B8498-5010-4FCD-92F6-CFAD56D72283}" type="slidenum">
              <a:rPr lang="en-GB" altLang="en-GB" sz="800">
                <a:solidFill>
                  <a:srgbClr val="002776"/>
                </a:solidFill>
              </a:rPr>
              <a:pPr>
                <a:defRPr/>
              </a:pPr>
              <a:t>‹#›</a:t>
            </a:fld>
            <a:endParaRPr lang="en-GB" altLang="en-GB" sz="800" dirty="0">
              <a:solidFill>
                <a:srgbClr val="002776"/>
              </a:solidFill>
            </a:endParaRPr>
          </a:p>
        </p:txBody>
      </p:sp>
    </p:spTree>
    <p:extLst>
      <p:ext uri="{BB962C8B-B14F-4D97-AF65-F5344CB8AC3E}">
        <p14:creationId xmlns:p14="http://schemas.microsoft.com/office/powerpoint/2010/main" val="2715903703"/>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lgn="l" rtl="0" eaLnBrk="0" fontAlgn="base" hangingPunct="0">
        <a:lnSpc>
          <a:spcPts val="2400"/>
        </a:lnSpc>
        <a:spcBef>
          <a:spcPct val="0"/>
        </a:spcBef>
        <a:spcAft>
          <a:spcPct val="0"/>
        </a:spcAft>
        <a:defRPr sz="2200">
          <a:solidFill>
            <a:srgbClr val="000066"/>
          </a:solidFill>
          <a:latin typeface="+mj-lt"/>
          <a:ea typeface="+mj-ea"/>
          <a:cs typeface="+mj-cs"/>
        </a:defRPr>
      </a:lvl1pPr>
      <a:lvl2pPr algn="l" rtl="0" eaLnBrk="0" fontAlgn="base" hangingPunct="0">
        <a:lnSpc>
          <a:spcPts val="2400"/>
        </a:lnSpc>
        <a:spcBef>
          <a:spcPct val="0"/>
        </a:spcBef>
        <a:spcAft>
          <a:spcPct val="0"/>
        </a:spcAft>
        <a:defRPr sz="2200">
          <a:solidFill>
            <a:srgbClr val="000066"/>
          </a:solidFill>
          <a:latin typeface="Arial" pitchFamily="34" charset="0"/>
        </a:defRPr>
      </a:lvl2pPr>
      <a:lvl3pPr algn="l" rtl="0" eaLnBrk="0" fontAlgn="base" hangingPunct="0">
        <a:lnSpc>
          <a:spcPts val="2400"/>
        </a:lnSpc>
        <a:spcBef>
          <a:spcPct val="0"/>
        </a:spcBef>
        <a:spcAft>
          <a:spcPct val="0"/>
        </a:spcAft>
        <a:defRPr sz="2200">
          <a:solidFill>
            <a:srgbClr val="000066"/>
          </a:solidFill>
          <a:latin typeface="Arial" pitchFamily="34" charset="0"/>
        </a:defRPr>
      </a:lvl3pPr>
      <a:lvl4pPr algn="l" rtl="0" eaLnBrk="0" fontAlgn="base" hangingPunct="0">
        <a:lnSpc>
          <a:spcPts val="2400"/>
        </a:lnSpc>
        <a:spcBef>
          <a:spcPct val="0"/>
        </a:spcBef>
        <a:spcAft>
          <a:spcPct val="0"/>
        </a:spcAft>
        <a:defRPr sz="2200">
          <a:solidFill>
            <a:srgbClr val="000066"/>
          </a:solidFill>
          <a:latin typeface="Arial" pitchFamily="34" charset="0"/>
        </a:defRPr>
      </a:lvl4pPr>
      <a:lvl5pPr algn="l" rtl="0" eaLnBrk="0" fontAlgn="base" hangingPunct="0">
        <a:lnSpc>
          <a:spcPts val="2400"/>
        </a:lnSpc>
        <a:spcBef>
          <a:spcPct val="0"/>
        </a:spcBef>
        <a:spcAft>
          <a:spcPct val="0"/>
        </a:spcAft>
        <a:defRPr sz="2200">
          <a:solidFill>
            <a:srgbClr val="000066"/>
          </a:solidFill>
          <a:latin typeface="Arial" pitchFamily="34" charset="0"/>
        </a:defRPr>
      </a:lvl5pPr>
      <a:lvl6pPr marL="457200" algn="l" rtl="0" fontAlgn="base">
        <a:lnSpc>
          <a:spcPts val="2400"/>
        </a:lnSpc>
        <a:spcBef>
          <a:spcPct val="0"/>
        </a:spcBef>
        <a:spcAft>
          <a:spcPct val="0"/>
        </a:spcAft>
        <a:defRPr sz="2200">
          <a:solidFill>
            <a:srgbClr val="000066"/>
          </a:solidFill>
          <a:latin typeface="Arial" pitchFamily="34" charset="0"/>
        </a:defRPr>
      </a:lvl6pPr>
      <a:lvl7pPr marL="914400" algn="l" rtl="0" fontAlgn="base">
        <a:lnSpc>
          <a:spcPts val="2400"/>
        </a:lnSpc>
        <a:spcBef>
          <a:spcPct val="0"/>
        </a:spcBef>
        <a:spcAft>
          <a:spcPct val="0"/>
        </a:spcAft>
        <a:defRPr sz="2200">
          <a:solidFill>
            <a:srgbClr val="000066"/>
          </a:solidFill>
          <a:latin typeface="Arial" pitchFamily="34" charset="0"/>
        </a:defRPr>
      </a:lvl7pPr>
      <a:lvl8pPr marL="1371600" algn="l" rtl="0" fontAlgn="base">
        <a:lnSpc>
          <a:spcPts val="2400"/>
        </a:lnSpc>
        <a:spcBef>
          <a:spcPct val="0"/>
        </a:spcBef>
        <a:spcAft>
          <a:spcPct val="0"/>
        </a:spcAft>
        <a:defRPr sz="2200">
          <a:solidFill>
            <a:srgbClr val="000066"/>
          </a:solidFill>
          <a:latin typeface="Arial" pitchFamily="34" charset="0"/>
        </a:defRPr>
      </a:lvl8pPr>
      <a:lvl9pPr marL="1828800" algn="l" rtl="0" fontAlgn="base">
        <a:lnSpc>
          <a:spcPts val="2400"/>
        </a:lnSpc>
        <a:spcBef>
          <a:spcPct val="0"/>
        </a:spcBef>
        <a:spcAft>
          <a:spcPct val="0"/>
        </a:spcAft>
        <a:defRPr sz="2200">
          <a:solidFill>
            <a:srgbClr val="000066"/>
          </a:solidFill>
          <a:latin typeface="Arial" pitchFamily="34" charset="0"/>
        </a:defRPr>
      </a:lvl9pPr>
    </p:titleStyle>
    <p:bodyStyle>
      <a:lvl1pPr marL="363538" indent="-363538" algn="l" rtl="0" eaLnBrk="0" fontAlgn="base" hangingPunct="0">
        <a:lnSpc>
          <a:spcPct val="102000"/>
        </a:lnSpc>
        <a:spcBef>
          <a:spcPct val="0"/>
        </a:spcBef>
        <a:spcAft>
          <a:spcPct val="37000"/>
        </a:spcAft>
        <a:buChar char="•"/>
        <a:tabLst>
          <a:tab pos="363538" algn="l"/>
        </a:tabLst>
        <a:defRPr>
          <a:solidFill>
            <a:srgbClr val="000066"/>
          </a:solidFill>
          <a:latin typeface="+mn-lt"/>
          <a:ea typeface="+mn-ea"/>
          <a:cs typeface="+mn-cs"/>
        </a:defRPr>
      </a:lvl1pPr>
      <a:lvl2pPr marL="800100" indent="-257175" algn="l" rtl="0" eaLnBrk="0" fontAlgn="base" hangingPunct="0">
        <a:lnSpc>
          <a:spcPct val="94000"/>
        </a:lnSpc>
        <a:spcBef>
          <a:spcPct val="0"/>
        </a:spcBef>
        <a:spcAft>
          <a:spcPct val="36000"/>
        </a:spcAft>
        <a:tabLst>
          <a:tab pos="363538" algn="l"/>
        </a:tabLst>
        <a:defRPr sz="1600">
          <a:solidFill>
            <a:srgbClr val="000066"/>
          </a:solidFill>
          <a:latin typeface="Frutiger Next Pro"/>
        </a:defRPr>
      </a:lvl2pPr>
      <a:lvl3pPr marL="1169988" indent="-190500" algn="l" rtl="0" eaLnBrk="0" fontAlgn="base" hangingPunct="0">
        <a:lnSpc>
          <a:spcPct val="95000"/>
        </a:lnSpc>
        <a:spcBef>
          <a:spcPct val="0"/>
        </a:spcBef>
        <a:spcAft>
          <a:spcPct val="30000"/>
        </a:spcAft>
        <a:tabLst>
          <a:tab pos="363538" algn="l"/>
        </a:tabLst>
        <a:defRPr sz="1400">
          <a:solidFill>
            <a:srgbClr val="000066"/>
          </a:solidFill>
          <a:latin typeface="Frutiger Next Pro"/>
        </a:defRPr>
      </a:lvl3pPr>
      <a:lvl4pPr marL="1544638" indent="-195263" algn="l" rtl="0" eaLnBrk="0" fontAlgn="base" hangingPunct="0">
        <a:lnSpc>
          <a:spcPct val="97000"/>
        </a:lnSpc>
        <a:spcBef>
          <a:spcPct val="0"/>
        </a:spcBef>
        <a:spcAft>
          <a:spcPct val="28000"/>
        </a:spcAft>
        <a:buChar char="–"/>
        <a:tabLst>
          <a:tab pos="363538" algn="l"/>
        </a:tabLst>
        <a:defRPr sz="1200">
          <a:solidFill>
            <a:srgbClr val="000066"/>
          </a:solidFill>
          <a:latin typeface="Frutiger Next Pro"/>
        </a:defRPr>
      </a:lvl4pPr>
      <a:lvl5pPr marL="1911350" indent="-187325" algn="l" rtl="0" eaLnBrk="0" fontAlgn="base" hangingPunct="0">
        <a:lnSpc>
          <a:spcPts val="1600"/>
        </a:lnSpc>
        <a:spcBef>
          <a:spcPct val="0"/>
        </a:spcBef>
        <a:spcAft>
          <a:spcPct val="0"/>
        </a:spcAft>
        <a:buChar char="–"/>
        <a:tabLst>
          <a:tab pos="363538" algn="l"/>
        </a:tabLst>
        <a:defRPr sz="1200">
          <a:solidFill>
            <a:schemeClr val="tx1"/>
          </a:solidFill>
          <a:latin typeface="Verdana" pitchFamily="34" charset="0"/>
        </a:defRPr>
      </a:lvl5pPr>
      <a:lvl6pPr marL="2368550" indent="-187325" algn="l" rtl="0" fontAlgn="base">
        <a:lnSpc>
          <a:spcPts val="1600"/>
        </a:lnSpc>
        <a:spcBef>
          <a:spcPct val="0"/>
        </a:spcBef>
        <a:spcAft>
          <a:spcPct val="0"/>
        </a:spcAft>
        <a:buChar char="–"/>
        <a:tabLst>
          <a:tab pos="363538" algn="l"/>
        </a:tabLst>
        <a:defRPr sz="1200">
          <a:solidFill>
            <a:schemeClr val="tx1"/>
          </a:solidFill>
          <a:latin typeface="Verdana" pitchFamily="34" charset="0"/>
        </a:defRPr>
      </a:lvl6pPr>
      <a:lvl7pPr marL="2825750" indent="-187325" algn="l" rtl="0" fontAlgn="base">
        <a:lnSpc>
          <a:spcPts val="1600"/>
        </a:lnSpc>
        <a:spcBef>
          <a:spcPct val="0"/>
        </a:spcBef>
        <a:spcAft>
          <a:spcPct val="0"/>
        </a:spcAft>
        <a:buChar char="–"/>
        <a:tabLst>
          <a:tab pos="363538" algn="l"/>
        </a:tabLst>
        <a:defRPr sz="1200">
          <a:solidFill>
            <a:schemeClr val="tx1"/>
          </a:solidFill>
          <a:latin typeface="Verdana" pitchFamily="34" charset="0"/>
        </a:defRPr>
      </a:lvl7pPr>
      <a:lvl8pPr marL="3282950" indent="-187325" algn="l" rtl="0" fontAlgn="base">
        <a:lnSpc>
          <a:spcPts val="1600"/>
        </a:lnSpc>
        <a:spcBef>
          <a:spcPct val="0"/>
        </a:spcBef>
        <a:spcAft>
          <a:spcPct val="0"/>
        </a:spcAft>
        <a:buChar char="–"/>
        <a:tabLst>
          <a:tab pos="363538" algn="l"/>
        </a:tabLst>
        <a:defRPr sz="1200">
          <a:solidFill>
            <a:schemeClr val="tx1"/>
          </a:solidFill>
          <a:latin typeface="Verdana" pitchFamily="34" charset="0"/>
        </a:defRPr>
      </a:lvl8pPr>
      <a:lvl9pPr marL="3740150" indent="-187325" algn="l" rtl="0" fontAlgn="base">
        <a:lnSpc>
          <a:spcPts val="1600"/>
        </a:lnSpc>
        <a:spcBef>
          <a:spcPct val="0"/>
        </a:spcBef>
        <a:spcAft>
          <a:spcPct val="0"/>
        </a:spcAft>
        <a:buChar char="–"/>
        <a:tabLst>
          <a:tab pos="363538" algn="l"/>
        </a:tabLst>
        <a:defRPr sz="1200">
          <a:solidFill>
            <a:schemeClr val="tx1"/>
          </a:solidFill>
          <a:latin typeface="Verdana"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18EF9-9A06-5894-157C-E975A5D2693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EAAA30D-D456-4913-D0A2-A7F4866FF3E3}"/>
              </a:ext>
            </a:extLst>
          </p:cNvPr>
          <p:cNvPicPr>
            <a:picLocks noChangeAspect="1"/>
          </p:cNvPicPr>
          <p:nvPr/>
        </p:nvPicPr>
        <p:blipFill>
          <a:blip r:embed="rId3"/>
          <a:srcRect t="1704"/>
          <a:stretch/>
        </p:blipFill>
        <p:spPr>
          <a:xfrm>
            <a:off x="1011897" y="0"/>
            <a:ext cx="10168205" cy="6847522"/>
          </a:xfrm>
          <a:prstGeom prst="rect">
            <a:avLst/>
          </a:prstGeom>
        </p:spPr>
      </p:pic>
    </p:spTree>
    <p:extLst>
      <p:ext uri="{BB962C8B-B14F-4D97-AF65-F5344CB8AC3E}">
        <p14:creationId xmlns:p14="http://schemas.microsoft.com/office/powerpoint/2010/main" val="2480277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 name="Picture 111">
            <a:extLst>
              <a:ext uri="{FF2B5EF4-FFF2-40B4-BE49-F238E27FC236}">
                <a16:creationId xmlns:a16="http://schemas.microsoft.com/office/drawing/2014/main" id="{12B7523B-CAC7-2638-EE42-B5EC941C2F1D}"/>
              </a:ext>
            </a:extLst>
          </p:cNvPr>
          <p:cNvPicPr>
            <a:picLocks noChangeAspect="1"/>
          </p:cNvPicPr>
          <p:nvPr/>
        </p:nvPicPr>
        <p:blipFill>
          <a:blip r:embed="rId2"/>
          <a:stretch>
            <a:fillRect/>
          </a:stretch>
        </p:blipFill>
        <p:spPr>
          <a:xfrm>
            <a:off x="1558242" y="14355"/>
            <a:ext cx="8023351" cy="1148884"/>
          </a:xfrm>
          <a:prstGeom prst="rect">
            <a:avLst/>
          </a:prstGeom>
        </p:spPr>
      </p:pic>
      <p:sp>
        <p:nvSpPr>
          <p:cNvPr id="61" name="Rectangle 60">
            <a:extLst>
              <a:ext uri="{FF2B5EF4-FFF2-40B4-BE49-F238E27FC236}">
                <a16:creationId xmlns:a16="http://schemas.microsoft.com/office/drawing/2014/main" id="{F9908D86-63F4-08E8-5D49-C8DF152B0A1F}"/>
              </a:ext>
            </a:extLst>
          </p:cNvPr>
          <p:cNvSpPr/>
          <p:nvPr/>
        </p:nvSpPr>
        <p:spPr>
          <a:xfrm>
            <a:off x="7392203" y="1283647"/>
            <a:ext cx="4206240" cy="224153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en-US" dirty="0">
                <a:solidFill>
                  <a:schemeClr val="tx1"/>
                </a:solidFill>
              </a:rPr>
              <a:t>SITED INTERNALLY</a:t>
            </a:r>
            <a:endParaRPr lang="en-GB" dirty="0">
              <a:solidFill>
                <a:schemeClr val="tx1"/>
              </a:solidFill>
            </a:endParaRPr>
          </a:p>
        </p:txBody>
      </p:sp>
      <p:pic>
        <p:nvPicPr>
          <p:cNvPr id="89" name="Picture 88">
            <a:extLst>
              <a:ext uri="{FF2B5EF4-FFF2-40B4-BE49-F238E27FC236}">
                <a16:creationId xmlns:a16="http://schemas.microsoft.com/office/drawing/2014/main" id="{461307BB-493E-E636-77A4-FB0EB5480814}"/>
              </a:ext>
            </a:extLst>
          </p:cNvPr>
          <p:cNvPicPr>
            <a:picLocks noChangeAspect="1"/>
          </p:cNvPicPr>
          <p:nvPr/>
        </p:nvPicPr>
        <p:blipFill>
          <a:blip r:embed="rId3"/>
          <a:stretch>
            <a:fillRect/>
          </a:stretch>
        </p:blipFill>
        <p:spPr>
          <a:xfrm>
            <a:off x="10420846" y="1757471"/>
            <a:ext cx="849251" cy="849251"/>
          </a:xfrm>
          <a:prstGeom prst="rect">
            <a:avLst/>
          </a:prstGeom>
        </p:spPr>
      </p:pic>
      <p:grpSp>
        <p:nvGrpSpPr>
          <p:cNvPr id="9" name="Group 8">
            <a:extLst>
              <a:ext uri="{FF2B5EF4-FFF2-40B4-BE49-F238E27FC236}">
                <a16:creationId xmlns:a16="http://schemas.microsoft.com/office/drawing/2014/main" id="{8D42B058-6B51-E972-57B2-96A025943080}"/>
              </a:ext>
            </a:extLst>
          </p:cNvPr>
          <p:cNvGrpSpPr/>
          <p:nvPr/>
        </p:nvGrpSpPr>
        <p:grpSpPr>
          <a:xfrm>
            <a:off x="4490758" y="2664753"/>
            <a:ext cx="2050182" cy="1714500"/>
            <a:chOff x="1001027" y="803910"/>
            <a:chExt cx="2050182" cy="1714500"/>
          </a:xfrm>
        </p:grpSpPr>
        <p:pic>
          <p:nvPicPr>
            <p:cNvPr id="4" name="Picture 3">
              <a:extLst>
                <a:ext uri="{FF2B5EF4-FFF2-40B4-BE49-F238E27FC236}">
                  <a16:creationId xmlns:a16="http://schemas.microsoft.com/office/drawing/2014/main" id="{8B6E0162-333E-213D-06A0-F92CF8384AB6}"/>
                </a:ext>
              </a:extLst>
            </p:cNvPr>
            <p:cNvPicPr>
              <a:picLocks noChangeAspect="1"/>
            </p:cNvPicPr>
            <p:nvPr/>
          </p:nvPicPr>
          <p:blipFill>
            <a:blip r:embed="rId4"/>
            <a:srcRect l="10052" r="20738"/>
            <a:stretch/>
          </p:blipFill>
          <p:spPr>
            <a:xfrm>
              <a:off x="1001027" y="803910"/>
              <a:ext cx="2050182" cy="1714500"/>
            </a:xfrm>
            <a:prstGeom prst="rect">
              <a:avLst/>
            </a:prstGeom>
          </p:spPr>
        </p:pic>
        <p:sp>
          <p:nvSpPr>
            <p:cNvPr id="7" name="Rectangle 6">
              <a:extLst>
                <a:ext uri="{FF2B5EF4-FFF2-40B4-BE49-F238E27FC236}">
                  <a16:creationId xmlns:a16="http://schemas.microsoft.com/office/drawing/2014/main" id="{D7108AE3-F182-7F5B-2343-59DE21B61AC5}"/>
                </a:ext>
              </a:extLst>
            </p:cNvPr>
            <p:cNvSpPr/>
            <p:nvPr/>
          </p:nvSpPr>
          <p:spPr>
            <a:xfrm>
              <a:off x="1163053" y="870050"/>
              <a:ext cx="684998" cy="4356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dirty="0">
                  <a:solidFill>
                    <a:sysClr val="windowText" lastClr="000000"/>
                  </a:solidFill>
                </a:rPr>
                <a:t>Surface Activated Foam Fractionation</a:t>
              </a:r>
              <a:endParaRPr lang="en-GB" sz="800" dirty="0">
                <a:solidFill>
                  <a:sysClr val="windowText" lastClr="000000"/>
                </a:solidFill>
              </a:endParaRPr>
            </a:p>
          </p:txBody>
        </p:sp>
      </p:grpSp>
      <p:sp>
        <p:nvSpPr>
          <p:cNvPr id="60" name="Rectangle 59">
            <a:extLst>
              <a:ext uri="{FF2B5EF4-FFF2-40B4-BE49-F238E27FC236}">
                <a16:creationId xmlns:a16="http://schemas.microsoft.com/office/drawing/2014/main" id="{5C1C92AA-85F0-C62B-C445-E7195058A289}"/>
              </a:ext>
            </a:extLst>
          </p:cNvPr>
          <p:cNvSpPr/>
          <p:nvPr/>
        </p:nvSpPr>
        <p:spPr>
          <a:xfrm>
            <a:off x="3741802" y="3116583"/>
            <a:ext cx="867527" cy="3589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dirty="0">
                <a:solidFill>
                  <a:sysClr val="windowText" lastClr="000000"/>
                </a:solidFill>
              </a:rPr>
              <a:t>SAFF Influent (Pulled to internal Feed Tank)</a:t>
            </a:r>
            <a:endParaRPr lang="en-GB" sz="800" dirty="0">
              <a:solidFill>
                <a:sysClr val="windowText" lastClr="000000"/>
              </a:solidFill>
            </a:endParaRPr>
          </a:p>
        </p:txBody>
      </p:sp>
      <p:pic>
        <p:nvPicPr>
          <p:cNvPr id="24" name="Picture 23">
            <a:extLst>
              <a:ext uri="{FF2B5EF4-FFF2-40B4-BE49-F238E27FC236}">
                <a16:creationId xmlns:a16="http://schemas.microsoft.com/office/drawing/2014/main" id="{B7F1A5A5-D825-FD09-A0E4-4AB9A80325F7}"/>
              </a:ext>
            </a:extLst>
          </p:cNvPr>
          <p:cNvPicPr>
            <a:picLocks noChangeAspect="1"/>
          </p:cNvPicPr>
          <p:nvPr/>
        </p:nvPicPr>
        <p:blipFill>
          <a:blip r:embed="rId5"/>
          <a:srcRect l="25616" t="961" r="24845"/>
          <a:stretch/>
        </p:blipFill>
        <p:spPr>
          <a:xfrm>
            <a:off x="2543446" y="1628172"/>
            <a:ext cx="771902" cy="1543163"/>
          </a:xfrm>
          <a:prstGeom prst="rect">
            <a:avLst/>
          </a:prstGeom>
        </p:spPr>
      </p:pic>
      <p:sp>
        <p:nvSpPr>
          <p:cNvPr id="56" name="Rectangle 55">
            <a:extLst>
              <a:ext uri="{FF2B5EF4-FFF2-40B4-BE49-F238E27FC236}">
                <a16:creationId xmlns:a16="http://schemas.microsoft.com/office/drawing/2014/main" id="{69D2CBED-1ACF-D40B-5956-63D243DAF7CE}"/>
              </a:ext>
            </a:extLst>
          </p:cNvPr>
          <p:cNvSpPr/>
          <p:nvPr/>
        </p:nvSpPr>
        <p:spPr>
          <a:xfrm>
            <a:off x="1940261" y="3136628"/>
            <a:ext cx="844033" cy="937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dirty="0">
                <a:solidFill>
                  <a:sysClr val="windowText" lastClr="000000"/>
                </a:solidFill>
              </a:rPr>
              <a:t>Overflow    Feed</a:t>
            </a:r>
            <a:endParaRPr lang="en-GB" sz="800" dirty="0">
              <a:solidFill>
                <a:sysClr val="windowText" lastClr="000000"/>
              </a:solidFill>
            </a:endParaRPr>
          </a:p>
        </p:txBody>
      </p:sp>
      <p:sp>
        <p:nvSpPr>
          <p:cNvPr id="54" name="Rectangle 53">
            <a:extLst>
              <a:ext uri="{FF2B5EF4-FFF2-40B4-BE49-F238E27FC236}">
                <a16:creationId xmlns:a16="http://schemas.microsoft.com/office/drawing/2014/main" id="{93EA9D40-0FE9-5EA1-E325-DE8ACDB683FC}"/>
              </a:ext>
            </a:extLst>
          </p:cNvPr>
          <p:cNvSpPr/>
          <p:nvPr/>
        </p:nvSpPr>
        <p:spPr>
          <a:xfrm>
            <a:off x="1889075" y="4514530"/>
            <a:ext cx="1098786" cy="1077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dirty="0">
                <a:solidFill>
                  <a:sysClr val="windowText" lastClr="000000"/>
                </a:solidFill>
              </a:rPr>
              <a:t>Bottom Manifold Feed</a:t>
            </a:r>
            <a:endParaRPr lang="en-GB" sz="800" dirty="0">
              <a:solidFill>
                <a:sysClr val="windowText" lastClr="000000"/>
              </a:solidFill>
            </a:endParaRPr>
          </a:p>
        </p:txBody>
      </p:sp>
      <p:grpSp>
        <p:nvGrpSpPr>
          <p:cNvPr id="8" name="Group 7">
            <a:extLst>
              <a:ext uri="{FF2B5EF4-FFF2-40B4-BE49-F238E27FC236}">
                <a16:creationId xmlns:a16="http://schemas.microsoft.com/office/drawing/2014/main" id="{39F55EB5-969C-9105-6188-DAAB9C25A320}"/>
              </a:ext>
            </a:extLst>
          </p:cNvPr>
          <p:cNvGrpSpPr/>
          <p:nvPr/>
        </p:nvGrpSpPr>
        <p:grpSpPr>
          <a:xfrm>
            <a:off x="7760700" y="1834730"/>
            <a:ext cx="1512338" cy="1406192"/>
            <a:chOff x="4172586" y="702310"/>
            <a:chExt cx="2180642" cy="1714500"/>
          </a:xfrm>
        </p:grpSpPr>
        <p:pic>
          <p:nvPicPr>
            <p:cNvPr id="5" name="Picture 4">
              <a:extLst>
                <a:ext uri="{FF2B5EF4-FFF2-40B4-BE49-F238E27FC236}">
                  <a16:creationId xmlns:a16="http://schemas.microsoft.com/office/drawing/2014/main" id="{F8AE6863-B14D-7EBE-4FA3-871F31665B7F}"/>
                </a:ext>
              </a:extLst>
            </p:cNvPr>
            <p:cNvPicPr>
              <a:picLocks noChangeAspect="1"/>
            </p:cNvPicPr>
            <p:nvPr/>
          </p:nvPicPr>
          <p:blipFill>
            <a:blip r:embed="rId6"/>
            <a:stretch>
              <a:fillRect/>
            </a:stretch>
          </p:blipFill>
          <p:spPr>
            <a:xfrm>
              <a:off x="4172586" y="702310"/>
              <a:ext cx="1123950" cy="1714500"/>
            </a:xfrm>
            <a:prstGeom prst="rect">
              <a:avLst/>
            </a:prstGeom>
          </p:spPr>
        </p:pic>
        <p:sp>
          <p:nvSpPr>
            <p:cNvPr id="6" name="Rectangle 5">
              <a:extLst>
                <a:ext uri="{FF2B5EF4-FFF2-40B4-BE49-F238E27FC236}">
                  <a16:creationId xmlns:a16="http://schemas.microsoft.com/office/drawing/2014/main" id="{D72DA0EC-CE8E-287B-D835-76BFED15D8D9}"/>
                </a:ext>
              </a:extLst>
            </p:cNvPr>
            <p:cNvSpPr/>
            <p:nvPr/>
          </p:nvSpPr>
          <p:spPr>
            <a:xfrm>
              <a:off x="4937760" y="702310"/>
              <a:ext cx="1415468" cy="4356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dirty="0">
                  <a:solidFill>
                    <a:sysClr val="windowText" lastClr="000000"/>
                  </a:solidFill>
                </a:rPr>
                <a:t>Powder Activated Carbon (PAC introduced at pre-determined and digitally controlled dose)</a:t>
              </a:r>
              <a:endParaRPr lang="en-GB" sz="800" dirty="0">
                <a:solidFill>
                  <a:sysClr val="windowText" lastClr="000000"/>
                </a:solidFill>
              </a:endParaRPr>
            </a:p>
          </p:txBody>
        </p:sp>
      </p:grpSp>
      <p:pic>
        <p:nvPicPr>
          <p:cNvPr id="10" name="Picture 9">
            <a:extLst>
              <a:ext uri="{FF2B5EF4-FFF2-40B4-BE49-F238E27FC236}">
                <a16:creationId xmlns:a16="http://schemas.microsoft.com/office/drawing/2014/main" id="{598083F6-E72F-CB0D-6645-02A549965DF3}"/>
              </a:ext>
            </a:extLst>
          </p:cNvPr>
          <p:cNvPicPr>
            <a:picLocks noChangeAspect="1"/>
          </p:cNvPicPr>
          <p:nvPr/>
        </p:nvPicPr>
        <p:blipFill>
          <a:blip r:embed="rId7"/>
          <a:stretch>
            <a:fillRect/>
          </a:stretch>
        </p:blipFill>
        <p:spPr>
          <a:xfrm>
            <a:off x="6978826" y="4095838"/>
            <a:ext cx="1014077" cy="1014077"/>
          </a:xfrm>
          <a:prstGeom prst="rect">
            <a:avLst/>
          </a:prstGeom>
        </p:spPr>
      </p:pic>
      <p:pic>
        <p:nvPicPr>
          <p:cNvPr id="11" name="Picture 10">
            <a:extLst>
              <a:ext uri="{FF2B5EF4-FFF2-40B4-BE49-F238E27FC236}">
                <a16:creationId xmlns:a16="http://schemas.microsoft.com/office/drawing/2014/main" id="{485D35EB-CE75-EAA3-380B-C671F980E717}"/>
              </a:ext>
            </a:extLst>
          </p:cNvPr>
          <p:cNvPicPr>
            <a:picLocks noChangeAspect="1"/>
          </p:cNvPicPr>
          <p:nvPr/>
        </p:nvPicPr>
        <p:blipFill>
          <a:blip r:embed="rId7"/>
          <a:stretch>
            <a:fillRect/>
          </a:stretch>
        </p:blipFill>
        <p:spPr>
          <a:xfrm>
            <a:off x="7992903" y="4095837"/>
            <a:ext cx="1014077" cy="1014077"/>
          </a:xfrm>
          <a:prstGeom prst="rect">
            <a:avLst/>
          </a:prstGeom>
        </p:spPr>
      </p:pic>
      <p:pic>
        <p:nvPicPr>
          <p:cNvPr id="12" name="Picture 11">
            <a:extLst>
              <a:ext uri="{FF2B5EF4-FFF2-40B4-BE49-F238E27FC236}">
                <a16:creationId xmlns:a16="http://schemas.microsoft.com/office/drawing/2014/main" id="{CA6947F3-CD35-00BD-7C97-AC2E99732CE3}"/>
              </a:ext>
            </a:extLst>
          </p:cNvPr>
          <p:cNvPicPr>
            <a:picLocks noChangeAspect="1"/>
          </p:cNvPicPr>
          <p:nvPr/>
        </p:nvPicPr>
        <p:blipFill>
          <a:blip r:embed="rId7"/>
          <a:stretch>
            <a:fillRect/>
          </a:stretch>
        </p:blipFill>
        <p:spPr>
          <a:xfrm>
            <a:off x="9006980" y="4095836"/>
            <a:ext cx="1014077" cy="1014077"/>
          </a:xfrm>
          <a:prstGeom prst="rect">
            <a:avLst/>
          </a:prstGeom>
        </p:spPr>
      </p:pic>
      <p:pic>
        <p:nvPicPr>
          <p:cNvPr id="13" name="Picture 12">
            <a:extLst>
              <a:ext uri="{FF2B5EF4-FFF2-40B4-BE49-F238E27FC236}">
                <a16:creationId xmlns:a16="http://schemas.microsoft.com/office/drawing/2014/main" id="{A45CA101-FAF1-A6B5-6B2B-E74B804491FD}"/>
              </a:ext>
            </a:extLst>
          </p:cNvPr>
          <p:cNvPicPr>
            <a:picLocks noChangeAspect="1"/>
          </p:cNvPicPr>
          <p:nvPr/>
        </p:nvPicPr>
        <p:blipFill>
          <a:blip r:embed="rId7"/>
          <a:stretch>
            <a:fillRect/>
          </a:stretch>
        </p:blipFill>
        <p:spPr>
          <a:xfrm>
            <a:off x="10011432" y="4095835"/>
            <a:ext cx="1014077" cy="1014077"/>
          </a:xfrm>
          <a:prstGeom prst="rect">
            <a:avLst/>
          </a:prstGeom>
        </p:spPr>
      </p:pic>
      <p:pic>
        <p:nvPicPr>
          <p:cNvPr id="15" name="Picture 14">
            <a:extLst>
              <a:ext uri="{FF2B5EF4-FFF2-40B4-BE49-F238E27FC236}">
                <a16:creationId xmlns:a16="http://schemas.microsoft.com/office/drawing/2014/main" id="{ED558812-77E1-E5B6-1209-78E53BC489B5}"/>
              </a:ext>
            </a:extLst>
          </p:cNvPr>
          <p:cNvPicPr>
            <a:picLocks noChangeAspect="1"/>
          </p:cNvPicPr>
          <p:nvPr/>
        </p:nvPicPr>
        <p:blipFill>
          <a:blip r:embed="rId7"/>
          <a:stretch>
            <a:fillRect/>
          </a:stretch>
        </p:blipFill>
        <p:spPr>
          <a:xfrm>
            <a:off x="11024537" y="4086803"/>
            <a:ext cx="1014077" cy="1014077"/>
          </a:xfrm>
          <a:prstGeom prst="rect">
            <a:avLst/>
          </a:prstGeom>
        </p:spPr>
      </p:pic>
      <p:pic>
        <p:nvPicPr>
          <p:cNvPr id="16" name="Picture 15">
            <a:extLst>
              <a:ext uri="{FF2B5EF4-FFF2-40B4-BE49-F238E27FC236}">
                <a16:creationId xmlns:a16="http://schemas.microsoft.com/office/drawing/2014/main" id="{DD3A4E1A-BBC7-0DDD-62E0-7A0D3B28AEF5}"/>
              </a:ext>
            </a:extLst>
          </p:cNvPr>
          <p:cNvPicPr>
            <a:picLocks noChangeAspect="1"/>
          </p:cNvPicPr>
          <p:nvPr/>
        </p:nvPicPr>
        <p:blipFill>
          <a:blip r:embed="rId7"/>
          <a:stretch>
            <a:fillRect/>
          </a:stretch>
        </p:blipFill>
        <p:spPr>
          <a:xfrm>
            <a:off x="9347142" y="5416681"/>
            <a:ext cx="1014077" cy="1014077"/>
          </a:xfrm>
          <a:prstGeom prst="rect">
            <a:avLst/>
          </a:prstGeom>
        </p:spPr>
      </p:pic>
      <p:pic>
        <p:nvPicPr>
          <p:cNvPr id="17" name="Picture 16">
            <a:extLst>
              <a:ext uri="{FF2B5EF4-FFF2-40B4-BE49-F238E27FC236}">
                <a16:creationId xmlns:a16="http://schemas.microsoft.com/office/drawing/2014/main" id="{7F92DD3D-E292-2180-D4CB-1C742FB68FF0}"/>
              </a:ext>
            </a:extLst>
          </p:cNvPr>
          <p:cNvPicPr>
            <a:picLocks noChangeAspect="1"/>
          </p:cNvPicPr>
          <p:nvPr/>
        </p:nvPicPr>
        <p:blipFill>
          <a:blip r:embed="rId7"/>
          <a:stretch>
            <a:fillRect/>
          </a:stretch>
        </p:blipFill>
        <p:spPr>
          <a:xfrm>
            <a:off x="8302426" y="5437313"/>
            <a:ext cx="1014077" cy="1014077"/>
          </a:xfrm>
          <a:prstGeom prst="rect">
            <a:avLst/>
          </a:prstGeom>
        </p:spPr>
      </p:pic>
      <p:pic>
        <p:nvPicPr>
          <p:cNvPr id="18" name="Picture 17">
            <a:extLst>
              <a:ext uri="{FF2B5EF4-FFF2-40B4-BE49-F238E27FC236}">
                <a16:creationId xmlns:a16="http://schemas.microsoft.com/office/drawing/2014/main" id="{FD6FCF49-7027-78F3-2338-8B5D3AB756CE}"/>
              </a:ext>
            </a:extLst>
          </p:cNvPr>
          <p:cNvPicPr>
            <a:picLocks noChangeAspect="1"/>
          </p:cNvPicPr>
          <p:nvPr/>
        </p:nvPicPr>
        <p:blipFill>
          <a:blip r:embed="rId7"/>
          <a:srcRect/>
          <a:stretch/>
        </p:blipFill>
        <p:spPr>
          <a:xfrm>
            <a:off x="7305514" y="5437313"/>
            <a:ext cx="1014077" cy="1014077"/>
          </a:xfrm>
          <a:prstGeom prst="rect">
            <a:avLst/>
          </a:prstGeom>
        </p:spPr>
      </p:pic>
      <p:pic>
        <p:nvPicPr>
          <p:cNvPr id="19" name="Picture 18">
            <a:extLst>
              <a:ext uri="{FF2B5EF4-FFF2-40B4-BE49-F238E27FC236}">
                <a16:creationId xmlns:a16="http://schemas.microsoft.com/office/drawing/2014/main" id="{A5F064E9-862F-94B8-E34A-93040B84191B}"/>
              </a:ext>
            </a:extLst>
          </p:cNvPr>
          <p:cNvPicPr>
            <a:picLocks noChangeAspect="1"/>
          </p:cNvPicPr>
          <p:nvPr/>
        </p:nvPicPr>
        <p:blipFill>
          <a:blip r:embed="rId7"/>
          <a:stretch>
            <a:fillRect/>
          </a:stretch>
        </p:blipFill>
        <p:spPr>
          <a:xfrm>
            <a:off x="1014523" y="3331398"/>
            <a:ext cx="1014077" cy="1014077"/>
          </a:xfrm>
          <a:prstGeom prst="rect">
            <a:avLst/>
          </a:prstGeom>
        </p:spPr>
      </p:pic>
      <p:pic>
        <p:nvPicPr>
          <p:cNvPr id="20" name="Picture 19">
            <a:extLst>
              <a:ext uri="{FF2B5EF4-FFF2-40B4-BE49-F238E27FC236}">
                <a16:creationId xmlns:a16="http://schemas.microsoft.com/office/drawing/2014/main" id="{6AD67111-69F7-F57E-4B83-703C61F83F19}"/>
              </a:ext>
            </a:extLst>
          </p:cNvPr>
          <p:cNvPicPr>
            <a:picLocks noChangeAspect="1"/>
          </p:cNvPicPr>
          <p:nvPr/>
        </p:nvPicPr>
        <p:blipFill>
          <a:blip r:embed="rId7"/>
          <a:stretch>
            <a:fillRect/>
          </a:stretch>
        </p:blipFill>
        <p:spPr>
          <a:xfrm>
            <a:off x="2800502" y="3331398"/>
            <a:ext cx="1014077" cy="1014077"/>
          </a:xfrm>
          <a:prstGeom prst="rect">
            <a:avLst/>
          </a:prstGeom>
        </p:spPr>
      </p:pic>
      <p:pic>
        <p:nvPicPr>
          <p:cNvPr id="21" name="Picture 20">
            <a:extLst>
              <a:ext uri="{FF2B5EF4-FFF2-40B4-BE49-F238E27FC236}">
                <a16:creationId xmlns:a16="http://schemas.microsoft.com/office/drawing/2014/main" id="{9F7B199A-96B1-8155-A873-1BD871CFE394}"/>
              </a:ext>
            </a:extLst>
          </p:cNvPr>
          <p:cNvPicPr>
            <a:picLocks noChangeAspect="1"/>
          </p:cNvPicPr>
          <p:nvPr/>
        </p:nvPicPr>
        <p:blipFill>
          <a:blip r:embed="rId7"/>
          <a:stretch>
            <a:fillRect/>
          </a:stretch>
        </p:blipFill>
        <p:spPr>
          <a:xfrm>
            <a:off x="2028600" y="3205686"/>
            <a:ext cx="771902" cy="1139789"/>
          </a:xfrm>
          <a:prstGeom prst="rect">
            <a:avLst/>
          </a:prstGeom>
        </p:spPr>
      </p:pic>
      <p:sp>
        <p:nvSpPr>
          <p:cNvPr id="22" name="Rectangle: Rounded Corners 21">
            <a:extLst>
              <a:ext uri="{FF2B5EF4-FFF2-40B4-BE49-F238E27FC236}">
                <a16:creationId xmlns:a16="http://schemas.microsoft.com/office/drawing/2014/main" id="{D0DB41F8-BE49-7339-727F-F647C9166499}"/>
              </a:ext>
            </a:extLst>
          </p:cNvPr>
          <p:cNvSpPr/>
          <p:nvPr/>
        </p:nvSpPr>
        <p:spPr>
          <a:xfrm>
            <a:off x="282982" y="4643704"/>
            <a:ext cx="1207380" cy="77435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t>Captured Stormwater Feed from Drainage System and Water Capture Bund</a:t>
            </a:r>
            <a:endParaRPr lang="en-GB" sz="900" dirty="0"/>
          </a:p>
        </p:txBody>
      </p:sp>
      <p:pic>
        <p:nvPicPr>
          <p:cNvPr id="23" name="Picture 22">
            <a:extLst>
              <a:ext uri="{FF2B5EF4-FFF2-40B4-BE49-F238E27FC236}">
                <a16:creationId xmlns:a16="http://schemas.microsoft.com/office/drawing/2014/main" id="{91B8F6D1-8FFC-B91A-C586-B59BABD73494}"/>
              </a:ext>
            </a:extLst>
          </p:cNvPr>
          <p:cNvPicPr>
            <a:picLocks noChangeAspect="1"/>
          </p:cNvPicPr>
          <p:nvPr/>
        </p:nvPicPr>
        <p:blipFill>
          <a:blip r:embed="rId5"/>
          <a:srcRect l="25616" t="961" r="24845"/>
          <a:stretch/>
        </p:blipFill>
        <p:spPr>
          <a:xfrm>
            <a:off x="1381150" y="1593822"/>
            <a:ext cx="771902" cy="1543163"/>
          </a:xfrm>
          <a:prstGeom prst="rect">
            <a:avLst/>
          </a:prstGeom>
        </p:spPr>
      </p:pic>
      <p:sp>
        <p:nvSpPr>
          <p:cNvPr id="25" name="Rectangle 24">
            <a:extLst>
              <a:ext uri="{FF2B5EF4-FFF2-40B4-BE49-F238E27FC236}">
                <a16:creationId xmlns:a16="http://schemas.microsoft.com/office/drawing/2014/main" id="{6CCE78C1-2C12-2787-A424-551FE4D0CCD0}"/>
              </a:ext>
            </a:extLst>
          </p:cNvPr>
          <p:cNvSpPr/>
          <p:nvPr/>
        </p:nvSpPr>
        <p:spPr>
          <a:xfrm>
            <a:off x="1465920" y="1981841"/>
            <a:ext cx="584886" cy="566672"/>
          </a:xfrm>
          <a:prstGeom prst="rect">
            <a:avLst/>
          </a:prstGeom>
          <a:solidFill>
            <a:srgbClr val="A9B7A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dirty="0">
                <a:solidFill>
                  <a:sysClr val="windowText" lastClr="000000"/>
                </a:solidFill>
              </a:rPr>
              <a:t>Tank A1</a:t>
            </a:r>
          </a:p>
          <a:p>
            <a:pPr algn="ctr"/>
            <a:r>
              <a:rPr lang="en-US" sz="800" dirty="0">
                <a:solidFill>
                  <a:sysClr val="windowText" lastClr="000000"/>
                </a:solidFill>
              </a:rPr>
              <a:t>Glass Fibre Laminate</a:t>
            </a:r>
          </a:p>
          <a:p>
            <a:pPr algn="ctr"/>
            <a:r>
              <a:rPr lang="en-US" sz="800" dirty="0">
                <a:solidFill>
                  <a:sysClr val="windowText" lastClr="000000"/>
                </a:solidFill>
              </a:rPr>
              <a:t>39m³</a:t>
            </a:r>
            <a:endParaRPr lang="en-GB" sz="800" dirty="0">
              <a:solidFill>
                <a:sysClr val="windowText" lastClr="000000"/>
              </a:solidFill>
            </a:endParaRPr>
          </a:p>
        </p:txBody>
      </p:sp>
      <p:sp>
        <p:nvSpPr>
          <p:cNvPr id="26" name="Rectangle 25">
            <a:extLst>
              <a:ext uri="{FF2B5EF4-FFF2-40B4-BE49-F238E27FC236}">
                <a16:creationId xmlns:a16="http://schemas.microsoft.com/office/drawing/2014/main" id="{1B16E73D-1C5F-D2AD-9878-D04829B108CA}"/>
              </a:ext>
            </a:extLst>
          </p:cNvPr>
          <p:cNvSpPr/>
          <p:nvPr/>
        </p:nvSpPr>
        <p:spPr>
          <a:xfrm>
            <a:off x="2625784" y="1981841"/>
            <a:ext cx="584886" cy="566672"/>
          </a:xfrm>
          <a:prstGeom prst="rect">
            <a:avLst/>
          </a:prstGeom>
          <a:solidFill>
            <a:srgbClr val="A9B7AA"/>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dirty="0">
                <a:solidFill>
                  <a:sysClr val="windowText" lastClr="000000"/>
                </a:solidFill>
              </a:rPr>
              <a:t>Tank A2 Stainless Steel</a:t>
            </a:r>
          </a:p>
          <a:p>
            <a:pPr algn="ctr"/>
            <a:r>
              <a:rPr lang="en-US" sz="800" dirty="0">
                <a:solidFill>
                  <a:sysClr val="windowText" lastClr="000000"/>
                </a:solidFill>
              </a:rPr>
              <a:t>40m³</a:t>
            </a:r>
            <a:endParaRPr lang="en-GB" sz="800" dirty="0">
              <a:solidFill>
                <a:sysClr val="windowText" lastClr="000000"/>
              </a:solidFill>
            </a:endParaRPr>
          </a:p>
        </p:txBody>
      </p:sp>
      <p:sp>
        <p:nvSpPr>
          <p:cNvPr id="28" name="Rectangle 27">
            <a:extLst>
              <a:ext uri="{FF2B5EF4-FFF2-40B4-BE49-F238E27FC236}">
                <a16:creationId xmlns:a16="http://schemas.microsoft.com/office/drawing/2014/main" id="{8955468F-D1BA-AFD6-53A1-92C59E1955AE}"/>
              </a:ext>
            </a:extLst>
          </p:cNvPr>
          <p:cNvSpPr/>
          <p:nvPr/>
        </p:nvSpPr>
        <p:spPr>
          <a:xfrm>
            <a:off x="2114467" y="3595868"/>
            <a:ext cx="579374" cy="462112"/>
          </a:xfrm>
          <a:prstGeom prst="rect">
            <a:avLst/>
          </a:prstGeom>
          <a:solidFill>
            <a:srgbClr val="191D20"/>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b="1" dirty="0">
                <a:solidFill>
                  <a:schemeClr val="bg1"/>
                </a:solidFill>
              </a:rPr>
              <a:t>Tank A3</a:t>
            </a:r>
          </a:p>
          <a:p>
            <a:pPr algn="ctr"/>
            <a:r>
              <a:rPr lang="en-US" sz="800" b="1" dirty="0">
                <a:solidFill>
                  <a:schemeClr val="bg1"/>
                </a:solidFill>
              </a:rPr>
              <a:t>MDPE 25m³</a:t>
            </a:r>
            <a:endParaRPr lang="en-GB" sz="800" b="1" dirty="0">
              <a:solidFill>
                <a:schemeClr val="bg1"/>
              </a:solidFill>
            </a:endParaRPr>
          </a:p>
        </p:txBody>
      </p:sp>
      <p:sp>
        <p:nvSpPr>
          <p:cNvPr id="30" name="Rectangle 29">
            <a:extLst>
              <a:ext uri="{FF2B5EF4-FFF2-40B4-BE49-F238E27FC236}">
                <a16:creationId xmlns:a16="http://schemas.microsoft.com/office/drawing/2014/main" id="{5EDD5916-8ECC-BFD4-5F34-7C9A4C460485}"/>
              </a:ext>
            </a:extLst>
          </p:cNvPr>
          <p:cNvSpPr/>
          <p:nvPr/>
        </p:nvSpPr>
        <p:spPr>
          <a:xfrm>
            <a:off x="1223637" y="3667219"/>
            <a:ext cx="579374" cy="462112"/>
          </a:xfrm>
          <a:prstGeom prst="rect">
            <a:avLst/>
          </a:prstGeom>
          <a:solidFill>
            <a:srgbClr val="191D1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b="1" dirty="0">
                <a:solidFill>
                  <a:schemeClr val="bg1"/>
                </a:solidFill>
              </a:rPr>
              <a:t>Tank A4</a:t>
            </a:r>
          </a:p>
          <a:p>
            <a:pPr algn="ctr"/>
            <a:r>
              <a:rPr lang="en-US" sz="800" b="1" dirty="0">
                <a:solidFill>
                  <a:schemeClr val="bg1"/>
                </a:solidFill>
              </a:rPr>
              <a:t>MDPE 30m³</a:t>
            </a:r>
            <a:endParaRPr lang="en-GB" sz="800" b="1" dirty="0">
              <a:solidFill>
                <a:schemeClr val="bg1"/>
              </a:solidFill>
            </a:endParaRPr>
          </a:p>
        </p:txBody>
      </p:sp>
      <p:sp>
        <p:nvSpPr>
          <p:cNvPr id="31" name="Rectangle 30">
            <a:extLst>
              <a:ext uri="{FF2B5EF4-FFF2-40B4-BE49-F238E27FC236}">
                <a16:creationId xmlns:a16="http://schemas.microsoft.com/office/drawing/2014/main" id="{97CF1A64-76AA-EE64-B088-510F5FBE8A4E}"/>
              </a:ext>
            </a:extLst>
          </p:cNvPr>
          <p:cNvSpPr/>
          <p:nvPr/>
        </p:nvSpPr>
        <p:spPr>
          <a:xfrm>
            <a:off x="3008272" y="3674128"/>
            <a:ext cx="579374" cy="462112"/>
          </a:xfrm>
          <a:prstGeom prst="rect">
            <a:avLst/>
          </a:prstGeom>
          <a:solidFill>
            <a:srgbClr val="191D1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b="1" dirty="0">
                <a:solidFill>
                  <a:schemeClr val="bg1"/>
                </a:solidFill>
              </a:rPr>
              <a:t>Tank A5</a:t>
            </a:r>
          </a:p>
          <a:p>
            <a:pPr algn="ctr"/>
            <a:r>
              <a:rPr lang="en-US" sz="800" b="1" dirty="0">
                <a:solidFill>
                  <a:schemeClr val="bg1"/>
                </a:solidFill>
              </a:rPr>
              <a:t>MDPE 30m³</a:t>
            </a:r>
            <a:endParaRPr lang="en-GB" sz="800" b="1" dirty="0">
              <a:solidFill>
                <a:schemeClr val="bg1"/>
              </a:solidFill>
            </a:endParaRPr>
          </a:p>
        </p:txBody>
      </p:sp>
      <p:sp>
        <p:nvSpPr>
          <p:cNvPr id="33" name="Free-form: Shape 32">
            <a:extLst>
              <a:ext uri="{FF2B5EF4-FFF2-40B4-BE49-F238E27FC236}">
                <a16:creationId xmlns:a16="http://schemas.microsoft.com/office/drawing/2014/main" id="{15228D12-A47B-64C9-44FC-E66BB9C1DE28}"/>
              </a:ext>
            </a:extLst>
          </p:cNvPr>
          <p:cNvSpPr/>
          <p:nvPr/>
        </p:nvSpPr>
        <p:spPr>
          <a:xfrm>
            <a:off x="873279" y="1413631"/>
            <a:ext cx="873211" cy="3229233"/>
          </a:xfrm>
          <a:custGeom>
            <a:avLst/>
            <a:gdLst>
              <a:gd name="connsiteX0" fmla="*/ 0 w 873211"/>
              <a:gd name="connsiteY0" fmla="*/ 3229233 h 3229233"/>
              <a:gd name="connsiteX1" fmla="*/ 16476 w 873211"/>
              <a:gd name="connsiteY1" fmla="*/ 8238 h 3229233"/>
              <a:gd name="connsiteX2" fmla="*/ 873211 w 873211"/>
              <a:gd name="connsiteY2" fmla="*/ 0 h 3229233"/>
              <a:gd name="connsiteX3" fmla="*/ 873211 w 873211"/>
              <a:gd name="connsiteY3" fmla="*/ 230660 h 3229233"/>
            </a:gdLst>
            <a:ahLst/>
            <a:cxnLst>
              <a:cxn ang="0">
                <a:pos x="connsiteX0" y="connsiteY0"/>
              </a:cxn>
              <a:cxn ang="0">
                <a:pos x="connsiteX1" y="connsiteY1"/>
              </a:cxn>
              <a:cxn ang="0">
                <a:pos x="connsiteX2" y="connsiteY2"/>
              </a:cxn>
              <a:cxn ang="0">
                <a:pos x="connsiteX3" y="connsiteY3"/>
              </a:cxn>
            </a:cxnLst>
            <a:rect l="l" t="t" r="r" b="b"/>
            <a:pathLst>
              <a:path w="873211" h="3229233">
                <a:moveTo>
                  <a:pt x="0" y="3229233"/>
                </a:moveTo>
                <a:lnTo>
                  <a:pt x="16476" y="8238"/>
                </a:lnTo>
                <a:lnTo>
                  <a:pt x="873211" y="0"/>
                </a:lnTo>
                <a:lnTo>
                  <a:pt x="873211" y="230660"/>
                </a:lnTo>
              </a:path>
            </a:pathLst>
          </a:cu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ree-form: Shape 33">
            <a:extLst>
              <a:ext uri="{FF2B5EF4-FFF2-40B4-BE49-F238E27FC236}">
                <a16:creationId xmlns:a16="http://schemas.microsoft.com/office/drawing/2014/main" id="{906B53F4-DAE5-987E-8798-E6A99EB9018C}"/>
              </a:ext>
            </a:extLst>
          </p:cNvPr>
          <p:cNvSpPr/>
          <p:nvPr/>
        </p:nvSpPr>
        <p:spPr>
          <a:xfrm>
            <a:off x="2100717" y="1430108"/>
            <a:ext cx="807308" cy="1532237"/>
          </a:xfrm>
          <a:custGeom>
            <a:avLst/>
            <a:gdLst>
              <a:gd name="connsiteX0" fmla="*/ 0 w 807308"/>
              <a:gd name="connsiteY0" fmla="*/ 1532237 h 1532237"/>
              <a:gd name="connsiteX1" fmla="*/ 181232 w 807308"/>
              <a:gd name="connsiteY1" fmla="*/ 1532237 h 1532237"/>
              <a:gd name="connsiteX2" fmla="*/ 181232 w 807308"/>
              <a:gd name="connsiteY2" fmla="*/ 0 h 1532237"/>
              <a:gd name="connsiteX3" fmla="*/ 807308 w 807308"/>
              <a:gd name="connsiteY3" fmla="*/ 8237 h 1532237"/>
              <a:gd name="connsiteX4" fmla="*/ 807308 w 807308"/>
              <a:gd name="connsiteY4" fmla="*/ 230659 h 153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308" h="1532237">
                <a:moveTo>
                  <a:pt x="0" y="1532237"/>
                </a:moveTo>
                <a:lnTo>
                  <a:pt x="181232" y="1532237"/>
                </a:lnTo>
                <a:lnTo>
                  <a:pt x="181232" y="0"/>
                </a:lnTo>
                <a:lnTo>
                  <a:pt x="807308" y="8237"/>
                </a:lnTo>
                <a:lnTo>
                  <a:pt x="807308" y="230659"/>
                </a:lnTo>
              </a:path>
            </a:pathLst>
          </a:cu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Arrow: Up 34">
            <a:extLst>
              <a:ext uri="{FF2B5EF4-FFF2-40B4-BE49-F238E27FC236}">
                <a16:creationId xmlns:a16="http://schemas.microsoft.com/office/drawing/2014/main" id="{57CAF6AD-E3C3-65FE-ED14-5678363A18BD}"/>
              </a:ext>
            </a:extLst>
          </p:cNvPr>
          <p:cNvSpPr/>
          <p:nvPr/>
        </p:nvSpPr>
        <p:spPr>
          <a:xfrm>
            <a:off x="815643" y="3463862"/>
            <a:ext cx="142058" cy="29688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Arrow: Up 35">
            <a:extLst>
              <a:ext uri="{FF2B5EF4-FFF2-40B4-BE49-F238E27FC236}">
                <a16:creationId xmlns:a16="http://schemas.microsoft.com/office/drawing/2014/main" id="{337B34B3-4455-66A0-1653-964AE54A3670}"/>
              </a:ext>
            </a:extLst>
          </p:cNvPr>
          <p:cNvSpPr/>
          <p:nvPr/>
        </p:nvSpPr>
        <p:spPr>
          <a:xfrm>
            <a:off x="815643" y="1993416"/>
            <a:ext cx="142058" cy="29688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Arrow: Up 36">
            <a:extLst>
              <a:ext uri="{FF2B5EF4-FFF2-40B4-BE49-F238E27FC236}">
                <a16:creationId xmlns:a16="http://schemas.microsoft.com/office/drawing/2014/main" id="{4CDBF201-C80B-4106-9405-C99802AD4C95}"/>
              </a:ext>
            </a:extLst>
          </p:cNvPr>
          <p:cNvSpPr/>
          <p:nvPr/>
        </p:nvSpPr>
        <p:spPr>
          <a:xfrm rot="5400000">
            <a:off x="1252294" y="1277144"/>
            <a:ext cx="142058" cy="29688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Arrow: Up 37">
            <a:extLst>
              <a:ext uri="{FF2B5EF4-FFF2-40B4-BE49-F238E27FC236}">
                <a16:creationId xmlns:a16="http://schemas.microsoft.com/office/drawing/2014/main" id="{F30427E4-BA70-BCE5-AC80-E1ADE93B7A39}"/>
              </a:ext>
            </a:extLst>
          </p:cNvPr>
          <p:cNvSpPr/>
          <p:nvPr/>
        </p:nvSpPr>
        <p:spPr>
          <a:xfrm rot="5400000">
            <a:off x="2554755" y="1283596"/>
            <a:ext cx="142058" cy="29688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Arrow: Up 38">
            <a:extLst>
              <a:ext uri="{FF2B5EF4-FFF2-40B4-BE49-F238E27FC236}">
                <a16:creationId xmlns:a16="http://schemas.microsoft.com/office/drawing/2014/main" id="{F4A3EAE7-0C4C-A03B-07E7-42CA64CA51C4}"/>
              </a:ext>
            </a:extLst>
          </p:cNvPr>
          <p:cNvSpPr/>
          <p:nvPr/>
        </p:nvSpPr>
        <p:spPr>
          <a:xfrm>
            <a:off x="2214655" y="2055501"/>
            <a:ext cx="142058" cy="29688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05EB9789-9014-B5EB-C33F-0F9DFC255878}"/>
              </a:ext>
            </a:extLst>
          </p:cNvPr>
          <p:cNvSpPr/>
          <p:nvPr/>
        </p:nvSpPr>
        <p:spPr>
          <a:xfrm>
            <a:off x="915905" y="1254877"/>
            <a:ext cx="787957" cy="777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dirty="0">
                <a:solidFill>
                  <a:sysClr val="windowText" lastClr="000000"/>
                </a:solidFill>
              </a:rPr>
              <a:t>Overflow Feed</a:t>
            </a:r>
            <a:endParaRPr lang="en-GB" sz="800" dirty="0">
              <a:solidFill>
                <a:sysClr val="windowText" lastClr="000000"/>
              </a:solidFill>
            </a:endParaRPr>
          </a:p>
        </p:txBody>
      </p:sp>
      <p:sp>
        <p:nvSpPr>
          <p:cNvPr id="41" name="Free-form: Shape 40">
            <a:extLst>
              <a:ext uri="{FF2B5EF4-FFF2-40B4-BE49-F238E27FC236}">
                <a16:creationId xmlns:a16="http://schemas.microsoft.com/office/drawing/2014/main" id="{DDCD7576-B039-44B7-1DA8-93B84BCFEB0C}"/>
              </a:ext>
            </a:extLst>
          </p:cNvPr>
          <p:cNvSpPr/>
          <p:nvPr/>
        </p:nvSpPr>
        <p:spPr>
          <a:xfrm>
            <a:off x="2438468" y="1636053"/>
            <a:ext cx="181233" cy="1606379"/>
          </a:xfrm>
          <a:custGeom>
            <a:avLst/>
            <a:gdLst>
              <a:gd name="connsiteX0" fmla="*/ 0 w 181233"/>
              <a:gd name="connsiteY0" fmla="*/ 1606379 h 1606379"/>
              <a:gd name="connsiteX1" fmla="*/ 0 w 181233"/>
              <a:gd name="connsiteY1" fmla="*/ 0 h 1606379"/>
              <a:gd name="connsiteX2" fmla="*/ 181233 w 181233"/>
              <a:gd name="connsiteY2" fmla="*/ 0 h 1606379"/>
              <a:gd name="connsiteX3" fmla="*/ 181233 w 181233"/>
              <a:gd name="connsiteY3" fmla="*/ 123568 h 1606379"/>
            </a:gdLst>
            <a:ahLst/>
            <a:cxnLst>
              <a:cxn ang="0">
                <a:pos x="connsiteX0" y="connsiteY0"/>
              </a:cxn>
              <a:cxn ang="0">
                <a:pos x="connsiteX1" y="connsiteY1"/>
              </a:cxn>
              <a:cxn ang="0">
                <a:pos x="connsiteX2" y="connsiteY2"/>
              </a:cxn>
              <a:cxn ang="0">
                <a:pos x="connsiteX3" y="connsiteY3"/>
              </a:cxn>
            </a:cxnLst>
            <a:rect l="l" t="t" r="r" b="b"/>
            <a:pathLst>
              <a:path w="181233" h="1606379">
                <a:moveTo>
                  <a:pt x="0" y="1606379"/>
                </a:moveTo>
                <a:lnTo>
                  <a:pt x="0" y="0"/>
                </a:lnTo>
                <a:lnTo>
                  <a:pt x="181233" y="0"/>
                </a:lnTo>
                <a:lnTo>
                  <a:pt x="181233" y="123568"/>
                </a:lnTo>
              </a:path>
            </a:pathLst>
          </a:cu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Up 41">
            <a:extLst>
              <a:ext uri="{FF2B5EF4-FFF2-40B4-BE49-F238E27FC236}">
                <a16:creationId xmlns:a16="http://schemas.microsoft.com/office/drawing/2014/main" id="{D8C9160E-B316-9A1D-4EBE-4826424AF7ED}"/>
              </a:ext>
            </a:extLst>
          </p:cNvPr>
          <p:cNvSpPr/>
          <p:nvPr/>
        </p:nvSpPr>
        <p:spPr>
          <a:xfrm rot="10800000">
            <a:off x="2376433" y="2439242"/>
            <a:ext cx="142058" cy="29688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Free-form: Shape 46">
            <a:extLst>
              <a:ext uri="{FF2B5EF4-FFF2-40B4-BE49-F238E27FC236}">
                <a16:creationId xmlns:a16="http://schemas.microsoft.com/office/drawing/2014/main" id="{D6E6F087-3A7A-BE57-D383-5998070D02C8}"/>
              </a:ext>
            </a:extLst>
          </p:cNvPr>
          <p:cNvSpPr/>
          <p:nvPr/>
        </p:nvSpPr>
        <p:spPr>
          <a:xfrm>
            <a:off x="1524068" y="4313351"/>
            <a:ext cx="1812325" cy="131805"/>
          </a:xfrm>
          <a:custGeom>
            <a:avLst/>
            <a:gdLst>
              <a:gd name="connsiteX0" fmla="*/ 0 w 1812325"/>
              <a:gd name="connsiteY0" fmla="*/ 0 h 131805"/>
              <a:gd name="connsiteX1" fmla="*/ 0 w 1812325"/>
              <a:gd name="connsiteY1" fmla="*/ 131805 h 131805"/>
              <a:gd name="connsiteX2" fmla="*/ 1812325 w 1812325"/>
              <a:gd name="connsiteY2" fmla="*/ 131805 h 131805"/>
              <a:gd name="connsiteX3" fmla="*/ 1812325 w 1812325"/>
              <a:gd name="connsiteY3" fmla="*/ 0 h 131805"/>
            </a:gdLst>
            <a:ahLst/>
            <a:cxnLst>
              <a:cxn ang="0">
                <a:pos x="connsiteX0" y="connsiteY0"/>
              </a:cxn>
              <a:cxn ang="0">
                <a:pos x="connsiteX1" y="connsiteY1"/>
              </a:cxn>
              <a:cxn ang="0">
                <a:pos x="connsiteX2" y="connsiteY2"/>
              </a:cxn>
              <a:cxn ang="0">
                <a:pos x="connsiteX3" y="connsiteY3"/>
              </a:cxn>
            </a:cxnLst>
            <a:rect l="l" t="t" r="r" b="b"/>
            <a:pathLst>
              <a:path w="1812325" h="131805">
                <a:moveTo>
                  <a:pt x="0" y="0"/>
                </a:moveTo>
                <a:lnTo>
                  <a:pt x="0" y="131805"/>
                </a:lnTo>
                <a:lnTo>
                  <a:pt x="1812325" y="131805"/>
                </a:lnTo>
                <a:lnTo>
                  <a:pt x="1812325" y="0"/>
                </a:lnTo>
              </a:path>
            </a:pathLst>
          </a:cu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9" name="Straight Connector 48">
            <a:extLst>
              <a:ext uri="{FF2B5EF4-FFF2-40B4-BE49-F238E27FC236}">
                <a16:creationId xmlns:a16="http://schemas.microsoft.com/office/drawing/2014/main" id="{C7B7EA5F-9A0F-EE78-2EE2-DCE617CD0291}"/>
              </a:ext>
            </a:extLst>
          </p:cNvPr>
          <p:cNvCxnSpPr>
            <a:cxnSpLocks/>
          </p:cNvCxnSpPr>
          <p:nvPr/>
        </p:nvCxnSpPr>
        <p:spPr>
          <a:xfrm flipV="1">
            <a:off x="2430230" y="4270357"/>
            <a:ext cx="0" cy="174799"/>
          </a:xfrm>
          <a:prstGeom prst="line">
            <a:avLst/>
          </a:prstGeom>
          <a:noFill/>
          <a:ln w="38100"/>
        </p:spPr>
        <p:style>
          <a:lnRef idx="2">
            <a:schemeClr val="accent1">
              <a:shade val="15000"/>
            </a:schemeClr>
          </a:lnRef>
          <a:fillRef idx="1">
            <a:schemeClr val="accent1"/>
          </a:fillRef>
          <a:effectRef idx="0">
            <a:schemeClr val="accent1"/>
          </a:effectRef>
          <a:fontRef idx="minor">
            <a:schemeClr val="lt1"/>
          </a:fontRef>
        </p:style>
      </p:cxnSp>
      <p:sp>
        <p:nvSpPr>
          <p:cNvPr id="52" name="Arrow: Up 51">
            <a:extLst>
              <a:ext uri="{FF2B5EF4-FFF2-40B4-BE49-F238E27FC236}">
                <a16:creationId xmlns:a16="http://schemas.microsoft.com/office/drawing/2014/main" id="{58F122EA-62F1-E405-2075-FD080D1076A3}"/>
              </a:ext>
            </a:extLst>
          </p:cNvPr>
          <p:cNvSpPr/>
          <p:nvPr/>
        </p:nvSpPr>
        <p:spPr>
          <a:xfrm rot="16200000">
            <a:off x="1904202" y="4297540"/>
            <a:ext cx="142058" cy="29688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Arrow: Up 52">
            <a:extLst>
              <a:ext uri="{FF2B5EF4-FFF2-40B4-BE49-F238E27FC236}">
                <a16:creationId xmlns:a16="http://schemas.microsoft.com/office/drawing/2014/main" id="{1DAB14D3-CFA7-9D75-6D15-8B95AF27DDF3}"/>
              </a:ext>
            </a:extLst>
          </p:cNvPr>
          <p:cNvSpPr/>
          <p:nvPr/>
        </p:nvSpPr>
        <p:spPr>
          <a:xfrm rot="5400000">
            <a:off x="2836995" y="4295057"/>
            <a:ext cx="142058" cy="29688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52B68C35-D5A0-25EB-A58D-D1170D7B1F04}"/>
              </a:ext>
            </a:extLst>
          </p:cNvPr>
          <p:cNvSpPr/>
          <p:nvPr/>
        </p:nvSpPr>
        <p:spPr>
          <a:xfrm>
            <a:off x="2178961" y="1250636"/>
            <a:ext cx="787957" cy="777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dirty="0">
                <a:solidFill>
                  <a:sysClr val="windowText" lastClr="000000"/>
                </a:solidFill>
              </a:rPr>
              <a:t>Overflow Feed</a:t>
            </a:r>
            <a:endParaRPr lang="en-GB" sz="800" dirty="0">
              <a:solidFill>
                <a:sysClr val="windowText" lastClr="000000"/>
              </a:solidFill>
            </a:endParaRPr>
          </a:p>
        </p:txBody>
      </p:sp>
      <p:sp>
        <p:nvSpPr>
          <p:cNvPr id="57" name="Free-form: Shape 56">
            <a:extLst>
              <a:ext uri="{FF2B5EF4-FFF2-40B4-BE49-F238E27FC236}">
                <a16:creationId xmlns:a16="http://schemas.microsoft.com/office/drawing/2014/main" id="{9A0C810F-5F1C-0663-8E24-6672A9855CEE}"/>
              </a:ext>
            </a:extLst>
          </p:cNvPr>
          <p:cNvSpPr/>
          <p:nvPr/>
        </p:nvSpPr>
        <p:spPr>
          <a:xfrm>
            <a:off x="3715333" y="3530756"/>
            <a:ext cx="1013254" cy="576649"/>
          </a:xfrm>
          <a:custGeom>
            <a:avLst/>
            <a:gdLst>
              <a:gd name="connsiteX0" fmla="*/ 0 w 1013254"/>
              <a:gd name="connsiteY0" fmla="*/ 568411 h 576649"/>
              <a:gd name="connsiteX1" fmla="*/ 296562 w 1013254"/>
              <a:gd name="connsiteY1" fmla="*/ 576649 h 576649"/>
              <a:gd name="connsiteX2" fmla="*/ 304800 w 1013254"/>
              <a:gd name="connsiteY2" fmla="*/ 8238 h 576649"/>
              <a:gd name="connsiteX3" fmla="*/ 864973 w 1013254"/>
              <a:gd name="connsiteY3" fmla="*/ 0 h 576649"/>
              <a:gd name="connsiteX4" fmla="*/ 1013254 w 1013254"/>
              <a:gd name="connsiteY4" fmla="*/ 90616 h 576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3254" h="576649">
                <a:moveTo>
                  <a:pt x="0" y="568411"/>
                </a:moveTo>
                <a:lnTo>
                  <a:pt x="296562" y="576649"/>
                </a:lnTo>
                <a:lnTo>
                  <a:pt x="304800" y="8238"/>
                </a:lnTo>
                <a:lnTo>
                  <a:pt x="864973" y="0"/>
                </a:lnTo>
                <a:lnTo>
                  <a:pt x="1013254" y="90616"/>
                </a:lnTo>
              </a:path>
            </a:pathLst>
          </a:cu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Arrow: Up 57">
            <a:extLst>
              <a:ext uri="{FF2B5EF4-FFF2-40B4-BE49-F238E27FC236}">
                <a16:creationId xmlns:a16="http://schemas.microsoft.com/office/drawing/2014/main" id="{DEE243A3-51C5-96C9-8396-D62EC4AE5672}"/>
              </a:ext>
            </a:extLst>
          </p:cNvPr>
          <p:cNvSpPr/>
          <p:nvPr/>
        </p:nvSpPr>
        <p:spPr>
          <a:xfrm rot="5400000">
            <a:off x="4299374" y="3385619"/>
            <a:ext cx="142058" cy="29688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Arrow: Up 58">
            <a:extLst>
              <a:ext uri="{FF2B5EF4-FFF2-40B4-BE49-F238E27FC236}">
                <a16:creationId xmlns:a16="http://schemas.microsoft.com/office/drawing/2014/main" id="{A7BD8378-49C2-6DDC-2E89-FD759FB1AEBF}"/>
              </a:ext>
            </a:extLst>
          </p:cNvPr>
          <p:cNvSpPr/>
          <p:nvPr/>
        </p:nvSpPr>
        <p:spPr>
          <a:xfrm>
            <a:off x="3954639" y="3689992"/>
            <a:ext cx="142058" cy="29688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57363688-1D7E-821D-FFB1-AB69BBF5BAD9}"/>
              </a:ext>
            </a:extLst>
          </p:cNvPr>
          <p:cNvSpPr/>
          <p:nvPr/>
        </p:nvSpPr>
        <p:spPr>
          <a:xfrm>
            <a:off x="88344" y="808697"/>
            <a:ext cx="2173070" cy="4056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en-US" dirty="0">
                <a:solidFill>
                  <a:schemeClr val="tx1"/>
                </a:solidFill>
              </a:rPr>
              <a:t>SITED EXTERNALLY</a:t>
            </a:r>
            <a:endParaRPr lang="en-GB" dirty="0">
              <a:solidFill>
                <a:schemeClr val="tx1"/>
              </a:solidFill>
            </a:endParaRPr>
          </a:p>
        </p:txBody>
      </p:sp>
      <p:sp>
        <p:nvSpPr>
          <p:cNvPr id="63" name="Free-form: Shape 62">
            <a:extLst>
              <a:ext uri="{FF2B5EF4-FFF2-40B4-BE49-F238E27FC236}">
                <a16:creationId xmlns:a16="http://schemas.microsoft.com/office/drawing/2014/main" id="{B94DBF5B-B2D9-2743-E290-8153781E51B6}"/>
              </a:ext>
            </a:extLst>
          </p:cNvPr>
          <p:cNvSpPr/>
          <p:nvPr/>
        </p:nvSpPr>
        <p:spPr>
          <a:xfrm>
            <a:off x="5630779" y="2492943"/>
            <a:ext cx="2348564" cy="519764"/>
          </a:xfrm>
          <a:custGeom>
            <a:avLst/>
            <a:gdLst>
              <a:gd name="connsiteX0" fmla="*/ 154004 w 2348564"/>
              <a:gd name="connsiteY0" fmla="*/ 519764 h 519764"/>
              <a:gd name="connsiteX1" fmla="*/ 0 w 2348564"/>
              <a:gd name="connsiteY1" fmla="*/ 433137 h 519764"/>
              <a:gd name="connsiteX2" fmla="*/ 664143 w 2348564"/>
              <a:gd name="connsiteY2" fmla="*/ 0 h 519764"/>
              <a:gd name="connsiteX3" fmla="*/ 1318661 w 2348564"/>
              <a:gd name="connsiteY3" fmla="*/ 442762 h 519764"/>
              <a:gd name="connsiteX4" fmla="*/ 2348564 w 2348564"/>
              <a:gd name="connsiteY4" fmla="*/ 433137 h 519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8564" h="519764">
                <a:moveTo>
                  <a:pt x="154004" y="519764"/>
                </a:moveTo>
                <a:lnTo>
                  <a:pt x="0" y="433137"/>
                </a:lnTo>
                <a:lnTo>
                  <a:pt x="664143" y="0"/>
                </a:lnTo>
                <a:lnTo>
                  <a:pt x="1318661" y="442762"/>
                </a:lnTo>
                <a:lnTo>
                  <a:pt x="2348564" y="433137"/>
                </a:lnTo>
              </a:path>
            </a:pathLst>
          </a:custGeom>
          <a:noFill/>
          <a:ln w="38100">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Arrow: Up 63">
            <a:extLst>
              <a:ext uri="{FF2B5EF4-FFF2-40B4-BE49-F238E27FC236}">
                <a16:creationId xmlns:a16="http://schemas.microsoft.com/office/drawing/2014/main" id="{265CD317-D811-829E-C47B-327D54C5D606}"/>
              </a:ext>
            </a:extLst>
          </p:cNvPr>
          <p:cNvSpPr/>
          <p:nvPr/>
        </p:nvSpPr>
        <p:spPr>
          <a:xfrm rot="3428372">
            <a:off x="5942932" y="2525934"/>
            <a:ext cx="142058" cy="296887"/>
          </a:xfrm>
          <a:prstGeom prst="upArrow">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Arrow: Up 64">
            <a:extLst>
              <a:ext uri="{FF2B5EF4-FFF2-40B4-BE49-F238E27FC236}">
                <a16:creationId xmlns:a16="http://schemas.microsoft.com/office/drawing/2014/main" id="{53CD4C70-6750-DB8A-63AF-0C3D42AA4379}"/>
              </a:ext>
            </a:extLst>
          </p:cNvPr>
          <p:cNvSpPr/>
          <p:nvPr/>
        </p:nvSpPr>
        <p:spPr>
          <a:xfrm rot="7626065">
            <a:off x="6538480" y="2546265"/>
            <a:ext cx="142058" cy="296887"/>
          </a:xfrm>
          <a:prstGeom prst="upArrow">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Arrow: Up 65">
            <a:extLst>
              <a:ext uri="{FF2B5EF4-FFF2-40B4-BE49-F238E27FC236}">
                <a16:creationId xmlns:a16="http://schemas.microsoft.com/office/drawing/2014/main" id="{21ADCBF4-CFC9-881B-DD2C-1D7E32186D1C}"/>
              </a:ext>
            </a:extLst>
          </p:cNvPr>
          <p:cNvSpPr/>
          <p:nvPr/>
        </p:nvSpPr>
        <p:spPr>
          <a:xfrm rot="5400000">
            <a:off x="7303309" y="2778051"/>
            <a:ext cx="142058" cy="296887"/>
          </a:xfrm>
          <a:prstGeom prst="upArrow">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Free-form: Shape 66">
            <a:extLst>
              <a:ext uri="{FF2B5EF4-FFF2-40B4-BE49-F238E27FC236}">
                <a16:creationId xmlns:a16="http://schemas.microsoft.com/office/drawing/2014/main" id="{B0109CF9-CF71-E4AD-2746-850D00AEC7BC}"/>
              </a:ext>
            </a:extLst>
          </p:cNvPr>
          <p:cNvSpPr/>
          <p:nvPr/>
        </p:nvSpPr>
        <p:spPr>
          <a:xfrm>
            <a:off x="8345103" y="2300438"/>
            <a:ext cx="1645920" cy="365760"/>
          </a:xfrm>
          <a:custGeom>
            <a:avLst/>
            <a:gdLst>
              <a:gd name="connsiteX0" fmla="*/ 0 w 1645920"/>
              <a:gd name="connsiteY0" fmla="*/ 356135 h 365760"/>
              <a:gd name="connsiteX1" fmla="*/ 1347537 w 1645920"/>
              <a:gd name="connsiteY1" fmla="*/ 365760 h 365760"/>
              <a:gd name="connsiteX2" fmla="*/ 1347537 w 1645920"/>
              <a:gd name="connsiteY2" fmla="*/ 0 h 365760"/>
              <a:gd name="connsiteX3" fmla="*/ 1645920 w 1645920"/>
              <a:gd name="connsiteY3" fmla="*/ 0 h 365760"/>
            </a:gdLst>
            <a:ahLst/>
            <a:cxnLst>
              <a:cxn ang="0">
                <a:pos x="connsiteX0" y="connsiteY0"/>
              </a:cxn>
              <a:cxn ang="0">
                <a:pos x="connsiteX1" y="connsiteY1"/>
              </a:cxn>
              <a:cxn ang="0">
                <a:pos x="connsiteX2" y="connsiteY2"/>
              </a:cxn>
              <a:cxn ang="0">
                <a:pos x="connsiteX3" y="connsiteY3"/>
              </a:cxn>
            </a:cxnLst>
            <a:rect l="l" t="t" r="r" b="b"/>
            <a:pathLst>
              <a:path w="1645920" h="365760">
                <a:moveTo>
                  <a:pt x="0" y="356135"/>
                </a:moveTo>
                <a:lnTo>
                  <a:pt x="1347537" y="365760"/>
                </a:lnTo>
                <a:lnTo>
                  <a:pt x="1347537" y="0"/>
                </a:lnTo>
                <a:lnTo>
                  <a:pt x="1645920" y="0"/>
                </a:lnTo>
              </a:path>
            </a:pathLst>
          </a:cu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Arrow: Up 67">
            <a:extLst>
              <a:ext uri="{FF2B5EF4-FFF2-40B4-BE49-F238E27FC236}">
                <a16:creationId xmlns:a16="http://schemas.microsoft.com/office/drawing/2014/main" id="{0FAC8B5D-AF63-94DB-895D-706637D51983}"/>
              </a:ext>
            </a:extLst>
          </p:cNvPr>
          <p:cNvSpPr/>
          <p:nvPr/>
        </p:nvSpPr>
        <p:spPr>
          <a:xfrm rot="5400000">
            <a:off x="9053565" y="2516310"/>
            <a:ext cx="142058" cy="296887"/>
          </a:xfrm>
          <a:prstGeom prst="up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723DE07-2789-DEF5-DA95-A6D9ED55C816}"/>
              </a:ext>
            </a:extLst>
          </p:cNvPr>
          <p:cNvSpPr/>
          <p:nvPr/>
        </p:nvSpPr>
        <p:spPr>
          <a:xfrm>
            <a:off x="6473347" y="3068277"/>
            <a:ext cx="867527" cy="2902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dirty="0">
                <a:solidFill>
                  <a:sysClr val="windowText" lastClr="000000"/>
                </a:solidFill>
              </a:rPr>
              <a:t>SAFF Effluent (Extracted content retained in internal tank)</a:t>
            </a:r>
            <a:endParaRPr lang="en-GB" sz="800" dirty="0">
              <a:solidFill>
                <a:sysClr val="windowText" lastClr="000000"/>
              </a:solidFill>
            </a:endParaRPr>
          </a:p>
        </p:txBody>
      </p:sp>
      <p:sp>
        <p:nvSpPr>
          <p:cNvPr id="74" name="Free-form: Shape 73">
            <a:extLst>
              <a:ext uri="{FF2B5EF4-FFF2-40B4-BE49-F238E27FC236}">
                <a16:creationId xmlns:a16="http://schemas.microsoft.com/office/drawing/2014/main" id="{E1B57A20-D3EF-9FA1-9BA6-F9F2D804F04C}"/>
              </a:ext>
            </a:extLst>
          </p:cNvPr>
          <p:cNvSpPr/>
          <p:nvPr/>
        </p:nvSpPr>
        <p:spPr>
          <a:xfrm>
            <a:off x="6824312" y="2858703"/>
            <a:ext cx="4581625" cy="2608446"/>
          </a:xfrm>
          <a:custGeom>
            <a:avLst/>
            <a:gdLst>
              <a:gd name="connsiteX0" fmla="*/ 1414913 w 4581625"/>
              <a:gd name="connsiteY0" fmla="*/ 0 h 2608446"/>
              <a:gd name="connsiteX1" fmla="*/ 1414913 w 4581625"/>
              <a:gd name="connsiteY1" fmla="*/ 837398 h 2608446"/>
              <a:gd name="connsiteX2" fmla="*/ 0 w 4581625"/>
              <a:gd name="connsiteY2" fmla="*/ 837398 h 2608446"/>
              <a:gd name="connsiteX3" fmla="*/ 0 w 4581625"/>
              <a:gd name="connsiteY3" fmla="*/ 1087655 h 2608446"/>
              <a:gd name="connsiteX4" fmla="*/ 616016 w 4581625"/>
              <a:gd name="connsiteY4" fmla="*/ 1087655 h 2608446"/>
              <a:gd name="connsiteX5" fmla="*/ 616016 w 4581625"/>
              <a:gd name="connsiteY5" fmla="*/ 1270535 h 2608446"/>
              <a:gd name="connsiteX6" fmla="*/ 616016 w 4581625"/>
              <a:gd name="connsiteY6" fmla="*/ 1087655 h 2608446"/>
              <a:gd name="connsiteX7" fmla="*/ 1645920 w 4581625"/>
              <a:gd name="connsiteY7" fmla="*/ 1087655 h 2608446"/>
              <a:gd name="connsiteX8" fmla="*/ 1645920 w 4581625"/>
              <a:gd name="connsiteY8" fmla="*/ 1270535 h 2608446"/>
              <a:gd name="connsiteX9" fmla="*/ 1645920 w 4581625"/>
              <a:gd name="connsiteY9" fmla="*/ 1087655 h 2608446"/>
              <a:gd name="connsiteX10" fmla="*/ 2666197 w 4581625"/>
              <a:gd name="connsiteY10" fmla="*/ 1087655 h 2608446"/>
              <a:gd name="connsiteX11" fmla="*/ 2666197 w 4581625"/>
              <a:gd name="connsiteY11" fmla="*/ 1260910 h 2608446"/>
              <a:gd name="connsiteX12" fmla="*/ 2666197 w 4581625"/>
              <a:gd name="connsiteY12" fmla="*/ 1087655 h 2608446"/>
              <a:gd name="connsiteX13" fmla="*/ 3667225 w 4581625"/>
              <a:gd name="connsiteY13" fmla="*/ 1087655 h 2608446"/>
              <a:gd name="connsiteX14" fmla="*/ 3667225 w 4581625"/>
              <a:gd name="connsiteY14" fmla="*/ 1280160 h 2608446"/>
              <a:gd name="connsiteX15" fmla="*/ 3667225 w 4581625"/>
              <a:gd name="connsiteY15" fmla="*/ 1087655 h 2608446"/>
              <a:gd name="connsiteX16" fmla="*/ 4581625 w 4581625"/>
              <a:gd name="connsiteY16" fmla="*/ 1087655 h 2608446"/>
              <a:gd name="connsiteX17" fmla="*/ 4581625 w 4581625"/>
              <a:gd name="connsiteY17" fmla="*/ 1155032 h 2608446"/>
              <a:gd name="connsiteX18" fmla="*/ 4581625 w 4581625"/>
              <a:gd name="connsiteY18" fmla="*/ 1087655 h 2608446"/>
              <a:gd name="connsiteX19" fmla="*/ 0 w 4581625"/>
              <a:gd name="connsiteY19" fmla="*/ 1087655 h 2608446"/>
              <a:gd name="connsiteX20" fmla="*/ 0 w 4581625"/>
              <a:gd name="connsiteY20" fmla="*/ 2415941 h 2608446"/>
              <a:gd name="connsiteX21" fmla="*/ 981776 w 4581625"/>
              <a:gd name="connsiteY21" fmla="*/ 2425566 h 2608446"/>
              <a:gd name="connsiteX22" fmla="*/ 972151 w 4581625"/>
              <a:gd name="connsiteY22" fmla="*/ 2608446 h 2608446"/>
              <a:gd name="connsiteX23" fmla="*/ 981776 w 4581625"/>
              <a:gd name="connsiteY23" fmla="*/ 2425566 h 2608446"/>
              <a:gd name="connsiteX24" fmla="*/ 1992429 w 4581625"/>
              <a:gd name="connsiteY24" fmla="*/ 2435192 h 2608446"/>
              <a:gd name="connsiteX25" fmla="*/ 1992429 w 4581625"/>
              <a:gd name="connsiteY25" fmla="*/ 2608446 h 2608446"/>
              <a:gd name="connsiteX26" fmla="*/ 1992429 w 4581625"/>
              <a:gd name="connsiteY26" fmla="*/ 2435192 h 2608446"/>
              <a:gd name="connsiteX27" fmla="*/ 3003082 w 4581625"/>
              <a:gd name="connsiteY27" fmla="*/ 2444817 h 2608446"/>
              <a:gd name="connsiteX28" fmla="*/ 3003082 w 4581625"/>
              <a:gd name="connsiteY28" fmla="*/ 2598821 h 2608446"/>
              <a:gd name="connsiteX29" fmla="*/ 3003082 w 4581625"/>
              <a:gd name="connsiteY29" fmla="*/ 2444817 h 2608446"/>
              <a:gd name="connsiteX30" fmla="*/ 4032985 w 4581625"/>
              <a:gd name="connsiteY30" fmla="*/ 2454442 h 2608446"/>
              <a:gd name="connsiteX31" fmla="*/ 4032985 w 4581625"/>
              <a:gd name="connsiteY31" fmla="*/ 2608446 h 2608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581625" h="2608446">
                <a:moveTo>
                  <a:pt x="1414913" y="0"/>
                </a:moveTo>
                <a:lnTo>
                  <a:pt x="1414913" y="837398"/>
                </a:lnTo>
                <a:lnTo>
                  <a:pt x="0" y="837398"/>
                </a:lnTo>
                <a:lnTo>
                  <a:pt x="0" y="1087655"/>
                </a:lnTo>
                <a:lnTo>
                  <a:pt x="616016" y="1087655"/>
                </a:lnTo>
                <a:lnTo>
                  <a:pt x="616016" y="1270535"/>
                </a:lnTo>
                <a:lnTo>
                  <a:pt x="616016" y="1087655"/>
                </a:lnTo>
                <a:lnTo>
                  <a:pt x="1645920" y="1087655"/>
                </a:lnTo>
                <a:lnTo>
                  <a:pt x="1645920" y="1270535"/>
                </a:lnTo>
                <a:lnTo>
                  <a:pt x="1645920" y="1087655"/>
                </a:lnTo>
                <a:lnTo>
                  <a:pt x="2666197" y="1087655"/>
                </a:lnTo>
                <a:lnTo>
                  <a:pt x="2666197" y="1260910"/>
                </a:lnTo>
                <a:lnTo>
                  <a:pt x="2666197" y="1087655"/>
                </a:lnTo>
                <a:lnTo>
                  <a:pt x="3667225" y="1087655"/>
                </a:lnTo>
                <a:lnTo>
                  <a:pt x="3667225" y="1280160"/>
                </a:lnTo>
                <a:lnTo>
                  <a:pt x="3667225" y="1087655"/>
                </a:lnTo>
                <a:lnTo>
                  <a:pt x="4581625" y="1087655"/>
                </a:lnTo>
                <a:lnTo>
                  <a:pt x="4581625" y="1155032"/>
                </a:lnTo>
                <a:lnTo>
                  <a:pt x="4581625" y="1087655"/>
                </a:lnTo>
                <a:lnTo>
                  <a:pt x="0" y="1087655"/>
                </a:lnTo>
                <a:lnTo>
                  <a:pt x="0" y="2415941"/>
                </a:lnTo>
                <a:lnTo>
                  <a:pt x="981776" y="2425566"/>
                </a:lnTo>
                <a:lnTo>
                  <a:pt x="972151" y="2608446"/>
                </a:lnTo>
                <a:lnTo>
                  <a:pt x="981776" y="2425566"/>
                </a:lnTo>
                <a:lnTo>
                  <a:pt x="1992429" y="2435192"/>
                </a:lnTo>
                <a:lnTo>
                  <a:pt x="1992429" y="2608446"/>
                </a:lnTo>
                <a:lnTo>
                  <a:pt x="1992429" y="2435192"/>
                </a:lnTo>
                <a:lnTo>
                  <a:pt x="3003082" y="2444817"/>
                </a:lnTo>
                <a:lnTo>
                  <a:pt x="3003082" y="2598821"/>
                </a:lnTo>
                <a:lnTo>
                  <a:pt x="3003082" y="2444817"/>
                </a:lnTo>
                <a:lnTo>
                  <a:pt x="4032985" y="2454442"/>
                </a:lnTo>
                <a:lnTo>
                  <a:pt x="4032985" y="2608446"/>
                </a:lnTo>
              </a:path>
            </a:pathLst>
          </a:custGeom>
          <a:noFill/>
          <a:ln w="3810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Arrow: Up 74">
            <a:extLst>
              <a:ext uri="{FF2B5EF4-FFF2-40B4-BE49-F238E27FC236}">
                <a16:creationId xmlns:a16="http://schemas.microsoft.com/office/drawing/2014/main" id="{5B28FF67-4D75-3D9E-3BF3-2180E9AAD5A9}"/>
              </a:ext>
            </a:extLst>
          </p:cNvPr>
          <p:cNvSpPr/>
          <p:nvPr/>
        </p:nvSpPr>
        <p:spPr>
          <a:xfrm rot="10800000">
            <a:off x="8168835" y="3274846"/>
            <a:ext cx="142058" cy="296887"/>
          </a:xfrm>
          <a:prstGeom prst="up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Arrow: Up 76">
            <a:extLst>
              <a:ext uri="{FF2B5EF4-FFF2-40B4-BE49-F238E27FC236}">
                <a16:creationId xmlns:a16="http://schemas.microsoft.com/office/drawing/2014/main" id="{C4BB06BF-135B-528F-2DE7-84FE245C90A2}"/>
              </a:ext>
            </a:extLst>
          </p:cNvPr>
          <p:cNvSpPr/>
          <p:nvPr/>
        </p:nvSpPr>
        <p:spPr>
          <a:xfrm rot="5400000">
            <a:off x="7035527" y="3803752"/>
            <a:ext cx="142058" cy="296887"/>
          </a:xfrm>
          <a:prstGeom prst="up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Arrow: Up 77">
            <a:extLst>
              <a:ext uri="{FF2B5EF4-FFF2-40B4-BE49-F238E27FC236}">
                <a16:creationId xmlns:a16="http://schemas.microsoft.com/office/drawing/2014/main" id="{1170261A-817D-817F-01E6-822448381D0D}"/>
              </a:ext>
            </a:extLst>
          </p:cNvPr>
          <p:cNvSpPr/>
          <p:nvPr/>
        </p:nvSpPr>
        <p:spPr>
          <a:xfrm rot="5400000">
            <a:off x="7895569" y="3803717"/>
            <a:ext cx="142058" cy="296887"/>
          </a:xfrm>
          <a:prstGeom prst="up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Arrow: Up 78">
            <a:extLst>
              <a:ext uri="{FF2B5EF4-FFF2-40B4-BE49-F238E27FC236}">
                <a16:creationId xmlns:a16="http://schemas.microsoft.com/office/drawing/2014/main" id="{220F7112-4F55-9F05-7A83-686BBB57B272}"/>
              </a:ext>
            </a:extLst>
          </p:cNvPr>
          <p:cNvSpPr/>
          <p:nvPr/>
        </p:nvSpPr>
        <p:spPr>
          <a:xfrm rot="5400000">
            <a:off x="8930600" y="3803716"/>
            <a:ext cx="142058" cy="296887"/>
          </a:xfrm>
          <a:prstGeom prst="up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Arrow: Up 79">
            <a:extLst>
              <a:ext uri="{FF2B5EF4-FFF2-40B4-BE49-F238E27FC236}">
                <a16:creationId xmlns:a16="http://schemas.microsoft.com/office/drawing/2014/main" id="{A06B4973-ECD3-49C1-2C13-8BA848946947}"/>
              </a:ext>
            </a:extLst>
          </p:cNvPr>
          <p:cNvSpPr/>
          <p:nvPr/>
        </p:nvSpPr>
        <p:spPr>
          <a:xfrm rot="5400000">
            <a:off x="9910088" y="3803715"/>
            <a:ext cx="142058" cy="296887"/>
          </a:xfrm>
          <a:prstGeom prst="up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Arrow: Up 80">
            <a:extLst>
              <a:ext uri="{FF2B5EF4-FFF2-40B4-BE49-F238E27FC236}">
                <a16:creationId xmlns:a16="http://schemas.microsoft.com/office/drawing/2014/main" id="{6AA91286-537A-9CD2-DD2F-F012E1789687}"/>
              </a:ext>
            </a:extLst>
          </p:cNvPr>
          <p:cNvSpPr/>
          <p:nvPr/>
        </p:nvSpPr>
        <p:spPr>
          <a:xfrm rot="5400000">
            <a:off x="10853070" y="3803715"/>
            <a:ext cx="142058" cy="296887"/>
          </a:xfrm>
          <a:prstGeom prst="up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Arrow: Up 81">
            <a:extLst>
              <a:ext uri="{FF2B5EF4-FFF2-40B4-BE49-F238E27FC236}">
                <a16:creationId xmlns:a16="http://schemas.microsoft.com/office/drawing/2014/main" id="{15C23556-E5E7-7EEC-62C6-122BDF932A92}"/>
              </a:ext>
            </a:extLst>
          </p:cNvPr>
          <p:cNvSpPr/>
          <p:nvPr/>
        </p:nvSpPr>
        <p:spPr>
          <a:xfrm rot="5400000">
            <a:off x="7239042" y="5134725"/>
            <a:ext cx="142058" cy="296887"/>
          </a:xfrm>
          <a:prstGeom prst="up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Arrow: Up 82">
            <a:extLst>
              <a:ext uri="{FF2B5EF4-FFF2-40B4-BE49-F238E27FC236}">
                <a16:creationId xmlns:a16="http://schemas.microsoft.com/office/drawing/2014/main" id="{7AE5F5C6-FB20-DA0A-7372-49087F7E7C6E}"/>
              </a:ext>
            </a:extLst>
          </p:cNvPr>
          <p:cNvSpPr/>
          <p:nvPr/>
        </p:nvSpPr>
        <p:spPr>
          <a:xfrm rot="5400000">
            <a:off x="8274073" y="5144349"/>
            <a:ext cx="142058" cy="296887"/>
          </a:xfrm>
          <a:prstGeom prst="up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Arrow: Up 83">
            <a:extLst>
              <a:ext uri="{FF2B5EF4-FFF2-40B4-BE49-F238E27FC236}">
                <a16:creationId xmlns:a16="http://schemas.microsoft.com/office/drawing/2014/main" id="{7D48BC6E-4EA4-2425-E8B6-4399FB40A5D1}"/>
              </a:ext>
            </a:extLst>
          </p:cNvPr>
          <p:cNvSpPr/>
          <p:nvPr/>
        </p:nvSpPr>
        <p:spPr>
          <a:xfrm rot="5400000">
            <a:off x="9253561" y="5153973"/>
            <a:ext cx="142058" cy="296887"/>
          </a:xfrm>
          <a:prstGeom prst="up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Arrow: Up 84">
            <a:extLst>
              <a:ext uri="{FF2B5EF4-FFF2-40B4-BE49-F238E27FC236}">
                <a16:creationId xmlns:a16="http://schemas.microsoft.com/office/drawing/2014/main" id="{A83E369F-8BBD-8B43-405E-280DB9AB31B4}"/>
              </a:ext>
            </a:extLst>
          </p:cNvPr>
          <p:cNvSpPr/>
          <p:nvPr/>
        </p:nvSpPr>
        <p:spPr>
          <a:xfrm rot="5400000">
            <a:off x="10196543" y="5153973"/>
            <a:ext cx="142058" cy="296887"/>
          </a:xfrm>
          <a:prstGeom prst="up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045827E4-0856-06C3-DB15-542798945E7A}"/>
              </a:ext>
            </a:extLst>
          </p:cNvPr>
          <p:cNvSpPr/>
          <p:nvPr/>
        </p:nvSpPr>
        <p:spPr>
          <a:xfrm>
            <a:off x="6009111" y="4495493"/>
            <a:ext cx="742259" cy="30959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dirty="0">
                <a:solidFill>
                  <a:sysClr val="windowText" lastClr="000000"/>
                </a:solidFill>
              </a:rPr>
              <a:t>PAC Processed Water pumped to clean storage tanks pending sample laboratory analysis</a:t>
            </a:r>
            <a:endParaRPr lang="en-GB" sz="800" dirty="0">
              <a:solidFill>
                <a:sysClr val="windowText" lastClr="000000"/>
              </a:solidFill>
            </a:endParaRPr>
          </a:p>
        </p:txBody>
      </p:sp>
      <p:sp>
        <p:nvSpPr>
          <p:cNvPr id="76" name="Arrow: Up 75">
            <a:extLst>
              <a:ext uri="{FF2B5EF4-FFF2-40B4-BE49-F238E27FC236}">
                <a16:creationId xmlns:a16="http://schemas.microsoft.com/office/drawing/2014/main" id="{FDD0ED20-8BCC-5CDC-DE81-573B666C34F0}"/>
              </a:ext>
            </a:extLst>
          </p:cNvPr>
          <p:cNvSpPr/>
          <p:nvPr/>
        </p:nvSpPr>
        <p:spPr>
          <a:xfrm rot="10800000">
            <a:off x="6751371" y="4514530"/>
            <a:ext cx="142058" cy="296887"/>
          </a:xfrm>
          <a:prstGeom prst="up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9BE0F1F6-85D2-5CAF-85CB-0EDF9C3E4AEB}"/>
              </a:ext>
            </a:extLst>
          </p:cNvPr>
          <p:cNvSpPr/>
          <p:nvPr/>
        </p:nvSpPr>
        <p:spPr>
          <a:xfrm>
            <a:off x="9932383" y="1396420"/>
            <a:ext cx="1454951" cy="36575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dirty="0">
                <a:solidFill>
                  <a:sysClr val="windowText" lastClr="000000"/>
                </a:solidFill>
              </a:rPr>
              <a:t>PAC Sludge filter (Water drained for re-circulation, waste sent via EWC)</a:t>
            </a:r>
            <a:endParaRPr lang="en-GB" sz="800" dirty="0">
              <a:solidFill>
                <a:sysClr val="windowText" lastClr="000000"/>
              </a:solidFill>
            </a:endParaRPr>
          </a:p>
        </p:txBody>
      </p:sp>
      <p:pic>
        <p:nvPicPr>
          <p:cNvPr id="88" name="Picture 87">
            <a:extLst>
              <a:ext uri="{FF2B5EF4-FFF2-40B4-BE49-F238E27FC236}">
                <a16:creationId xmlns:a16="http://schemas.microsoft.com/office/drawing/2014/main" id="{BC04DAEB-27D4-6ABF-504E-DD07084D9166}"/>
              </a:ext>
            </a:extLst>
          </p:cNvPr>
          <p:cNvPicPr>
            <a:picLocks noChangeAspect="1"/>
          </p:cNvPicPr>
          <p:nvPr/>
        </p:nvPicPr>
        <p:blipFill>
          <a:blip r:embed="rId8"/>
          <a:srcRect t="25165" b="23708"/>
          <a:stretch/>
        </p:blipFill>
        <p:spPr>
          <a:xfrm flipH="1">
            <a:off x="9927453" y="2023969"/>
            <a:ext cx="858660" cy="316256"/>
          </a:xfrm>
          <a:prstGeom prst="rect">
            <a:avLst/>
          </a:prstGeom>
        </p:spPr>
      </p:pic>
      <p:sp>
        <p:nvSpPr>
          <p:cNvPr id="91" name="Rectangle 90">
            <a:extLst>
              <a:ext uri="{FF2B5EF4-FFF2-40B4-BE49-F238E27FC236}">
                <a16:creationId xmlns:a16="http://schemas.microsoft.com/office/drawing/2014/main" id="{68F280B7-3627-C1CA-DBAD-3AA77AD41394}"/>
              </a:ext>
            </a:extLst>
          </p:cNvPr>
          <p:cNvSpPr/>
          <p:nvPr/>
        </p:nvSpPr>
        <p:spPr>
          <a:xfrm>
            <a:off x="9221471" y="2960941"/>
            <a:ext cx="2257408" cy="518121"/>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dirty="0">
                <a:solidFill>
                  <a:sysClr val="windowText" lastClr="000000"/>
                </a:solidFill>
              </a:rPr>
              <a:t>PAC and Discharge Tanks Control Systems </a:t>
            </a:r>
          </a:p>
          <a:p>
            <a:pPr algn="ctr"/>
            <a:r>
              <a:rPr lang="en-US" sz="800" dirty="0">
                <a:solidFill>
                  <a:sysClr val="windowText" lastClr="000000"/>
                </a:solidFill>
              </a:rPr>
              <a:t>(SAFF has its own internal system controls)</a:t>
            </a:r>
            <a:endParaRPr lang="en-GB" sz="800" dirty="0">
              <a:solidFill>
                <a:sysClr val="windowText" lastClr="000000"/>
              </a:solidFill>
            </a:endParaRPr>
          </a:p>
        </p:txBody>
      </p:sp>
      <p:sp>
        <p:nvSpPr>
          <p:cNvPr id="92" name="Rectangle 91">
            <a:extLst>
              <a:ext uri="{FF2B5EF4-FFF2-40B4-BE49-F238E27FC236}">
                <a16:creationId xmlns:a16="http://schemas.microsoft.com/office/drawing/2014/main" id="{2773957F-50FD-5B3F-FB2C-0738F4F46928}"/>
              </a:ext>
            </a:extLst>
          </p:cNvPr>
          <p:cNvSpPr/>
          <p:nvPr/>
        </p:nvSpPr>
        <p:spPr>
          <a:xfrm>
            <a:off x="7199864" y="4422719"/>
            <a:ext cx="579374" cy="462112"/>
          </a:xfrm>
          <a:prstGeom prst="rect">
            <a:avLst/>
          </a:prstGeom>
          <a:solidFill>
            <a:srgbClr val="191D1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b="1" dirty="0">
                <a:solidFill>
                  <a:schemeClr val="bg1"/>
                </a:solidFill>
              </a:rPr>
              <a:t>Tank B10</a:t>
            </a:r>
          </a:p>
          <a:p>
            <a:pPr algn="ctr"/>
            <a:r>
              <a:rPr lang="en-US" sz="800" b="1" dirty="0">
                <a:solidFill>
                  <a:schemeClr val="bg1"/>
                </a:solidFill>
              </a:rPr>
              <a:t>MDPE 30m³</a:t>
            </a:r>
            <a:endParaRPr lang="en-GB" sz="800" b="1" dirty="0">
              <a:solidFill>
                <a:schemeClr val="bg1"/>
              </a:solidFill>
            </a:endParaRPr>
          </a:p>
        </p:txBody>
      </p:sp>
      <p:cxnSp>
        <p:nvCxnSpPr>
          <p:cNvPr id="94" name="Straight Connector 93">
            <a:extLst>
              <a:ext uri="{FF2B5EF4-FFF2-40B4-BE49-F238E27FC236}">
                <a16:creationId xmlns:a16="http://schemas.microsoft.com/office/drawing/2014/main" id="{6ED7BBEC-5094-011E-DAEF-AB64CAE0324C}"/>
              </a:ext>
            </a:extLst>
          </p:cNvPr>
          <p:cNvCxnSpPr>
            <a:cxnSpLocks/>
            <a:stCxn id="74" idx="16"/>
          </p:cNvCxnSpPr>
          <p:nvPr/>
        </p:nvCxnSpPr>
        <p:spPr>
          <a:xfrm>
            <a:off x="11405937" y="3946358"/>
            <a:ext cx="0" cy="202130"/>
          </a:xfrm>
          <a:prstGeom prst="line">
            <a:avLst/>
          </a:prstGeom>
          <a:ln w="38100">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97" name="Rectangle 96">
            <a:extLst>
              <a:ext uri="{FF2B5EF4-FFF2-40B4-BE49-F238E27FC236}">
                <a16:creationId xmlns:a16="http://schemas.microsoft.com/office/drawing/2014/main" id="{353AF021-2501-B064-CFD7-51608E7AF260}"/>
              </a:ext>
            </a:extLst>
          </p:cNvPr>
          <p:cNvSpPr/>
          <p:nvPr/>
        </p:nvSpPr>
        <p:spPr>
          <a:xfrm>
            <a:off x="8212969" y="4402605"/>
            <a:ext cx="579374" cy="462112"/>
          </a:xfrm>
          <a:prstGeom prst="rect">
            <a:avLst/>
          </a:prstGeom>
          <a:solidFill>
            <a:srgbClr val="191D1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b="1" dirty="0">
                <a:solidFill>
                  <a:schemeClr val="bg1"/>
                </a:solidFill>
              </a:rPr>
              <a:t>Tank B11</a:t>
            </a:r>
          </a:p>
          <a:p>
            <a:pPr algn="ctr"/>
            <a:r>
              <a:rPr lang="en-US" sz="800" b="1" dirty="0">
                <a:solidFill>
                  <a:schemeClr val="bg1"/>
                </a:solidFill>
              </a:rPr>
              <a:t>MDPE 30m³</a:t>
            </a:r>
            <a:endParaRPr lang="en-GB" sz="800" b="1" dirty="0">
              <a:solidFill>
                <a:schemeClr val="bg1"/>
              </a:solidFill>
            </a:endParaRPr>
          </a:p>
        </p:txBody>
      </p:sp>
      <p:sp>
        <p:nvSpPr>
          <p:cNvPr id="98" name="Rectangle 97">
            <a:extLst>
              <a:ext uri="{FF2B5EF4-FFF2-40B4-BE49-F238E27FC236}">
                <a16:creationId xmlns:a16="http://schemas.microsoft.com/office/drawing/2014/main" id="{70EFA75C-5731-8671-29AF-3AC8A7121F70}"/>
              </a:ext>
            </a:extLst>
          </p:cNvPr>
          <p:cNvSpPr/>
          <p:nvPr/>
        </p:nvSpPr>
        <p:spPr>
          <a:xfrm>
            <a:off x="9226074" y="4402605"/>
            <a:ext cx="579374" cy="462112"/>
          </a:xfrm>
          <a:prstGeom prst="rect">
            <a:avLst/>
          </a:prstGeom>
          <a:solidFill>
            <a:srgbClr val="191D1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b="1" dirty="0">
                <a:solidFill>
                  <a:schemeClr val="bg1"/>
                </a:solidFill>
              </a:rPr>
              <a:t>Tank B12</a:t>
            </a:r>
          </a:p>
          <a:p>
            <a:pPr algn="ctr"/>
            <a:r>
              <a:rPr lang="en-US" sz="800" b="1" dirty="0">
                <a:solidFill>
                  <a:schemeClr val="bg1"/>
                </a:solidFill>
              </a:rPr>
              <a:t>MDPE 30m³</a:t>
            </a:r>
            <a:endParaRPr lang="en-GB" sz="800" b="1" dirty="0">
              <a:solidFill>
                <a:schemeClr val="bg1"/>
              </a:solidFill>
            </a:endParaRPr>
          </a:p>
        </p:txBody>
      </p:sp>
      <p:sp>
        <p:nvSpPr>
          <p:cNvPr id="99" name="Rectangle 98">
            <a:extLst>
              <a:ext uri="{FF2B5EF4-FFF2-40B4-BE49-F238E27FC236}">
                <a16:creationId xmlns:a16="http://schemas.microsoft.com/office/drawing/2014/main" id="{D225B935-95C8-1104-1F66-C1752CA8D9F7}"/>
              </a:ext>
            </a:extLst>
          </p:cNvPr>
          <p:cNvSpPr/>
          <p:nvPr/>
        </p:nvSpPr>
        <p:spPr>
          <a:xfrm>
            <a:off x="10240151" y="4402605"/>
            <a:ext cx="579374" cy="462112"/>
          </a:xfrm>
          <a:prstGeom prst="rect">
            <a:avLst/>
          </a:prstGeom>
          <a:solidFill>
            <a:srgbClr val="191D1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b="1" dirty="0">
                <a:solidFill>
                  <a:schemeClr val="bg1"/>
                </a:solidFill>
              </a:rPr>
              <a:t>Tank B13</a:t>
            </a:r>
          </a:p>
          <a:p>
            <a:pPr algn="ctr"/>
            <a:r>
              <a:rPr lang="en-US" sz="800" b="1" dirty="0">
                <a:solidFill>
                  <a:schemeClr val="bg1"/>
                </a:solidFill>
              </a:rPr>
              <a:t>MDPE 30m³</a:t>
            </a:r>
            <a:endParaRPr lang="en-GB" sz="800" b="1" dirty="0">
              <a:solidFill>
                <a:schemeClr val="bg1"/>
              </a:solidFill>
            </a:endParaRPr>
          </a:p>
        </p:txBody>
      </p:sp>
      <p:sp>
        <p:nvSpPr>
          <p:cNvPr id="100" name="Rectangle 99">
            <a:extLst>
              <a:ext uri="{FF2B5EF4-FFF2-40B4-BE49-F238E27FC236}">
                <a16:creationId xmlns:a16="http://schemas.microsoft.com/office/drawing/2014/main" id="{5FEA9B66-F2A8-CD74-9ADD-AB7B57C9857A}"/>
              </a:ext>
            </a:extLst>
          </p:cNvPr>
          <p:cNvSpPr/>
          <p:nvPr/>
        </p:nvSpPr>
        <p:spPr>
          <a:xfrm>
            <a:off x="11253256" y="4402605"/>
            <a:ext cx="579374" cy="462112"/>
          </a:xfrm>
          <a:prstGeom prst="rect">
            <a:avLst/>
          </a:prstGeom>
          <a:solidFill>
            <a:srgbClr val="191D1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b="1" dirty="0">
                <a:solidFill>
                  <a:schemeClr val="bg1"/>
                </a:solidFill>
              </a:rPr>
              <a:t>Tank B14</a:t>
            </a:r>
          </a:p>
          <a:p>
            <a:pPr algn="ctr"/>
            <a:r>
              <a:rPr lang="en-US" sz="800" b="1" dirty="0">
                <a:solidFill>
                  <a:schemeClr val="bg1"/>
                </a:solidFill>
              </a:rPr>
              <a:t>MDPE 30m³</a:t>
            </a:r>
            <a:endParaRPr lang="en-GB" sz="800" b="1" dirty="0">
              <a:solidFill>
                <a:schemeClr val="bg1"/>
              </a:solidFill>
            </a:endParaRPr>
          </a:p>
        </p:txBody>
      </p:sp>
      <p:sp>
        <p:nvSpPr>
          <p:cNvPr id="102" name="Rectangle 101">
            <a:extLst>
              <a:ext uri="{FF2B5EF4-FFF2-40B4-BE49-F238E27FC236}">
                <a16:creationId xmlns:a16="http://schemas.microsoft.com/office/drawing/2014/main" id="{7E61D35F-EFCF-6C92-6693-1DBAABD144ED}"/>
              </a:ext>
            </a:extLst>
          </p:cNvPr>
          <p:cNvSpPr/>
          <p:nvPr/>
        </p:nvSpPr>
        <p:spPr>
          <a:xfrm>
            <a:off x="9569555" y="5740171"/>
            <a:ext cx="579374" cy="462112"/>
          </a:xfrm>
          <a:prstGeom prst="rect">
            <a:avLst/>
          </a:prstGeom>
          <a:solidFill>
            <a:srgbClr val="191D1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b="1" dirty="0">
                <a:solidFill>
                  <a:schemeClr val="bg1"/>
                </a:solidFill>
              </a:rPr>
              <a:t>Tank B16</a:t>
            </a:r>
          </a:p>
          <a:p>
            <a:pPr algn="ctr"/>
            <a:r>
              <a:rPr lang="en-US" sz="800" b="1" dirty="0">
                <a:solidFill>
                  <a:schemeClr val="bg1"/>
                </a:solidFill>
              </a:rPr>
              <a:t>MDPE 30m³</a:t>
            </a:r>
            <a:endParaRPr lang="en-GB" sz="800" b="1" dirty="0">
              <a:solidFill>
                <a:schemeClr val="bg1"/>
              </a:solidFill>
            </a:endParaRPr>
          </a:p>
        </p:txBody>
      </p:sp>
      <p:sp>
        <p:nvSpPr>
          <p:cNvPr id="103" name="Rectangle 102">
            <a:extLst>
              <a:ext uri="{FF2B5EF4-FFF2-40B4-BE49-F238E27FC236}">
                <a16:creationId xmlns:a16="http://schemas.microsoft.com/office/drawing/2014/main" id="{01356142-3CA4-AB5D-9CD2-F434251F5DA4}"/>
              </a:ext>
            </a:extLst>
          </p:cNvPr>
          <p:cNvSpPr/>
          <p:nvPr/>
        </p:nvSpPr>
        <p:spPr>
          <a:xfrm>
            <a:off x="8524839" y="5770219"/>
            <a:ext cx="579374" cy="462112"/>
          </a:xfrm>
          <a:prstGeom prst="rect">
            <a:avLst/>
          </a:prstGeom>
          <a:solidFill>
            <a:srgbClr val="191D1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b="1" dirty="0">
                <a:solidFill>
                  <a:schemeClr val="bg1"/>
                </a:solidFill>
              </a:rPr>
              <a:t>Tank B17</a:t>
            </a:r>
          </a:p>
          <a:p>
            <a:pPr algn="ctr"/>
            <a:r>
              <a:rPr lang="en-US" sz="800" b="1" dirty="0">
                <a:solidFill>
                  <a:schemeClr val="bg1"/>
                </a:solidFill>
              </a:rPr>
              <a:t>MDPE 30m³</a:t>
            </a:r>
            <a:endParaRPr lang="en-GB" sz="800" b="1" dirty="0">
              <a:solidFill>
                <a:schemeClr val="bg1"/>
              </a:solidFill>
            </a:endParaRPr>
          </a:p>
        </p:txBody>
      </p:sp>
      <p:sp>
        <p:nvSpPr>
          <p:cNvPr id="104" name="Rectangle 103">
            <a:extLst>
              <a:ext uri="{FF2B5EF4-FFF2-40B4-BE49-F238E27FC236}">
                <a16:creationId xmlns:a16="http://schemas.microsoft.com/office/drawing/2014/main" id="{89BD79E1-29C2-75A7-72DD-A5E45AD42619}"/>
              </a:ext>
            </a:extLst>
          </p:cNvPr>
          <p:cNvSpPr/>
          <p:nvPr/>
        </p:nvSpPr>
        <p:spPr>
          <a:xfrm>
            <a:off x="7527927" y="5770221"/>
            <a:ext cx="579374" cy="462112"/>
          </a:xfrm>
          <a:prstGeom prst="rect">
            <a:avLst/>
          </a:prstGeom>
          <a:solidFill>
            <a:srgbClr val="191D1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b="1" dirty="0">
                <a:solidFill>
                  <a:schemeClr val="bg1"/>
                </a:solidFill>
              </a:rPr>
              <a:t>Tank B18</a:t>
            </a:r>
          </a:p>
          <a:p>
            <a:pPr algn="ctr"/>
            <a:r>
              <a:rPr lang="en-US" sz="800" b="1" dirty="0">
                <a:solidFill>
                  <a:schemeClr val="bg1"/>
                </a:solidFill>
              </a:rPr>
              <a:t>MDPE 30m³</a:t>
            </a:r>
            <a:endParaRPr lang="en-GB" sz="800" b="1" dirty="0">
              <a:solidFill>
                <a:schemeClr val="bg1"/>
              </a:solidFill>
            </a:endParaRPr>
          </a:p>
        </p:txBody>
      </p:sp>
      <p:sp>
        <p:nvSpPr>
          <p:cNvPr id="105" name="Rectangle 104">
            <a:extLst>
              <a:ext uri="{FF2B5EF4-FFF2-40B4-BE49-F238E27FC236}">
                <a16:creationId xmlns:a16="http://schemas.microsoft.com/office/drawing/2014/main" id="{F7C10FB3-8CED-767B-841D-FD137D876610}"/>
              </a:ext>
            </a:extLst>
          </p:cNvPr>
          <p:cNvSpPr/>
          <p:nvPr/>
        </p:nvSpPr>
        <p:spPr>
          <a:xfrm>
            <a:off x="258391" y="5428228"/>
            <a:ext cx="1315028" cy="2906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en-US" sz="1200" dirty="0">
                <a:solidFill>
                  <a:schemeClr val="tx1"/>
                </a:solidFill>
              </a:rPr>
              <a:t>PROCESS START</a:t>
            </a:r>
            <a:endParaRPr lang="en-GB" sz="1200" dirty="0">
              <a:solidFill>
                <a:schemeClr val="tx1"/>
              </a:solidFill>
            </a:endParaRPr>
          </a:p>
        </p:txBody>
      </p:sp>
      <p:sp>
        <p:nvSpPr>
          <p:cNvPr id="106" name="Rectangle 105">
            <a:extLst>
              <a:ext uri="{FF2B5EF4-FFF2-40B4-BE49-F238E27FC236}">
                <a16:creationId xmlns:a16="http://schemas.microsoft.com/office/drawing/2014/main" id="{3F0C4437-6C15-61FA-09AA-8F78823E44F1}"/>
              </a:ext>
            </a:extLst>
          </p:cNvPr>
          <p:cNvSpPr/>
          <p:nvPr/>
        </p:nvSpPr>
        <p:spPr>
          <a:xfrm>
            <a:off x="4452239" y="5911679"/>
            <a:ext cx="1398490" cy="2906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en-US" sz="1200" dirty="0">
                <a:solidFill>
                  <a:schemeClr val="tx1"/>
                </a:solidFill>
              </a:rPr>
              <a:t>PROCESS FINISH</a:t>
            </a:r>
            <a:endParaRPr lang="en-GB" sz="1200" dirty="0">
              <a:solidFill>
                <a:schemeClr val="tx1"/>
              </a:solidFill>
            </a:endParaRPr>
          </a:p>
        </p:txBody>
      </p:sp>
      <p:sp>
        <p:nvSpPr>
          <p:cNvPr id="72" name="Rectangle: Rounded Corners 71">
            <a:extLst>
              <a:ext uri="{FF2B5EF4-FFF2-40B4-BE49-F238E27FC236}">
                <a16:creationId xmlns:a16="http://schemas.microsoft.com/office/drawing/2014/main" id="{B8A9D4EB-9074-DB98-B34B-DB5043AD281E}"/>
              </a:ext>
            </a:extLst>
          </p:cNvPr>
          <p:cNvSpPr/>
          <p:nvPr/>
        </p:nvSpPr>
        <p:spPr>
          <a:xfrm>
            <a:off x="4521727" y="6159025"/>
            <a:ext cx="1207380" cy="57664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Discharge Route (Controlled volume/flow rate)</a:t>
            </a:r>
            <a:endParaRPr lang="en-GB" sz="1000" dirty="0"/>
          </a:p>
        </p:txBody>
      </p:sp>
      <p:sp>
        <p:nvSpPr>
          <p:cNvPr id="107" name="Rectangle 106">
            <a:extLst>
              <a:ext uri="{FF2B5EF4-FFF2-40B4-BE49-F238E27FC236}">
                <a16:creationId xmlns:a16="http://schemas.microsoft.com/office/drawing/2014/main" id="{274E5C80-EB14-1208-3CF4-3A03658314A7}"/>
              </a:ext>
            </a:extLst>
          </p:cNvPr>
          <p:cNvSpPr/>
          <p:nvPr/>
        </p:nvSpPr>
        <p:spPr>
          <a:xfrm>
            <a:off x="4714795" y="2427544"/>
            <a:ext cx="679984" cy="2906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en-US" sz="1200" dirty="0">
                <a:solidFill>
                  <a:schemeClr val="tx1"/>
                </a:solidFill>
              </a:rPr>
              <a:t>SAFF</a:t>
            </a:r>
            <a:endParaRPr lang="en-GB" sz="1200" dirty="0">
              <a:solidFill>
                <a:schemeClr val="tx1"/>
              </a:solidFill>
            </a:endParaRPr>
          </a:p>
        </p:txBody>
      </p:sp>
      <p:sp>
        <p:nvSpPr>
          <p:cNvPr id="108" name="Rectangle 107">
            <a:extLst>
              <a:ext uri="{FF2B5EF4-FFF2-40B4-BE49-F238E27FC236}">
                <a16:creationId xmlns:a16="http://schemas.microsoft.com/office/drawing/2014/main" id="{2925D32A-43CD-165F-BD17-C29C2E9ADAE4}"/>
              </a:ext>
            </a:extLst>
          </p:cNvPr>
          <p:cNvSpPr/>
          <p:nvPr/>
        </p:nvSpPr>
        <p:spPr>
          <a:xfrm>
            <a:off x="7515622" y="1680232"/>
            <a:ext cx="477281" cy="2510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en-US" sz="1200" dirty="0">
                <a:solidFill>
                  <a:schemeClr val="tx1"/>
                </a:solidFill>
              </a:rPr>
              <a:t>PAC</a:t>
            </a:r>
            <a:endParaRPr lang="en-GB" sz="1200" dirty="0">
              <a:solidFill>
                <a:schemeClr val="tx1"/>
              </a:solidFill>
            </a:endParaRPr>
          </a:p>
        </p:txBody>
      </p:sp>
      <p:sp>
        <p:nvSpPr>
          <p:cNvPr id="109" name="Rectangle 108">
            <a:extLst>
              <a:ext uri="{FF2B5EF4-FFF2-40B4-BE49-F238E27FC236}">
                <a16:creationId xmlns:a16="http://schemas.microsoft.com/office/drawing/2014/main" id="{3689BD8B-C7D5-234E-B862-22CACB40BA72}"/>
              </a:ext>
            </a:extLst>
          </p:cNvPr>
          <p:cNvSpPr/>
          <p:nvPr/>
        </p:nvSpPr>
        <p:spPr>
          <a:xfrm>
            <a:off x="3270770" y="1482870"/>
            <a:ext cx="1285656" cy="2906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en-US" sz="1200" dirty="0">
                <a:solidFill>
                  <a:schemeClr val="tx1"/>
                </a:solidFill>
              </a:rPr>
              <a:t>INFLUENT STORAGE TANKS (STORMWATER)</a:t>
            </a:r>
            <a:endParaRPr lang="en-GB" sz="1200" dirty="0">
              <a:solidFill>
                <a:schemeClr val="tx1"/>
              </a:solidFill>
            </a:endParaRPr>
          </a:p>
        </p:txBody>
      </p:sp>
      <p:sp>
        <p:nvSpPr>
          <p:cNvPr id="110" name="Rectangle 109">
            <a:extLst>
              <a:ext uri="{FF2B5EF4-FFF2-40B4-BE49-F238E27FC236}">
                <a16:creationId xmlns:a16="http://schemas.microsoft.com/office/drawing/2014/main" id="{9B586ED6-2AD6-1A14-05B3-24185A66A0D4}"/>
              </a:ext>
            </a:extLst>
          </p:cNvPr>
          <p:cNvSpPr/>
          <p:nvPr/>
        </p:nvSpPr>
        <p:spPr>
          <a:xfrm>
            <a:off x="8371547" y="3628588"/>
            <a:ext cx="3495161" cy="2906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en-US" sz="1200" dirty="0">
                <a:solidFill>
                  <a:schemeClr val="tx1"/>
                </a:solidFill>
              </a:rPr>
              <a:t>PRE-DISCHARGE HOLDING TANKS</a:t>
            </a:r>
            <a:endParaRPr lang="en-GB" sz="1200" dirty="0">
              <a:solidFill>
                <a:schemeClr val="tx1"/>
              </a:solidFill>
            </a:endParaRPr>
          </a:p>
        </p:txBody>
      </p:sp>
      <p:sp>
        <p:nvSpPr>
          <p:cNvPr id="113" name="Free-form: Shape 112">
            <a:extLst>
              <a:ext uri="{FF2B5EF4-FFF2-40B4-BE49-F238E27FC236}">
                <a16:creationId xmlns:a16="http://schemas.microsoft.com/office/drawing/2014/main" id="{8E69DBFF-B6D2-7B9B-8D7F-892ED1F9C29A}"/>
              </a:ext>
            </a:extLst>
          </p:cNvPr>
          <p:cNvSpPr/>
          <p:nvPr/>
        </p:nvSpPr>
        <p:spPr>
          <a:xfrm>
            <a:off x="5736657" y="5062888"/>
            <a:ext cx="5813659" cy="1511167"/>
          </a:xfrm>
          <a:custGeom>
            <a:avLst/>
            <a:gdLst>
              <a:gd name="connsiteX0" fmla="*/ 1732547 w 5813659"/>
              <a:gd name="connsiteY0" fmla="*/ 19251 h 1511167"/>
              <a:gd name="connsiteX1" fmla="*/ 1732547 w 5813659"/>
              <a:gd name="connsiteY1" fmla="*/ 105878 h 1511167"/>
              <a:gd name="connsiteX2" fmla="*/ 2781701 w 5813659"/>
              <a:gd name="connsiteY2" fmla="*/ 105878 h 1511167"/>
              <a:gd name="connsiteX3" fmla="*/ 2781701 w 5813659"/>
              <a:gd name="connsiteY3" fmla="*/ 0 h 1511167"/>
              <a:gd name="connsiteX4" fmla="*/ 2781701 w 5813659"/>
              <a:gd name="connsiteY4" fmla="*/ 105878 h 1511167"/>
              <a:gd name="connsiteX5" fmla="*/ 3773103 w 5813659"/>
              <a:gd name="connsiteY5" fmla="*/ 105878 h 1511167"/>
              <a:gd name="connsiteX6" fmla="*/ 3773103 w 5813659"/>
              <a:gd name="connsiteY6" fmla="*/ 0 h 1511167"/>
              <a:gd name="connsiteX7" fmla="*/ 3773103 w 5813659"/>
              <a:gd name="connsiteY7" fmla="*/ 105878 h 1511167"/>
              <a:gd name="connsiteX8" fmla="*/ 4793381 w 5813659"/>
              <a:gd name="connsiteY8" fmla="*/ 105878 h 1511167"/>
              <a:gd name="connsiteX9" fmla="*/ 4793381 w 5813659"/>
              <a:gd name="connsiteY9" fmla="*/ 9626 h 1511167"/>
              <a:gd name="connsiteX10" fmla="*/ 4793381 w 5813659"/>
              <a:gd name="connsiteY10" fmla="*/ 105878 h 1511167"/>
              <a:gd name="connsiteX11" fmla="*/ 5813659 w 5813659"/>
              <a:gd name="connsiteY11" fmla="*/ 105878 h 1511167"/>
              <a:gd name="connsiteX12" fmla="*/ 5813659 w 5813659"/>
              <a:gd name="connsiteY12" fmla="*/ 0 h 1511167"/>
              <a:gd name="connsiteX13" fmla="*/ 5813659 w 5813659"/>
              <a:gd name="connsiteY13" fmla="*/ 1511167 h 1511167"/>
              <a:gd name="connsiteX14" fmla="*/ 5139890 w 5813659"/>
              <a:gd name="connsiteY14" fmla="*/ 1511167 h 1511167"/>
              <a:gd name="connsiteX15" fmla="*/ 5139890 w 5813659"/>
              <a:gd name="connsiteY15" fmla="*/ 1337912 h 1511167"/>
              <a:gd name="connsiteX16" fmla="*/ 5139890 w 5813659"/>
              <a:gd name="connsiteY16" fmla="*/ 1511167 h 1511167"/>
              <a:gd name="connsiteX17" fmla="*/ 4129238 w 5813659"/>
              <a:gd name="connsiteY17" fmla="*/ 1491916 h 1511167"/>
              <a:gd name="connsiteX18" fmla="*/ 4129238 w 5813659"/>
              <a:gd name="connsiteY18" fmla="*/ 1328287 h 1511167"/>
              <a:gd name="connsiteX19" fmla="*/ 4129238 w 5813659"/>
              <a:gd name="connsiteY19" fmla="*/ 1491916 h 1511167"/>
              <a:gd name="connsiteX20" fmla="*/ 3089709 w 5813659"/>
              <a:gd name="connsiteY20" fmla="*/ 1472666 h 1511167"/>
              <a:gd name="connsiteX21" fmla="*/ 3089709 w 5813659"/>
              <a:gd name="connsiteY21" fmla="*/ 1328287 h 1511167"/>
              <a:gd name="connsiteX22" fmla="*/ 3089709 w 5813659"/>
              <a:gd name="connsiteY22" fmla="*/ 1472666 h 1511167"/>
              <a:gd name="connsiteX23" fmla="*/ 2069431 w 5813659"/>
              <a:gd name="connsiteY23" fmla="*/ 1472666 h 1511167"/>
              <a:gd name="connsiteX24" fmla="*/ 2069431 w 5813659"/>
              <a:gd name="connsiteY24" fmla="*/ 1376413 h 1511167"/>
              <a:gd name="connsiteX25" fmla="*/ 2069431 w 5813659"/>
              <a:gd name="connsiteY25" fmla="*/ 1472666 h 1511167"/>
              <a:gd name="connsiteX26" fmla="*/ 0 w 5813659"/>
              <a:gd name="connsiteY26" fmla="*/ 1463040 h 1511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813659" h="1511167">
                <a:moveTo>
                  <a:pt x="1732547" y="19251"/>
                </a:moveTo>
                <a:lnTo>
                  <a:pt x="1732547" y="105878"/>
                </a:lnTo>
                <a:lnTo>
                  <a:pt x="2781701" y="105878"/>
                </a:lnTo>
                <a:lnTo>
                  <a:pt x="2781701" y="0"/>
                </a:lnTo>
                <a:lnTo>
                  <a:pt x="2781701" y="105878"/>
                </a:lnTo>
                <a:lnTo>
                  <a:pt x="3773103" y="105878"/>
                </a:lnTo>
                <a:lnTo>
                  <a:pt x="3773103" y="0"/>
                </a:lnTo>
                <a:lnTo>
                  <a:pt x="3773103" y="105878"/>
                </a:lnTo>
                <a:lnTo>
                  <a:pt x="4793381" y="105878"/>
                </a:lnTo>
                <a:lnTo>
                  <a:pt x="4793381" y="9626"/>
                </a:lnTo>
                <a:lnTo>
                  <a:pt x="4793381" y="105878"/>
                </a:lnTo>
                <a:lnTo>
                  <a:pt x="5813659" y="105878"/>
                </a:lnTo>
                <a:lnTo>
                  <a:pt x="5813659" y="0"/>
                </a:lnTo>
                <a:lnTo>
                  <a:pt x="5813659" y="1511167"/>
                </a:lnTo>
                <a:lnTo>
                  <a:pt x="5139890" y="1511167"/>
                </a:lnTo>
                <a:lnTo>
                  <a:pt x="5139890" y="1337912"/>
                </a:lnTo>
                <a:lnTo>
                  <a:pt x="5139890" y="1511167"/>
                </a:lnTo>
                <a:lnTo>
                  <a:pt x="4129238" y="1491916"/>
                </a:lnTo>
                <a:lnTo>
                  <a:pt x="4129238" y="1328287"/>
                </a:lnTo>
                <a:lnTo>
                  <a:pt x="4129238" y="1491916"/>
                </a:lnTo>
                <a:lnTo>
                  <a:pt x="3089709" y="1472666"/>
                </a:lnTo>
                <a:lnTo>
                  <a:pt x="3089709" y="1328287"/>
                </a:lnTo>
                <a:lnTo>
                  <a:pt x="3089709" y="1472666"/>
                </a:lnTo>
                <a:lnTo>
                  <a:pt x="2069431" y="1472666"/>
                </a:lnTo>
                <a:lnTo>
                  <a:pt x="2069431" y="1376413"/>
                </a:lnTo>
                <a:lnTo>
                  <a:pt x="2069431" y="1472666"/>
                </a:lnTo>
                <a:lnTo>
                  <a:pt x="0" y="1463040"/>
                </a:lnTo>
              </a:path>
            </a:pathLst>
          </a:cu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Arrow: Up 113">
            <a:extLst>
              <a:ext uri="{FF2B5EF4-FFF2-40B4-BE49-F238E27FC236}">
                <a16:creationId xmlns:a16="http://schemas.microsoft.com/office/drawing/2014/main" id="{109CDB94-620F-3DE9-AEA3-D97B3DB69AA6}"/>
              </a:ext>
            </a:extLst>
          </p:cNvPr>
          <p:cNvSpPr/>
          <p:nvPr/>
        </p:nvSpPr>
        <p:spPr>
          <a:xfrm rot="5400000">
            <a:off x="7971908" y="5019077"/>
            <a:ext cx="142058" cy="296887"/>
          </a:xfrm>
          <a:prstGeom prst="up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Arrow: Up 114">
            <a:extLst>
              <a:ext uri="{FF2B5EF4-FFF2-40B4-BE49-F238E27FC236}">
                <a16:creationId xmlns:a16="http://schemas.microsoft.com/office/drawing/2014/main" id="{CD731D88-8CD5-EBEC-2836-E6BF3C2990B1}"/>
              </a:ext>
            </a:extLst>
          </p:cNvPr>
          <p:cNvSpPr/>
          <p:nvPr/>
        </p:nvSpPr>
        <p:spPr>
          <a:xfrm rot="5400000">
            <a:off x="8953341" y="5017395"/>
            <a:ext cx="142058" cy="296887"/>
          </a:xfrm>
          <a:prstGeom prst="up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Arrow: Up 115">
            <a:extLst>
              <a:ext uri="{FF2B5EF4-FFF2-40B4-BE49-F238E27FC236}">
                <a16:creationId xmlns:a16="http://schemas.microsoft.com/office/drawing/2014/main" id="{5954845E-0DE9-575E-B953-53EDF534EA92}"/>
              </a:ext>
            </a:extLst>
          </p:cNvPr>
          <p:cNvSpPr/>
          <p:nvPr/>
        </p:nvSpPr>
        <p:spPr>
          <a:xfrm rot="5400000">
            <a:off x="9919993" y="5027643"/>
            <a:ext cx="142058" cy="296887"/>
          </a:xfrm>
          <a:prstGeom prst="up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Arrow: Up 116">
            <a:extLst>
              <a:ext uri="{FF2B5EF4-FFF2-40B4-BE49-F238E27FC236}">
                <a16:creationId xmlns:a16="http://schemas.microsoft.com/office/drawing/2014/main" id="{5C856826-0B21-DAE8-2F8E-718168703A84}"/>
              </a:ext>
            </a:extLst>
          </p:cNvPr>
          <p:cNvSpPr/>
          <p:nvPr/>
        </p:nvSpPr>
        <p:spPr>
          <a:xfrm rot="5400000">
            <a:off x="10951605" y="5028622"/>
            <a:ext cx="142058" cy="296887"/>
          </a:xfrm>
          <a:prstGeom prst="up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Arrow: Up 117">
            <a:extLst>
              <a:ext uri="{FF2B5EF4-FFF2-40B4-BE49-F238E27FC236}">
                <a16:creationId xmlns:a16="http://schemas.microsoft.com/office/drawing/2014/main" id="{59674641-F4BD-E90E-9B35-CC791689AA96}"/>
              </a:ext>
            </a:extLst>
          </p:cNvPr>
          <p:cNvSpPr/>
          <p:nvPr/>
        </p:nvSpPr>
        <p:spPr>
          <a:xfrm rot="10800000">
            <a:off x="11479413" y="5628212"/>
            <a:ext cx="142058" cy="296887"/>
          </a:xfrm>
          <a:prstGeom prst="up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Arrow: Up 118">
            <a:extLst>
              <a:ext uri="{FF2B5EF4-FFF2-40B4-BE49-F238E27FC236}">
                <a16:creationId xmlns:a16="http://schemas.microsoft.com/office/drawing/2014/main" id="{569EC6C8-99D7-B0D0-EC4F-3DDB938727C4}"/>
              </a:ext>
            </a:extLst>
          </p:cNvPr>
          <p:cNvSpPr/>
          <p:nvPr/>
        </p:nvSpPr>
        <p:spPr>
          <a:xfrm rot="16200000">
            <a:off x="11127389" y="6432386"/>
            <a:ext cx="142058" cy="296887"/>
          </a:xfrm>
          <a:prstGeom prst="up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Arrow: Up 119">
            <a:extLst>
              <a:ext uri="{FF2B5EF4-FFF2-40B4-BE49-F238E27FC236}">
                <a16:creationId xmlns:a16="http://schemas.microsoft.com/office/drawing/2014/main" id="{E524E435-910A-68B8-6374-848598AD77D5}"/>
              </a:ext>
            </a:extLst>
          </p:cNvPr>
          <p:cNvSpPr/>
          <p:nvPr/>
        </p:nvSpPr>
        <p:spPr>
          <a:xfrm rot="16200000">
            <a:off x="10254943" y="6421191"/>
            <a:ext cx="142058" cy="296887"/>
          </a:xfrm>
          <a:prstGeom prst="up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Arrow: Up 120">
            <a:extLst>
              <a:ext uri="{FF2B5EF4-FFF2-40B4-BE49-F238E27FC236}">
                <a16:creationId xmlns:a16="http://schemas.microsoft.com/office/drawing/2014/main" id="{6355775C-436C-2AEB-9456-2FE349328C33}"/>
              </a:ext>
            </a:extLst>
          </p:cNvPr>
          <p:cNvSpPr/>
          <p:nvPr/>
        </p:nvSpPr>
        <p:spPr>
          <a:xfrm rot="16200000">
            <a:off x="9231532" y="6399342"/>
            <a:ext cx="142058" cy="296887"/>
          </a:xfrm>
          <a:prstGeom prst="up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Arrow: Up 121">
            <a:extLst>
              <a:ext uri="{FF2B5EF4-FFF2-40B4-BE49-F238E27FC236}">
                <a16:creationId xmlns:a16="http://schemas.microsoft.com/office/drawing/2014/main" id="{96A533B2-B1A5-DBC3-1060-107C2C1F8735}"/>
              </a:ext>
            </a:extLst>
          </p:cNvPr>
          <p:cNvSpPr/>
          <p:nvPr/>
        </p:nvSpPr>
        <p:spPr>
          <a:xfrm rot="16200000">
            <a:off x="8237771" y="6387473"/>
            <a:ext cx="142058" cy="296887"/>
          </a:xfrm>
          <a:prstGeom prst="up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Arrow: Up 122">
            <a:extLst>
              <a:ext uri="{FF2B5EF4-FFF2-40B4-BE49-F238E27FC236}">
                <a16:creationId xmlns:a16="http://schemas.microsoft.com/office/drawing/2014/main" id="{017AB9DD-1B0C-0422-4CF2-1FAF7A8514FE}"/>
              </a:ext>
            </a:extLst>
          </p:cNvPr>
          <p:cNvSpPr/>
          <p:nvPr/>
        </p:nvSpPr>
        <p:spPr>
          <a:xfrm rot="16200000">
            <a:off x="6601912" y="6382656"/>
            <a:ext cx="142058" cy="296887"/>
          </a:xfrm>
          <a:prstGeom prst="up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B5B7C0B9-614B-2552-9BF9-5B457675F9C6}"/>
              </a:ext>
            </a:extLst>
          </p:cNvPr>
          <p:cNvPicPr>
            <a:picLocks noChangeAspect="1"/>
          </p:cNvPicPr>
          <p:nvPr/>
        </p:nvPicPr>
        <p:blipFill>
          <a:blip r:embed="rId7"/>
          <a:srcRect t="2338"/>
          <a:stretch/>
        </p:blipFill>
        <p:spPr>
          <a:xfrm>
            <a:off x="10481354" y="5385245"/>
            <a:ext cx="771902" cy="1113150"/>
          </a:xfrm>
          <a:prstGeom prst="rect">
            <a:avLst/>
          </a:prstGeom>
        </p:spPr>
      </p:pic>
      <p:sp>
        <p:nvSpPr>
          <p:cNvPr id="101" name="Rectangle 100">
            <a:extLst>
              <a:ext uri="{FF2B5EF4-FFF2-40B4-BE49-F238E27FC236}">
                <a16:creationId xmlns:a16="http://schemas.microsoft.com/office/drawing/2014/main" id="{363A7440-F60D-4938-7DA2-29F1F6CA5126}"/>
              </a:ext>
            </a:extLst>
          </p:cNvPr>
          <p:cNvSpPr/>
          <p:nvPr/>
        </p:nvSpPr>
        <p:spPr>
          <a:xfrm>
            <a:off x="10574107" y="5761445"/>
            <a:ext cx="579374" cy="462112"/>
          </a:xfrm>
          <a:prstGeom prst="rect">
            <a:avLst/>
          </a:prstGeom>
          <a:solidFill>
            <a:srgbClr val="191D1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800" b="1" dirty="0">
                <a:solidFill>
                  <a:schemeClr val="bg1"/>
                </a:solidFill>
              </a:rPr>
              <a:t>Tank B15</a:t>
            </a:r>
          </a:p>
          <a:p>
            <a:pPr algn="ctr"/>
            <a:r>
              <a:rPr lang="en-US" sz="800" b="1" dirty="0">
                <a:solidFill>
                  <a:schemeClr val="bg1"/>
                </a:solidFill>
              </a:rPr>
              <a:t>MDPE 25m³</a:t>
            </a:r>
            <a:endParaRPr lang="en-GB" sz="800" b="1" dirty="0">
              <a:solidFill>
                <a:schemeClr val="bg1"/>
              </a:solidFill>
            </a:endParaRPr>
          </a:p>
        </p:txBody>
      </p:sp>
      <p:sp>
        <p:nvSpPr>
          <p:cNvPr id="126" name="Free-form: Shape 125">
            <a:extLst>
              <a:ext uri="{FF2B5EF4-FFF2-40B4-BE49-F238E27FC236}">
                <a16:creationId xmlns:a16="http://schemas.microsoft.com/office/drawing/2014/main" id="{F7299518-D514-FA8A-D560-05FF58AE8C42}"/>
              </a:ext>
            </a:extLst>
          </p:cNvPr>
          <p:cNvSpPr/>
          <p:nvPr/>
        </p:nvSpPr>
        <p:spPr>
          <a:xfrm>
            <a:off x="8258175" y="2790825"/>
            <a:ext cx="962025" cy="352425"/>
          </a:xfrm>
          <a:custGeom>
            <a:avLst/>
            <a:gdLst>
              <a:gd name="connsiteX0" fmla="*/ 76200 w 962025"/>
              <a:gd name="connsiteY0" fmla="*/ 0 h 352425"/>
              <a:gd name="connsiteX1" fmla="*/ 381000 w 962025"/>
              <a:gd name="connsiteY1" fmla="*/ 161925 h 352425"/>
              <a:gd name="connsiteX2" fmla="*/ 390525 w 962025"/>
              <a:gd name="connsiteY2" fmla="*/ 266700 h 352425"/>
              <a:gd name="connsiteX3" fmla="*/ 962025 w 962025"/>
              <a:gd name="connsiteY3" fmla="*/ 266700 h 352425"/>
              <a:gd name="connsiteX4" fmla="*/ 381000 w 962025"/>
              <a:gd name="connsiteY4" fmla="*/ 266700 h 352425"/>
              <a:gd name="connsiteX5" fmla="*/ 390525 w 962025"/>
              <a:gd name="connsiteY5" fmla="*/ 352425 h 352425"/>
              <a:gd name="connsiteX6" fmla="*/ 0 w 962025"/>
              <a:gd name="connsiteY6" fmla="*/ 352425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2025" h="352425">
                <a:moveTo>
                  <a:pt x="76200" y="0"/>
                </a:moveTo>
                <a:lnTo>
                  <a:pt x="381000" y="161925"/>
                </a:lnTo>
                <a:lnTo>
                  <a:pt x="390525" y="266700"/>
                </a:lnTo>
                <a:lnTo>
                  <a:pt x="962025" y="266700"/>
                </a:lnTo>
                <a:lnTo>
                  <a:pt x="381000" y="266700"/>
                </a:lnTo>
                <a:lnTo>
                  <a:pt x="390525" y="352425"/>
                </a:lnTo>
                <a:lnTo>
                  <a:pt x="0" y="352425"/>
                </a:lnTo>
              </a:path>
            </a:pathLst>
          </a:custGeom>
          <a:noFill/>
          <a:ln w="28575">
            <a:solidFill>
              <a:srgbClr val="FFC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41126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211A9-D9BB-DE42-2A48-31B3AF2FB278}"/>
              </a:ext>
            </a:extLst>
          </p:cNvPr>
          <p:cNvSpPr>
            <a:spLocks noGrp="1"/>
          </p:cNvSpPr>
          <p:nvPr>
            <p:ph type="title"/>
          </p:nvPr>
        </p:nvSpPr>
        <p:spPr>
          <a:xfrm>
            <a:off x="162697" y="123568"/>
            <a:ext cx="11032524" cy="733167"/>
          </a:xfrm>
        </p:spPr>
        <p:txBody>
          <a:bodyPr>
            <a:normAutofit/>
          </a:bodyPr>
          <a:lstStyle/>
          <a:p>
            <a:r>
              <a:rPr lang="en-US" sz="3600" dirty="0"/>
              <a:t>Process Flow – Task/Interaction/activity based</a:t>
            </a:r>
            <a:endParaRPr lang="en-GB" sz="3600" dirty="0"/>
          </a:p>
        </p:txBody>
      </p:sp>
      <p:sp>
        <p:nvSpPr>
          <p:cNvPr id="3" name="Rectangle 2">
            <a:extLst>
              <a:ext uri="{FF2B5EF4-FFF2-40B4-BE49-F238E27FC236}">
                <a16:creationId xmlns:a16="http://schemas.microsoft.com/office/drawing/2014/main" id="{AA5ED8F0-9715-4295-5199-8D6B61EECA03}"/>
              </a:ext>
            </a:extLst>
          </p:cNvPr>
          <p:cNvSpPr/>
          <p:nvPr/>
        </p:nvSpPr>
        <p:spPr>
          <a:xfrm>
            <a:off x="1885687" y="1062682"/>
            <a:ext cx="1169773" cy="7331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SAFF Cycle enabled (within PLC Control System)</a:t>
            </a:r>
            <a:endParaRPr lang="en-GB" sz="1100" dirty="0"/>
          </a:p>
        </p:txBody>
      </p:sp>
      <p:sp>
        <p:nvSpPr>
          <p:cNvPr id="5" name="Rectangle 4">
            <a:extLst>
              <a:ext uri="{FF2B5EF4-FFF2-40B4-BE49-F238E27FC236}">
                <a16:creationId xmlns:a16="http://schemas.microsoft.com/office/drawing/2014/main" id="{CC84CC8A-8A97-8F05-EFA8-40A8BF026594}"/>
              </a:ext>
            </a:extLst>
          </p:cNvPr>
          <p:cNvSpPr/>
          <p:nvPr/>
        </p:nvSpPr>
        <p:spPr>
          <a:xfrm>
            <a:off x="3512218" y="1072307"/>
            <a:ext cx="1169773" cy="7331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PAC Cycle enabled (within PLC Control System)</a:t>
            </a:r>
            <a:endParaRPr lang="en-GB" sz="1100" dirty="0"/>
          </a:p>
        </p:txBody>
      </p:sp>
      <p:sp>
        <p:nvSpPr>
          <p:cNvPr id="6" name="Diamond 5">
            <a:extLst>
              <a:ext uri="{FF2B5EF4-FFF2-40B4-BE49-F238E27FC236}">
                <a16:creationId xmlns:a16="http://schemas.microsoft.com/office/drawing/2014/main" id="{DA65A901-786B-CABD-BFA3-C0599B1CAF10}"/>
              </a:ext>
            </a:extLst>
          </p:cNvPr>
          <p:cNvSpPr/>
          <p:nvPr/>
        </p:nvSpPr>
        <p:spPr>
          <a:xfrm>
            <a:off x="1748680" y="2134814"/>
            <a:ext cx="1443790" cy="1188308"/>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100" dirty="0"/>
              <a:t>Influent Tank level above warning level?</a:t>
            </a:r>
            <a:endParaRPr lang="en-GB" sz="1100" dirty="0"/>
          </a:p>
        </p:txBody>
      </p:sp>
      <p:cxnSp>
        <p:nvCxnSpPr>
          <p:cNvPr id="8" name="Straight Arrow Connector 7">
            <a:extLst>
              <a:ext uri="{FF2B5EF4-FFF2-40B4-BE49-F238E27FC236}">
                <a16:creationId xmlns:a16="http://schemas.microsoft.com/office/drawing/2014/main" id="{C49C9A68-F2AE-3297-998F-106C036A598D}"/>
              </a:ext>
            </a:extLst>
          </p:cNvPr>
          <p:cNvCxnSpPr>
            <a:stCxn id="3" idx="2"/>
            <a:endCxn id="6" idx="0"/>
          </p:cNvCxnSpPr>
          <p:nvPr/>
        </p:nvCxnSpPr>
        <p:spPr>
          <a:xfrm>
            <a:off x="2470574" y="1795849"/>
            <a:ext cx="1" cy="338965"/>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8A74F51D-06F1-21F6-EFE3-72152CA1D967}"/>
              </a:ext>
            </a:extLst>
          </p:cNvPr>
          <p:cNvSpPr/>
          <p:nvPr/>
        </p:nvSpPr>
        <p:spPr>
          <a:xfrm>
            <a:off x="394636" y="856735"/>
            <a:ext cx="9644513" cy="107794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832475"/>
            <a:r>
              <a:rPr lang="en-US" sz="1400" dirty="0">
                <a:solidFill>
                  <a:schemeClr val="tx1"/>
                </a:solidFill>
              </a:rPr>
              <a:t>Processing parameters are preset within the SAFF, PAC &amp; Discharge Control Systems and all settings password protected </a:t>
            </a:r>
          </a:p>
          <a:p>
            <a:pPr marL="5832475"/>
            <a:r>
              <a:rPr lang="en-US" sz="1400" dirty="0">
                <a:solidFill>
                  <a:schemeClr val="tx1"/>
                </a:solidFill>
              </a:rPr>
              <a:t>under engineering and admin access rights</a:t>
            </a:r>
            <a:endParaRPr lang="en-GB" sz="1400" dirty="0">
              <a:solidFill>
                <a:schemeClr val="tx1"/>
              </a:solidFill>
            </a:endParaRPr>
          </a:p>
        </p:txBody>
      </p:sp>
      <p:cxnSp>
        <p:nvCxnSpPr>
          <p:cNvPr id="11" name="Straight Arrow Connector 10">
            <a:extLst>
              <a:ext uri="{FF2B5EF4-FFF2-40B4-BE49-F238E27FC236}">
                <a16:creationId xmlns:a16="http://schemas.microsoft.com/office/drawing/2014/main" id="{04CD42D7-FF5D-9610-670E-5AE226231D0D}"/>
              </a:ext>
            </a:extLst>
          </p:cNvPr>
          <p:cNvCxnSpPr>
            <a:cxnSpLocks/>
            <a:stCxn id="6" idx="1"/>
            <a:endCxn id="20" idx="3"/>
          </p:cNvCxnSpPr>
          <p:nvPr/>
        </p:nvCxnSpPr>
        <p:spPr>
          <a:xfrm flipH="1" flipV="1">
            <a:off x="1550147" y="2727216"/>
            <a:ext cx="198533" cy="1752"/>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5FFF8667-80F7-88F1-F22A-F90D1D2204AA}"/>
              </a:ext>
            </a:extLst>
          </p:cNvPr>
          <p:cNvCxnSpPr>
            <a:cxnSpLocks/>
            <a:stCxn id="6" idx="2"/>
            <a:endCxn id="30" idx="0"/>
          </p:cNvCxnSpPr>
          <p:nvPr/>
        </p:nvCxnSpPr>
        <p:spPr>
          <a:xfrm flipH="1">
            <a:off x="2470571" y="3323122"/>
            <a:ext cx="4" cy="293195"/>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DBB463D0-AA04-ACAC-BCC3-B395CCC8C266}"/>
              </a:ext>
            </a:extLst>
          </p:cNvPr>
          <p:cNvSpPr txBox="1"/>
          <p:nvPr/>
        </p:nvSpPr>
        <p:spPr>
          <a:xfrm>
            <a:off x="2580150" y="3257880"/>
            <a:ext cx="481263" cy="276999"/>
          </a:xfrm>
          <a:prstGeom prst="rect">
            <a:avLst/>
          </a:prstGeom>
          <a:noFill/>
        </p:spPr>
        <p:txBody>
          <a:bodyPr wrap="square" rtlCol="0">
            <a:spAutoFit/>
          </a:bodyPr>
          <a:lstStyle/>
          <a:p>
            <a:r>
              <a:rPr lang="en-US" sz="1200" dirty="0"/>
              <a:t>YES</a:t>
            </a:r>
            <a:endParaRPr lang="en-GB" sz="1200" dirty="0"/>
          </a:p>
        </p:txBody>
      </p:sp>
      <p:sp>
        <p:nvSpPr>
          <p:cNvPr id="18" name="TextBox 17">
            <a:extLst>
              <a:ext uri="{FF2B5EF4-FFF2-40B4-BE49-F238E27FC236}">
                <a16:creationId xmlns:a16="http://schemas.microsoft.com/office/drawing/2014/main" id="{15665E63-51E1-CEFB-CE5F-FC801E3B6642}"/>
              </a:ext>
            </a:extLst>
          </p:cNvPr>
          <p:cNvSpPr txBox="1"/>
          <p:nvPr/>
        </p:nvSpPr>
        <p:spPr>
          <a:xfrm>
            <a:off x="1556295" y="2417263"/>
            <a:ext cx="481263" cy="276999"/>
          </a:xfrm>
          <a:prstGeom prst="rect">
            <a:avLst/>
          </a:prstGeom>
          <a:noFill/>
        </p:spPr>
        <p:txBody>
          <a:bodyPr wrap="square" rtlCol="0">
            <a:spAutoFit/>
          </a:bodyPr>
          <a:lstStyle/>
          <a:p>
            <a:r>
              <a:rPr lang="en-US" sz="1200" dirty="0"/>
              <a:t>NO</a:t>
            </a:r>
            <a:endParaRPr lang="en-GB" sz="1200" dirty="0"/>
          </a:p>
        </p:txBody>
      </p:sp>
      <p:sp>
        <p:nvSpPr>
          <p:cNvPr id="19" name="Rectangle 18">
            <a:extLst>
              <a:ext uri="{FF2B5EF4-FFF2-40B4-BE49-F238E27FC236}">
                <a16:creationId xmlns:a16="http://schemas.microsoft.com/office/drawing/2014/main" id="{0C2E4EA8-F850-9682-ACD7-47D530709B28}"/>
              </a:ext>
            </a:extLst>
          </p:cNvPr>
          <p:cNvSpPr/>
          <p:nvPr/>
        </p:nvSpPr>
        <p:spPr>
          <a:xfrm>
            <a:off x="228039" y="2360632"/>
            <a:ext cx="1191930" cy="7331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Automated email issued to notify low influent warning</a:t>
            </a:r>
            <a:endParaRPr lang="en-GB" sz="1100" dirty="0"/>
          </a:p>
        </p:txBody>
      </p:sp>
      <p:sp>
        <p:nvSpPr>
          <p:cNvPr id="20" name="Rectangle 19">
            <a:extLst>
              <a:ext uri="{FF2B5EF4-FFF2-40B4-BE49-F238E27FC236}">
                <a16:creationId xmlns:a16="http://schemas.microsoft.com/office/drawing/2014/main" id="{11322D4A-1608-2BAD-DF7C-61FC1D1D3104}"/>
              </a:ext>
            </a:extLst>
          </p:cNvPr>
          <p:cNvSpPr/>
          <p:nvPr/>
        </p:nvSpPr>
        <p:spPr>
          <a:xfrm>
            <a:off x="97860" y="2360632"/>
            <a:ext cx="1452287" cy="73316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dirty="0"/>
          </a:p>
        </p:txBody>
      </p:sp>
      <p:sp>
        <p:nvSpPr>
          <p:cNvPr id="21" name="Rectangle 20">
            <a:extLst>
              <a:ext uri="{FF2B5EF4-FFF2-40B4-BE49-F238E27FC236}">
                <a16:creationId xmlns:a16="http://schemas.microsoft.com/office/drawing/2014/main" id="{73BD4904-8207-3D06-F196-16B64395FF17}"/>
              </a:ext>
            </a:extLst>
          </p:cNvPr>
          <p:cNvSpPr/>
          <p:nvPr/>
        </p:nvSpPr>
        <p:spPr>
          <a:xfrm>
            <a:off x="239485" y="3616003"/>
            <a:ext cx="1169773" cy="733167"/>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Influent Tank level </a:t>
            </a:r>
          </a:p>
          <a:p>
            <a:pPr algn="ctr"/>
            <a:r>
              <a:rPr lang="en-US" sz="1100" dirty="0"/>
              <a:t>re-established</a:t>
            </a:r>
            <a:endParaRPr lang="en-GB" sz="1100" dirty="0"/>
          </a:p>
        </p:txBody>
      </p:sp>
      <p:cxnSp>
        <p:nvCxnSpPr>
          <p:cNvPr id="22" name="Straight Arrow Connector 21">
            <a:extLst>
              <a:ext uri="{FF2B5EF4-FFF2-40B4-BE49-F238E27FC236}">
                <a16:creationId xmlns:a16="http://schemas.microsoft.com/office/drawing/2014/main" id="{5C387A6D-9A61-D662-CD0C-BB380DA8692C}"/>
              </a:ext>
            </a:extLst>
          </p:cNvPr>
          <p:cNvCxnSpPr>
            <a:cxnSpLocks/>
            <a:stCxn id="20" idx="2"/>
            <a:endCxn id="21" idx="0"/>
          </p:cNvCxnSpPr>
          <p:nvPr/>
        </p:nvCxnSpPr>
        <p:spPr>
          <a:xfrm>
            <a:off x="824004" y="3093799"/>
            <a:ext cx="368" cy="522204"/>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684BF8CD-05F4-0BB2-CD3A-1867D39367B2}"/>
              </a:ext>
            </a:extLst>
          </p:cNvPr>
          <p:cNvCxnSpPr>
            <a:cxnSpLocks/>
            <a:stCxn id="21" idx="3"/>
            <a:endCxn id="30" idx="1"/>
          </p:cNvCxnSpPr>
          <p:nvPr/>
        </p:nvCxnSpPr>
        <p:spPr>
          <a:xfrm>
            <a:off x="1409258" y="3982587"/>
            <a:ext cx="376987" cy="314"/>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sp>
        <p:nvSpPr>
          <p:cNvPr id="30" name="Rectangle 29">
            <a:extLst>
              <a:ext uri="{FF2B5EF4-FFF2-40B4-BE49-F238E27FC236}">
                <a16:creationId xmlns:a16="http://schemas.microsoft.com/office/drawing/2014/main" id="{30D5A81D-48FF-2B80-3B55-09F79FA905C5}"/>
              </a:ext>
            </a:extLst>
          </p:cNvPr>
          <p:cNvSpPr/>
          <p:nvPr/>
        </p:nvSpPr>
        <p:spPr>
          <a:xfrm>
            <a:off x="1786245" y="3616317"/>
            <a:ext cx="1368651" cy="7331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Primary Processing Cycle Operates</a:t>
            </a:r>
          </a:p>
          <a:p>
            <a:pPr algn="ctr"/>
            <a:r>
              <a:rPr lang="en-US" sz="1100" dirty="0"/>
              <a:t>in individual batch vessels</a:t>
            </a:r>
            <a:endParaRPr lang="en-GB" sz="1100" dirty="0"/>
          </a:p>
        </p:txBody>
      </p:sp>
      <p:cxnSp>
        <p:nvCxnSpPr>
          <p:cNvPr id="35" name="Straight Arrow Connector 34">
            <a:extLst>
              <a:ext uri="{FF2B5EF4-FFF2-40B4-BE49-F238E27FC236}">
                <a16:creationId xmlns:a16="http://schemas.microsoft.com/office/drawing/2014/main" id="{87BB1E04-CFB2-D776-4832-D479DD8874E3}"/>
              </a:ext>
            </a:extLst>
          </p:cNvPr>
          <p:cNvCxnSpPr>
            <a:cxnSpLocks/>
            <a:stCxn id="5" idx="2"/>
            <a:endCxn id="50" idx="0"/>
          </p:cNvCxnSpPr>
          <p:nvPr/>
        </p:nvCxnSpPr>
        <p:spPr>
          <a:xfrm>
            <a:off x="4097105" y="1805474"/>
            <a:ext cx="12592" cy="1814224"/>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A189973B-631A-58E2-683C-DD362A731332}"/>
              </a:ext>
            </a:extLst>
          </p:cNvPr>
          <p:cNvSpPr txBox="1"/>
          <p:nvPr/>
        </p:nvSpPr>
        <p:spPr>
          <a:xfrm>
            <a:off x="453990" y="908678"/>
            <a:ext cx="874296" cy="523220"/>
          </a:xfrm>
          <a:prstGeom prst="rect">
            <a:avLst/>
          </a:prstGeom>
          <a:solidFill>
            <a:srgbClr val="92D050"/>
          </a:solidFill>
          <a:ln>
            <a:solidFill>
              <a:schemeClr val="tx1"/>
            </a:solidFill>
          </a:ln>
        </p:spPr>
        <p:txBody>
          <a:bodyPr wrap="square" rtlCol="0">
            <a:spAutoFit/>
          </a:bodyPr>
          <a:lstStyle/>
          <a:p>
            <a:pPr algn="ctr"/>
            <a:r>
              <a:rPr lang="en-US" sz="1400" dirty="0"/>
              <a:t>CYCLE START</a:t>
            </a:r>
            <a:endParaRPr lang="en-GB" sz="1400" dirty="0"/>
          </a:p>
        </p:txBody>
      </p:sp>
      <p:sp>
        <p:nvSpPr>
          <p:cNvPr id="38" name="Rectangle 37">
            <a:extLst>
              <a:ext uri="{FF2B5EF4-FFF2-40B4-BE49-F238E27FC236}">
                <a16:creationId xmlns:a16="http://schemas.microsoft.com/office/drawing/2014/main" id="{ECED434E-E9E1-233A-9ADD-1725A5E6D57D}"/>
              </a:ext>
            </a:extLst>
          </p:cNvPr>
          <p:cNvSpPr/>
          <p:nvPr/>
        </p:nvSpPr>
        <p:spPr>
          <a:xfrm>
            <a:off x="9237978" y="330428"/>
            <a:ext cx="1318660" cy="36052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Automated</a:t>
            </a:r>
            <a:r>
              <a:rPr lang="en-GB" sz="1100" dirty="0"/>
              <a:t> process stage</a:t>
            </a:r>
            <a:endParaRPr lang="en-US" sz="1100" dirty="0"/>
          </a:p>
        </p:txBody>
      </p:sp>
      <p:sp>
        <p:nvSpPr>
          <p:cNvPr id="39" name="Rectangle 38">
            <a:extLst>
              <a:ext uri="{FF2B5EF4-FFF2-40B4-BE49-F238E27FC236}">
                <a16:creationId xmlns:a16="http://schemas.microsoft.com/office/drawing/2014/main" id="{C08CA5C2-A7A0-487A-60EF-1B7CA7CD94FB}"/>
              </a:ext>
            </a:extLst>
          </p:cNvPr>
          <p:cNvSpPr/>
          <p:nvPr/>
        </p:nvSpPr>
        <p:spPr>
          <a:xfrm>
            <a:off x="10710642" y="330428"/>
            <a:ext cx="1318661" cy="360521"/>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Requires Operator interaction</a:t>
            </a:r>
            <a:endParaRPr lang="en-GB" sz="1100" dirty="0"/>
          </a:p>
        </p:txBody>
      </p:sp>
      <p:sp>
        <p:nvSpPr>
          <p:cNvPr id="40" name="TextBox 39">
            <a:extLst>
              <a:ext uri="{FF2B5EF4-FFF2-40B4-BE49-F238E27FC236}">
                <a16:creationId xmlns:a16="http://schemas.microsoft.com/office/drawing/2014/main" id="{E17C812E-2475-321F-21D4-7D8AFF79BD0D}"/>
              </a:ext>
            </a:extLst>
          </p:cNvPr>
          <p:cNvSpPr txBox="1"/>
          <p:nvPr/>
        </p:nvSpPr>
        <p:spPr>
          <a:xfrm>
            <a:off x="9204983" y="53429"/>
            <a:ext cx="1959088" cy="276999"/>
          </a:xfrm>
          <a:prstGeom prst="rect">
            <a:avLst/>
          </a:prstGeom>
          <a:noFill/>
        </p:spPr>
        <p:txBody>
          <a:bodyPr wrap="square" rtlCol="0">
            <a:spAutoFit/>
          </a:bodyPr>
          <a:lstStyle/>
          <a:p>
            <a:r>
              <a:rPr lang="en-US" sz="1200" dirty="0"/>
              <a:t>KEY TO COLOUR CODING</a:t>
            </a:r>
            <a:endParaRPr lang="en-GB" sz="1200" dirty="0"/>
          </a:p>
        </p:txBody>
      </p:sp>
      <p:cxnSp>
        <p:nvCxnSpPr>
          <p:cNvPr id="41" name="Straight Arrow Connector 40">
            <a:extLst>
              <a:ext uri="{FF2B5EF4-FFF2-40B4-BE49-F238E27FC236}">
                <a16:creationId xmlns:a16="http://schemas.microsoft.com/office/drawing/2014/main" id="{7ED232DD-B852-2DBF-2857-683F5CEEA93B}"/>
              </a:ext>
            </a:extLst>
          </p:cNvPr>
          <p:cNvCxnSpPr>
            <a:cxnSpLocks/>
            <a:stCxn id="30" idx="3"/>
            <a:endCxn id="50" idx="1"/>
          </p:cNvCxnSpPr>
          <p:nvPr/>
        </p:nvCxnSpPr>
        <p:spPr>
          <a:xfrm>
            <a:off x="3154896" y="3982901"/>
            <a:ext cx="232614" cy="3381"/>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D9C276DA-DDCE-51C6-1EAA-4D1B03BCE5CD}"/>
              </a:ext>
            </a:extLst>
          </p:cNvPr>
          <p:cNvCxnSpPr>
            <a:cxnSpLocks/>
            <a:stCxn id="30" idx="2"/>
            <a:endCxn id="47" idx="0"/>
          </p:cNvCxnSpPr>
          <p:nvPr/>
        </p:nvCxnSpPr>
        <p:spPr>
          <a:xfrm flipH="1">
            <a:off x="2469645" y="4349484"/>
            <a:ext cx="926" cy="395485"/>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sp>
        <p:nvSpPr>
          <p:cNvPr id="47" name="Rectangle 46">
            <a:extLst>
              <a:ext uri="{FF2B5EF4-FFF2-40B4-BE49-F238E27FC236}">
                <a16:creationId xmlns:a16="http://schemas.microsoft.com/office/drawing/2014/main" id="{90615D5F-181C-25C4-804C-3C9D139A73D7}"/>
              </a:ext>
            </a:extLst>
          </p:cNvPr>
          <p:cNvSpPr/>
          <p:nvPr/>
        </p:nvSpPr>
        <p:spPr>
          <a:xfrm>
            <a:off x="1785319" y="4744969"/>
            <a:ext cx="1368651" cy="7331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Secondary Processing Cycle (Refinement of waste product)</a:t>
            </a:r>
            <a:endParaRPr lang="en-GB" sz="1100" dirty="0"/>
          </a:p>
        </p:txBody>
      </p:sp>
      <p:cxnSp>
        <p:nvCxnSpPr>
          <p:cNvPr id="48" name="Straight Arrow Connector 47">
            <a:extLst>
              <a:ext uri="{FF2B5EF4-FFF2-40B4-BE49-F238E27FC236}">
                <a16:creationId xmlns:a16="http://schemas.microsoft.com/office/drawing/2014/main" id="{0073925A-7739-548E-69FB-FF9C12F432EB}"/>
              </a:ext>
            </a:extLst>
          </p:cNvPr>
          <p:cNvCxnSpPr>
            <a:cxnSpLocks/>
            <a:stCxn id="47" idx="2"/>
            <a:endCxn id="49" idx="0"/>
          </p:cNvCxnSpPr>
          <p:nvPr/>
        </p:nvCxnSpPr>
        <p:spPr>
          <a:xfrm flipH="1">
            <a:off x="2467386" y="5478136"/>
            <a:ext cx="2259" cy="383471"/>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sp>
        <p:nvSpPr>
          <p:cNvPr id="49" name="Rectangle 48">
            <a:extLst>
              <a:ext uri="{FF2B5EF4-FFF2-40B4-BE49-F238E27FC236}">
                <a16:creationId xmlns:a16="http://schemas.microsoft.com/office/drawing/2014/main" id="{D3A4E7D5-385C-CC66-FBB3-B42DC151AB16}"/>
              </a:ext>
            </a:extLst>
          </p:cNvPr>
          <p:cNvSpPr/>
          <p:nvPr/>
        </p:nvSpPr>
        <p:spPr>
          <a:xfrm>
            <a:off x="1783060" y="5861607"/>
            <a:ext cx="1368651" cy="7331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Waste byproduct transferred to storage tank ready for disposal</a:t>
            </a:r>
            <a:endParaRPr lang="en-GB" sz="1100" dirty="0"/>
          </a:p>
        </p:txBody>
      </p:sp>
      <p:sp>
        <p:nvSpPr>
          <p:cNvPr id="50" name="Rectangle 49">
            <a:extLst>
              <a:ext uri="{FF2B5EF4-FFF2-40B4-BE49-F238E27FC236}">
                <a16:creationId xmlns:a16="http://schemas.microsoft.com/office/drawing/2014/main" id="{EBE810BD-0DB1-25FE-5DD6-22C8B9472BC9}"/>
              </a:ext>
            </a:extLst>
          </p:cNvPr>
          <p:cNvSpPr/>
          <p:nvPr/>
        </p:nvSpPr>
        <p:spPr>
          <a:xfrm>
            <a:off x="3387510" y="3619698"/>
            <a:ext cx="1444374" cy="7331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PAC Cycle runs once post SAFF influent is available</a:t>
            </a:r>
            <a:endParaRPr lang="en-GB" sz="1100" dirty="0"/>
          </a:p>
        </p:txBody>
      </p:sp>
      <p:sp>
        <p:nvSpPr>
          <p:cNvPr id="54" name="Rectangle 53">
            <a:extLst>
              <a:ext uri="{FF2B5EF4-FFF2-40B4-BE49-F238E27FC236}">
                <a16:creationId xmlns:a16="http://schemas.microsoft.com/office/drawing/2014/main" id="{195282D4-F2E3-798F-9744-9164868B8FC0}"/>
              </a:ext>
            </a:extLst>
          </p:cNvPr>
          <p:cNvSpPr/>
          <p:nvPr/>
        </p:nvSpPr>
        <p:spPr>
          <a:xfrm>
            <a:off x="5073758" y="3624707"/>
            <a:ext cx="1444374" cy="7331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PAC Polyclay is dosed at preset rate (circa 1kg per 1m³) over 1 hour cycle</a:t>
            </a:r>
            <a:endParaRPr lang="en-GB" sz="1100" dirty="0"/>
          </a:p>
        </p:txBody>
      </p:sp>
      <p:cxnSp>
        <p:nvCxnSpPr>
          <p:cNvPr id="55" name="Straight Arrow Connector 54">
            <a:extLst>
              <a:ext uri="{FF2B5EF4-FFF2-40B4-BE49-F238E27FC236}">
                <a16:creationId xmlns:a16="http://schemas.microsoft.com/office/drawing/2014/main" id="{BDDCA75E-2C8C-926B-9510-162EA9EF2CE9}"/>
              </a:ext>
            </a:extLst>
          </p:cNvPr>
          <p:cNvCxnSpPr>
            <a:cxnSpLocks/>
            <a:stCxn id="50" idx="3"/>
            <a:endCxn id="54" idx="1"/>
          </p:cNvCxnSpPr>
          <p:nvPr/>
        </p:nvCxnSpPr>
        <p:spPr>
          <a:xfrm>
            <a:off x="4831884" y="3986282"/>
            <a:ext cx="241874" cy="5009"/>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cxnSp>
        <p:nvCxnSpPr>
          <p:cNvPr id="58" name="Straight Arrow Connector 57">
            <a:extLst>
              <a:ext uri="{FF2B5EF4-FFF2-40B4-BE49-F238E27FC236}">
                <a16:creationId xmlns:a16="http://schemas.microsoft.com/office/drawing/2014/main" id="{701729CB-7584-1544-E1A1-873D33CB923F}"/>
              </a:ext>
            </a:extLst>
          </p:cNvPr>
          <p:cNvCxnSpPr>
            <a:cxnSpLocks/>
            <a:stCxn id="54" idx="2"/>
            <a:endCxn id="69" idx="0"/>
          </p:cNvCxnSpPr>
          <p:nvPr/>
        </p:nvCxnSpPr>
        <p:spPr>
          <a:xfrm flipH="1">
            <a:off x="5794219" y="4357874"/>
            <a:ext cx="1726" cy="1503731"/>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sp>
        <p:nvSpPr>
          <p:cNvPr id="68" name="Rectangle 67">
            <a:extLst>
              <a:ext uri="{FF2B5EF4-FFF2-40B4-BE49-F238E27FC236}">
                <a16:creationId xmlns:a16="http://schemas.microsoft.com/office/drawing/2014/main" id="{4995B4C0-8F90-F709-DD59-4732768532F6}"/>
              </a:ext>
            </a:extLst>
          </p:cNvPr>
          <p:cNvSpPr/>
          <p:nvPr/>
        </p:nvSpPr>
        <p:spPr>
          <a:xfrm>
            <a:off x="3403165" y="5861606"/>
            <a:ext cx="1368651" cy="733167"/>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Waste disposed of via appropriate EWC</a:t>
            </a:r>
            <a:endParaRPr lang="en-GB" sz="1100" dirty="0"/>
          </a:p>
        </p:txBody>
      </p:sp>
      <p:sp>
        <p:nvSpPr>
          <p:cNvPr id="69" name="Rectangle 68">
            <a:extLst>
              <a:ext uri="{FF2B5EF4-FFF2-40B4-BE49-F238E27FC236}">
                <a16:creationId xmlns:a16="http://schemas.microsoft.com/office/drawing/2014/main" id="{32BBA1C0-D597-1676-37D7-6EB5E1610EEB}"/>
              </a:ext>
            </a:extLst>
          </p:cNvPr>
          <p:cNvSpPr/>
          <p:nvPr/>
        </p:nvSpPr>
        <p:spPr>
          <a:xfrm>
            <a:off x="5109893" y="5861605"/>
            <a:ext cx="1368651" cy="7331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Polyclay sludge from batch is pumped to filter bag</a:t>
            </a:r>
            <a:endParaRPr lang="en-GB" sz="1100" dirty="0"/>
          </a:p>
        </p:txBody>
      </p:sp>
      <p:cxnSp>
        <p:nvCxnSpPr>
          <p:cNvPr id="71" name="Straight Arrow Connector 70">
            <a:extLst>
              <a:ext uri="{FF2B5EF4-FFF2-40B4-BE49-F238E27FC236}">
                <a16:creationId xmlns:a16="http://schemas.microsoft.com/office/drawing/2014/main" id="{658C9CA3-2B19-0BC7-D06A-32C7768FD607}"/>
              </a:ext>
            </a:extLst>
          </p:cNvPr>
          <p:cNvCxnSpPr>
            <a:cxnSpLocks/>
            <a:stCxn id="49" idx="3"/>
            <a:endCxn id="68" idx="1"/>
          </p:cNvCxnSpPr>
          <p:nvPr/>
        </p:nvCxnSpPr>
        <p:spPr>
          <a:xfrm flipV="1">
            <a:off x="3151711" y="6228190"/>
            <a:ext cx="251454" cy="1"/>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cxnSp>
        <p:nvCxnSpPr>
          <p:cNvPr id="74" name="Straight Arrow Connector 73">
            <a:extLst>
              <a:ext uri="{FF2B5EF4-FFF2-40B4-BE49-F238E27FC236}">
                <a16:creationId xmlns:a16="http://schemas.microsoft.com/office/drawing/2014/main" id="{8FB78CD1-D543-21C6-BE11-E5001E8EED39}"/>
              </a:ext>
            </a:extLst>
          </p:cNvPr>
          <p:cNvCxnSpPr>
            <a:cxnSpLocks/>
            <a:stCxn id="69" idx="1"/>
            <a:endCxn id="68" idx="3"/>
          </p:cNvCxnSpPr>
          <p:nvPr/>
        </p:nvCxnSpPr>
        <p:spPr>
          <a:xfrm flipH="1">
            <a:off x="4771816" y="6228189"/>
            <a:ext cx="338077" cy="1"/>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cxnSp>
        <p:nvCxnSpPr>
          <p:cNvPr id="77" name="Straight Arrow Connector 76">
            <a:extLst>
              <a:ext uri="{FF2B5EF4-FFF2-40B4-BE49-F238E27FC236}">
                <a16:creationId xmlns:a16="http://schemas.microsoft.com/office/drawing/2014/main" id="{B20D3551-90F3-8AE8-E2CE-9CE3CEC753CC}"/>
              </a:ext>
            </a:extLst>
          </p:cNvPr>
          <p:cNvCxnSpPr>
            <a:cxnSpLocks/>
            <a:stCxn id="54" idx="3"/>
            <a:endCxn id="82" idx="1"/>
          </p:cNvCxnSpPr>
          <p:nvPr/>
        </p:nvCxnSpPr>
        <p:spPr>
          <a:xfrm flipV="1">
            <a:off x="6518132" y="3986062"/>
            <a:ext cx="264909" cy="5229"/>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sp>
        <p:nvSpPr>
          <p:cNvPr id="78" name="Rectangle 77">
            <a:extLst>
              <a:ext uri="{FF2B5EF4-FFF2-40B4-BE49-F238E27FC236}">
                <a16:creationId xmlns:a16="http://schemas.microsoft.com/office/drawing/2014/main" id="{43801EFF-6DA4-AD07-801C-424B2A4CF18B}"/>
              </a:ext>
            </a:extLst>
          </p:cNvPr>
          <p:cNvSpPr/>
          <p:nvPr/>
        </p:nvSpPr>
        <p:spPr>
          <a:xfrm>
            <a:off x="7038923" y="2332998"/>
            <a:ext cx="1444374" cy="7331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System advises that a test sample must be taken</a:t>
            </a:r>
            <a:endParaRPr lang="en-GB" sz="1100" dirty="0"/>
          </a:p>
        </p:txBody>
      </p:sp>
      <p:sp>
        <p:nvSpPr>
          <p:cNvPr id="79" name="Rectangle 78">
            <a:extLst>
              <a:ext uri="{FF2B5EF4-FFF2-40B4-BE49-F238E27FC236}">
                <a16:creationId xmlns:a16="http://schemas.microsoft.com/office/drawing/2014/main" id="{69113111-BB4F-7B70-D42E-3E15F7689A1E}"/>
              </a:ext>
            </a:extLst>
          </p:cNvPr>
          <p:cNvSpPr/>
          <p:nvPr/>
        </p:nvSpPr>
        <p:spPr>
          <a:xfrm>
            <a:off x="10664793" y="2341189"/>
            <a:ext cx="1452287" cy="73316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dirty="0"/>
          </a:p>
        </p:txBody>
      </p:sp>
      <p:sp>
        <p:nvSpPr>
          <p:cNvPr id="81" name="Rectangle 80">
            <a:extLst>
              <a:ext uri="{FF2B5EF4-FFF2-40B4-BE49-F238E27FC236}">
                <a16:creationId xmlns:a16="http://schemas.microsoft.com/office/drawing/2014/main" id="{2A3BCC45-A7EC-1209-08BB-69B9E2667785}"/>
              </a:ext>
            </a:extLst>
          </p:cNvPr>
          <p:cNvSpPr/>
          <p:nvPr/>
        </p:nvSpPr>
        <p:spPr>
          <a:xfrm>
            <a:off x="10794971" y="2341188"/>
            <a:ext cx="1191930" cy="7331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Automated  email to notify batch sample not taken</a:t>
            </a:r>
            <a:endParaRPr lang="en-GB" sz="1100" dirty="0"/>
          </a:p>
        </p:txBody>
      </p:sp>
      <p:sp>
        <p:nvSpPr>
          <p:cNvPr id="82" name="Diamond 81">
            <a:extLst>
              <a:ext uri="{FF2B5EF4-FFF2-40B4-BE49-F238E27FC236}">
                <a16:creationId xmlns:a16="http://schemas.microsoft.com/office/drawing/2014/main" id="{59090CA4-75AC-A488-BBE8-D92FDEC4AC5F}"/>
              </a:ext>
            </a:extLst>
          </p:cNvPr>
          <p:cNvSpPr/>
          <p:nvPr/>
        </p:nvSpPr>
        <p:spPr>
          <a:xfrm>
            <a:off x="6783041" y="3323122"/>
            <a:ext cx="1956130" cy="1325879"/>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100" dirty="0"/>
              <a:t>Is this batch the first fill since a discharge was completed?</a:t>
            </a:r>
            <a:endParaRPr lang="en-GB" sz="1100" dirty="0"/>
          </a:p>
        </p:txBody>
      </p:sp>
      <p:cxnSp>
        <p:nvCxnSpPr>
          <p:cNvPr id="83" name="Straight Arrow Connector 82">
            <a:extLst>
              <a:ext uri="{FF2B5EF4-FFF2-40B4-BE49-F238E27FC236}">
                <a16:creationId xmlns:a16="http://schemas.microsoft.com/office/drawing/2014/main" id="{9133A8D0-2770-B9D5-F50C-D5A809680112}"/>
              </a:ext>
            </a:extLst>
          </p:cNvPr>
          <p:cNvCxnSpPr>
            <a:cxnSpLocks/>
            <a:stCxn id="82" idx="0"/>
            <a:endCxn id="78" idx="2"/>
          </p:cNvCxnSpPr>
          <p:nvPr/>
        </p:nvCxnSpPr>
        <p:spPr>
          <a:xfrm flipV="1">
            <a:off x="7761106" y="3066165"/>
            <a:ext cx="4" cy="256957"/>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cxnSp>
        <p:nvCxnSpPr>
          <p:cNvPr id="91" name="Straight Arrow Connector 90">
            <a:extLst>
              <a:ext uri="{FF2B5EF4-FFF2-40B4-BE49-F238E27FC236}">
                <a16:creationId xmlns:a16="http://schemas.microsoft.com/office/drawing/2014/main" id="{EFB32D47-930F-8AB0-F132-EDBC314E2DC5}"/>
              </a:ext>
            </a:extLst>
          </p:cNvPr>
          <p:cNvCxnSpPr>
            <a:cxnSpLocks/>
            <a:stCxn id="78" idx="3"/>
            <a:endCxn id="94" idx="1"/>
          </p:cNvCxnSpPr>
          <p:nvPr/>
        </p:nvCxnSpPr>
        <p:spPr>
          <a:xfrm>
            <a:off x="8483297" y="2699582"/>
            <a:ext cx="242004" cy="4733"/>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sp>
        <p:nvSpPr>
          <p:cNvPr id="94" name="Diamond 93">
            <a:extLst>
              <a:ext uri="{FF2B5EF4-FFF2-40B4-BE49-F238E27FC236}">
                <a16:creationId xmlns:a16="http://schemas.microsoft.com/office/drawing/2014/main" id="{4E8EF5E4-06A4-A8C5-4EA1-C2652E1771B0}"/>
              </a:ext>
            </a:extLst>
          </p:cNvPr>
          <p:cNvSpPr/>
          <p:nvPr/>
        </p:nvSpPr>
        <p:spPr>
          <a:xfrm>
            <a:off x="8725301" y="1989251"/>
            <a:ext cx="1709194" cy="1430127"/>
          </a:xfrm>
          <a:prstGeom prst="diamond">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100" dirty="0"/>
              <a:t>Batch sample taken within 12 hours of notification?</a:t>
            </a:r>
          </a:p>
          <a:p>
            <a:pPr algn="ctr"/>
            <a:endParaRPr lang="en-GB" sz="1100" dirty="0"/>
          </a:p>
        </p:txBody>
      </p:sp>
      <p:cxnSp>
        <p:nvCxnSpPr>
          <p:cNvPr id="113" name="Straight Arrow Connector 112">
            <a:extLst>
              <a:ext uri="{FF2B5EF4-FFF2-40B4-BE49-F238E27FC236}">
                <a16:creationId xmlns:a16="http://schemas.microsoft.com/office/drawing/2014/main" id="{77516E1B-74C5-3C10-0CFB-72FFC45DF075}"/>
              </a:ext>
            </a:extLst>
          </p:cNvPr>
          <p:cNvCxnSpPr>
            <a:cxnSpLocks/>
            <a:stCxn id="94" idx="3"/>
            <a:endCxn id="79" idx="1"/>
          </p:cNvCxnSpPr>
          <p:nvPr/>
        </p:nvCxnSpPr>
        <p:spPr>
          <a:xfrm>
            <a:off x="10434495" y="2704315"/>
            <a:ext cx="230298" cy="3458"/>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sp>
        <p:nvSpPr>
          <p:cNvPr id="117" name="TextBox 116">
            <a:extLst>
              <a:ext uri="{FF2B5EF4-FFF2-40B4-BE49-F238E27FC236}">
                <a16:creationId xmlns:a16="http://schemas.microsoft.com/office/drawing/2014/main" id="{0BF82A20-90B3-54DC-1E62-B678BA817524}"/>
              </a:ext>
            </a:extLst>
          </p:cNvPr>
          <p:cNvSpPr txBox="1"/>
          <p:nvPr/>
        </p:nvSpPr>
        <p:spPr>
          <a:xfrm>
            <a:off x="7761942" y="3093799"/>
            <a:ext cx="481263" cy="276999"/>
          </a:xfrm>
          <a:prstGeom prst="rect">
            <a:avLst/>
          </a:prstGeom>
          <a:noFill/>
        </p:spPr>
        <p:txBody>
          <a:bodyPr wrap="square" rtlCol="0">
            <a:spAutoFit/>
          </a:bodyPr>
          <a:lstStyle/>
          <a:p>
            <a:r>
              <a:rPr lang="en-US" sz="1200" dirty="0"/>
              <a:t>YES</a:t>
            </a:r>
            <a:endParaRPr lang="en-GB" sz="1200" dirty="0"/>
          </a:p>
        </p:txBody>
      </p:sp>
      <p:sp>
        <p:nvSpPr>
          <p:cNvPr id="118" name="TextBox 117">
            <a:extLst>
              <a:ext uri="{FF2B5EF4-FFF2-40B4-BE49-F238E27FC236}">
                <a16:creationId xmlns:a16="http://schemas.microsoft.com/office/drawing/2014/main" id="{BF567281-90FF-77AD-0D7A-4878CA4FBA2D}"/>
              </a:ext>
            </a:extLst>
          </p:cNvPr>
          <p:cNvSpPr txBox="1"/>
          <p:nvPr/>
        </p:nvSpPr>
        <p:spPr>
          <a:xfrm>
            <a:off x="7768875" y="4601325"/>
            <a:ext cx="481263" cy="276999"/>
          </a:xfrm>
          <a:prstGeom prst="rect">
            <a:avLst/>
          </a:prstGeom>
          <a:noFill/>
        </p:spPr>
        <p:txBody>
          <a:bodyPr wrap="square" rtlCol="0">
            <a:spAutoFit/>
          </a:bodyPr>
          <a:lstStyle/>
          <a:p>
            <a:r>
              <a:rPr lang="en-US" sz="1200" dirty="0"/>
              <a:t>NO</a:t>
            </a:r>
            <a:endParaRPr lang="en-GB" sz="1200" dirty="0"/>
          </a:p>
        </p:txBody>
      </p:sp>
      <p:sp>
        <p:nvSpPr>
          <p:cNvPr id="119" name="Rectangle 118">
            <a:extLst>
              <a:ext uri="{FF2B5EF4-FFF2-40B4-BE49-F238E27FC236}">
                <a16:creationId xmlns:a16="http://schemas.microsoft.com/office/drawing/2014/main" id="{B09F1E08-CAA0-849B-2A10-228019DAD704}"/>
              </a:ext>
            </a:extLst>
          </p:cNvPr>
          <p:cNvSpPr/>
          <p:nvPr/>
        </p:nvSpPr>
        <p:spPr>
          <a:xfrm>
            <a:off x="8995011" y="3679011"/>
            <a:ext cx="1169773" cy="733167"/>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Batch sample taken and issued to Lab</a:t>
            </a:r>
            <a:endParaRPr lang="en-GB" sz="1100" dirty="0"/>
          </a:p>
        </p:txBody>
      </p:sp>
      <p:cxnSp>
        <p:nvCxnSpPr>
          <p:cNvPr id="120" name="Straight Arrow Connector 119">
            <a:extLst>
              <a:ext uri="{FF2B5EF4-FFF2-40B4-BE49-F238E27FC236}">
                <a16:creationId xmlns:a16="http://schemas.microsoft.com/office/drawing/2014/main" id="{16430866-50B8-51DA-8F78-4CCB68E091D4}"/>
              </a:ext>
            </a:extLst>
          </p:cNvPr>
          <p:cNvCxnSpPr>
            <a:cxnSpLocks/>
            <a:stCxn id="82" idx="2"/>
            <a:endCxn id="129" idx="0"/>
          </p:cNvCxnSpPr>
          <p:nvPr/>
        </p:nvCxnSpPr>
        <p:spPr>
          <a:xfrm>
            <a:off x="7761106" y="4649001"/>
            <a:ext cx="7066" cy="236423"/>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sp>
        <p:nvSpPr>
          <p:cNvPr id="125" name="Rectangle 124">
            <a:extLst>
              <a:ext uri="{FF2B5EF4-FFF2-40B4-BE49-F238E27FC236}">
                <a16:creationId xmlns:a16="http://schemas.microsoft.com/office/drawing/2014/main" id="{9CC4757B-8E56-6601-C89A-F87379FC9B1C}"/>
              </a:ext>
            </a:extLst>
          </p:cNvPr>
          <p:cNvSpPr/>
          <p:nvPr/>
        </p:nvSpPr>
        <p:spPr>
          <a:xfrm>
            <a:off x="8444538" y="6017456"/>
            <a:ext cx="1623152" cy="5842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Processing automatically stops once all tanks filled</a:t>
            </a:r>
            <a:endParaRPr lang="en-GB" sz="1100" dirty="0"/>
          </a:p>
        </p:txBody>
      </p:sp>
      <p:cxnSp>
        <p:nvCxnSpPr>
          <p:cNvPr id="126" name="Straight Arrow Connector 125">
            <a:extLst>
              <a:ext uri="{FF2B5EF4-FFF2-40B4-BE49-F238E27FC236}">
                <a16:creationId xmlns:a16="http://schemas.microsoft.com/office/drawing/2014/main" id="{496FE149-C9D0-E71A-C746-A1E4F5D26958}"/>
              </a:ext>
            </a:extLst>
          </p:cNvPr>
          <p:cNvCxnSpPr>
            <a:cxnSpLocks/>
            <a:stCxn id="125" idx="3"/>
          </p:cNvCxnSpPr>
          <p:nvPr/>
        </p:nvCxnSpPr>
        <p:spPr>
          <a:xfrm>
            <a:off x="10067690" y="6309561"/>
            <a:ext cx="423847" cy="4612"/>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sp>
        <p:nvSpPr>
          <p:cNvPr id="129" name="Diamond 128">
            <a:extLst>
              <a:ext uri="{FF2B5EF4-FFF2-40B4-BE49-F238E27FC236}">
                <a16:creationId xmlns:a16="http://schemas.microsoft.com/office/drawing/2014/main" id="{09D899DB-C6E9-4DF3-8D3C-D7A4CAE0F2DE}"/>
              </a:ext>
            </a:extLst>
          </p:cNvPr>
          <p:cNvSpPr/>
          <p:nvPr/>
        </p:nvSpPr>
        <p:spPr>
          <a:xfrm>
            <a:off x="6758280" y="4885424"/>
            <a:ext cx="2019783" cy="1325879"/>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100" dirty="0"/>
              <a:t>Is this the last available free tank in a discharge sequence?</a:t>
            </a:r>
            <a:endParaRPr lang="en-GB" sz="1100" dirty="0"/>
          </a:p>
        </p:txBody>
      </p:sp>
      <p:sp>
        <p:nvSpPr>
          <p:cNvPr id="139" name="Free-form: Shape 138">
            <a:extLst>
              <a:ext uri="{FF2B5EF4-FFF2-40B4-BE49-F238E27FC236}">
                <a16:creationId xmlns:a16="http://schemas.microsoft.com/office/drawing/2014/main" id="{188B37B9-D4EB-0933-928A-B6A9BAA9D3E8}"/>
              </a:ext>
            </a:extLst>
          </p:cNvPr>
          <p:cNvSpPr/>
          <p:nvPr/>
        </p:nvSpPr>
        <p:spPr>
          <a:xfrm>
            <a:off x="7768171" y="6051419"/>
            <a:ext cx="693019" cy="298383"/>
          </a:xfrm>
          <a:custGeom>
            <a:avLst/>
            <a:gdLst>
              <a:gd name="connsiteX0" fmla="*/ 0 w 693019"/>
              <a:gd name="connsiteY0" fmla="*/ 0 h 298383"/>
              <a:gd name="connsiteX1" fmla="*/ 0 w 693019"/>
              <a:gd name="connsiteY1" fmla="*/ 298383 h 298383"/>
              <a:gd name="connsiteX2" fmla="*/ 693019 w 693019"/>
              <a:gd name="connsiteY2" fmla="*/ 298383 h 298383"/>
            </a:gdLst>
            <a:ahLst/>
            <a:cxnLst>
              <a:cxn ang="0">
                <a:pos x="connsiteX0" y="connsiteY0"/>
              </a:cxn>
              <a:cxn ang="0">
                <a:pos x="connsiteX1" y="connsiteY1"/>
              </a:cxn>
              <a:cxn ang="0">
                <a:pos x="connsiteX2" y="connsiteY2"/>
              </a:cxn>
            </a:cxnLst>
            <a:rect l="l" t="t" r="r" b="b"/>
            <a:pathLst>
              <a:path w="693019" h="298383">
                <a:moveTo>
                  <a:pt x="0" y="0"/>
                </a:moveTo>
                <a:lnTo>
                  <a:pt x="0" y="298383"/>
                </a:lnTo>
                <a:lnTo>
                  <a:pt x="693019" y="298383"/>
                </a:lnTo>
              </a:path>
            </a:pathLst>
          </a:custGeom>
          <a:ln w="31750">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40" name="TextBox 139">
            <a:extLst>
              <a:ext uri="{FF2B5EF4-FFF2-40B4-BE49-F238E27FC236}">
                <a16:creationId xmlns:a16="http://schemas.microsoft.com/office/drawing/2014/main" id="{563B6C2A-92CE-30B6-FFE0-A6314EA8C8DB}"/>
              </a:ext>
            </a:extLst>
          </p:cNvPr>
          <p:cNvSpPr txBox="1"/>
          <p:nvPr/>
        </p:nvSpPr>
        <p:spPr>
          <a:xfrm>
            <a:off x="7847195" y="6072803"/>
            <a:ext cx="481263" cy="276999"/>
          </a:xfrm>
          <a:prstGeom prst="rect">
            <a:avLst/>
          </a:prstGeom>
          <a:noFill/>
        </p:spPr>
        <p:txBody>
          <a:bodyPr wrap="square" rtlCol="0">
            <a:spAutoFit/>
          </a:bodyPr>
          <a:lstStyle/>
          <a:p>
            <a:r>
              <a:rPr lang="en-US" sz="1200" dirty="0"/>
              <a:t>YES</a:t>
            </a:r>
            <a:endParaRPr lang="en-GB" sz="1200" dirty="0"/>
          </a:p>
        </p:txBody>
      </p:sp>
      <p:sp>
        <p:nvSpPr>
          <p:cNvPr id="141" name="TextBox 140">
            <a:extLst>
              <a:ext uri="{FF2B5EF4-FFF2-40B4-BE49-F238E27FC236}">
                <a16:creationId xmlns:a16="http://schemas.microsoft.com/office/drawing/2014/main" id="{44A51BCB-10A0-B486-1A03-931E34D8CCB2}"/>
              </a:ext>
            </a:extLst>
          </p:cNvPr>
          <p:cNvSpPr txBox="1"/>
          <p:nvPr/>
        </p:nvSpPr>
        <p:spPr>
          <a:xfrm>
            <a:off x="8604299" y="5266135"/>
            <a:ext cx="481263" cy="276999"/>
          </a:xfrm>
          <a:prstGeom prst="rect">
            <a:avLst/>
          </a:prstGeom>
          <a:noFill/>
        </p:spPr>
        <p:txBody>
          <a:bodyPr wrap="square" rtlCol="0">
            <a:spAutoFit/>
          </a:bodyPr>
          <a:lstStyle/>
          <a:p>
            <a:r>
              <a:rPr lang="en-US" sz="1200" dirty="0"/>
              <a:t>NO</a:t>
            </a:r>
            <a:endParaRPr lang="en-GB" sz="1200" dirty="0"/>
          </a:p>
        </p:txBody>
      </p:sp>
      <p:sp>
        <p:nvSpPr>
          <p:cNvPr id="143" name="Free-form: Shape 142">
            <a:extLst>
              <a:ext uri="{FF2B5EF4-FFF2-40B4-BE49-F238E27FC236}">
                <a16:creationId xmlns:a16="http://schemas.microsoft.com/office/drawing/2014/main" id="{6A2484E1-1CC1-4A5A-B25E-A322D43E9952}"/>
              </a:ext>
            </a:extLst>
          </p:cNvPr>
          <p:cNvSpPr/>
          <p:nvPr/>
        </p:nvSpPr>
        <p:spPr>
          <a:xfrm>
            <a:off x="7748337" y="4868539"/>
            <a:ext cx="1232034" cy="675612"/>
          </a:xfrm>
          <a:custGeom>
            <a:avLst/>
            <a:gdLst>
              <a:gd name="connsiteX0" fmla="*/ 0 w 1232034"/>
              <a:gd name="connsiteY0" fmla="*/ 0 h 654518"/>
              <a:gd name="connsiteX1" fmla="*/ 1222409 w 1232034"/>
              <a:gd name="connsiteY1" fmla="*/ 9625 h 654518"/>
              <a:gd name="connsiteX2" fmla="*/ 1232034 w 1232034"/>
              <a:gd name="connsiteY2" fmla="*/ 654518 h 654518"/>
              <a:gd name="connsiteX3" fmla="*/ 1010653 w 1232034"/>
              <a:gd name="connsiteY3" fmla="*/ 654518 h 654518"/>
            </a:gdLst>
            <a:ahLst/>
            <a:cxnLst>
              <a:cxn ang="0">
                <a:pos x="connsiteX0" y="connsiteY0"/>
              </a:cxn>
              <a:cxn ang="0">
                <a:pos x="connsiteX1" y="connsiteY1"/>
              </a:cxn>
              <a:cxn ang="0">
                <a:pos x="connsiteX2" y="connsiteY2"/>
              </a:cxn>
              <a:cxn ang="0">
                <a:pos x="connsiteX3" y="connsiteY3"/>
              </a:cxn>
            </a:cxnLst>
            <a:rect l="l" t="t" r="r" b="b"/>
            <a:pathLst>
              <a:path w="1232034" h="654518">
                <a:moveTo>
                  <a:pt x="0" y="0"/>
                </a:moveTo>
                <a:lnTo>
                  <a:pt x="1222409" y="9625"/>
                </a:lnTo>
                <a:lnTo>
                  <a:pt x="1232034" y="654518"/>
                </a:lnTo>
                <a:lnTo>
                  <a:pt x="1010653" y="654518"/>
                </a:lnTo>
              </a:path>
            </a:pathLst>
          </a:custGeom>
          <a:ln w="31750">
            <a:headEnd type="triangle" w="lg" len="lg"/>
            <a:tailEnd type="non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58" name="Flowchart: Document 157">
            <a:extLst>
              <a:ext uri="{FF2B5EF4-FFF2-40B4-BE49-F238E27FC236}">
                <a16:creationId xmlns:a16="http://schemas.microsoft.com/office/drawing/2014/main" id="{7484DAE8-3705-F13E-D8C0-A83F10B07386}"/>
              </a:ext>
            </a:extLst>
          </p:cNvPr>
          <p:cNvSpPr/>
          <p:nvPr/>
        </p:nvSpPr>
        <p:spPr>
          <a:xfrm>
            <a:off x="10909418" y="3935594"/>
            <a:ext cx="1061900" cy="655287"/>
          </a:xfrm>
          <a:prstGeom prst="flowChartDocumen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Lab Report received</a:t>
            </a:r>
            <a:endParaRPr lang="en-GB" sz="1100" dirty="0"/>
          </a:p>
        </p:txBody>
      </p:sp>
      <p:sp>
        <p:nvSpPr>
          <p:cNvPr id="164" name="TextBox 163">
            <a:extLst>
              <a:ext uri="{FF2B5EF4-FFF2-40B4-BE49-F238E27FC236}">
                <a16:creationId xmlns:a16="http://schemas.microsoft.com/office/drawing/2014/main" id="{CCA43E5A-FBD7-0433-E59B-66687ECDEE50}"/>
              </a:ext>
            </a:extLst>
          </p:cNvPr>
          <p:cNvSpPr txBox="1"/>
          <p:nvPr/>
        </p:nvSpPr>
        <p:spPr>
          <a:xfrm>
            <a:off x="11589297" y="4918920"/>
            <a:ext cx="764042" cy="461665"/>
          </a:xfrm>
          <a:prstGeom prst="rect">
            <a:avLst/>
          </a:prstGeom>
          <a:noFill/>
        </p:spPr>
        <p:txBody>
          <a:bodyPr wrap="square" rtlCol="0">
            <a:spAutoFit/>
          </a:bodyPr>
          <a:lstStyle/>
          <a:p>
            <a:r>
              <a:rPr lang="en-US" sz="1200" dirty="0"/>
              <a:t>PFOS &gt; 10ng/l</a:t>
            </a:r>
            <a:endParaRPr lang="en-GB" sz="1200" dirty="0"/>
          </a:p>
        </p:txBody>
      </p:sp>
      <p:sp>
        <p:nvSpPr>
          <p:cNvPr id="165" name="TextBox 164">
            <a:extLst>
              <a:ext uri="{FF2B5EF4-FFF2-40B4-BE49-F238E27FC236}">
                <a16:creationId xmlns:a16="http://schemas.microsoft.com/office/drawing/2014/main" id="{3D25837C-AE38-550D-2640-05EB07787358}"/>
              </a:ext>
            </a:extLst>
          </p:cNvPr>
          <p:cNvSpPr txBox="1"/>
          <p:nvPr/>
        </p:nvSpPr>
        <p:spPr>
          <a:xfrm>
            <a:off x="9908856" y="5512374"/>
            <a:ext cx="1295564" cy="276999"/>
          </a:xfrm>
          <a:prstGeom prst="rect">
            <a:avLst/>
          </a:prstGeom>
          <a:noFill/>
        </p:spPr>
        <p:txBody>
          <a:bodyPr wrap="square" rtlCol="0">
            <a:spAutoFit/>
          </a:bodyPr>
          <a:lstStyle/>
          <a:p>
            <a:r>
              <a:rPr lang="en-US" sz="1200" dirty="0"/>
              <a:t>PFOS &lt; 10ng/l</a:t>
            </a:r>
            <a:endParaRPr lang="en-GB" sz="1200" dirty="0"/>
          </a:p>
        </p:txBody>
      </p:sp>
      <p:sp>
        <p:nvSpPr>
          <p:cNvPr id="169" name="Free-form: Shape 168">
            <a:extLst>
              <a:ext uri="{FF2B5EF4-FFF2-40B4-BE49-F238E27FC236}">
                <a16:creationId xmlns:a16="http://schemas.microsoft.com/office/drawing/2014/main" id="{E5F8018E-49B9-211E-A49F-24C25CD6208C}"/>
              </a:ext>
            </a:extLst>
          </p:cNvPr>
          <p:cNvSpPr/>
          <p:nvPr/>
        </p:nvSpPr>
        <p:spPr>
          <a:xfrm>
            <a:off x="856648" y="4331369"/>
            <a:ext cx="11260432" cy="2406316"/>
          </a:xfrm>
          <a:custGeom>
            <a:avLst/>
            <a:gdLst>
              <a:gd name="connsiteX0" fmla="*/ 10530038 w 10530038"/>
              <a:gd name="connsiteY0" fmla="*/ 1097280 h 2406316"/>
              <a:gd name="connsiteX1" fmla="*/ 10520413 w 10530038"/>
              <a:gd name="connsiteY1" fmla="*/ 2396690 h 2406316"/>
              <a:gd name="connsiteX2" fmla="*/ 0 w 10530038"/>
              <a:gd name="connsiteY2" fmla="*/ 2406316 h 2406316"/>
              <a:gd name="connsiteX3" fmla="*/ 0 w 10530038"/>
              <a:gd name="connsiteY3" fmla="*/ 0 h 2406316"/>
            </a:gdLst>
            <a:ahLst/>
            <a:cxnLst>
              <a:cxn ang="0">
                <a:pos x="connsiteX0" y="connsiteY0"/>
              </a:cxn>
              <a:cxn ang="0">
                <a:pos x="connsiteX1" y="connsiteY1"/>
              </a:cxn>
              <a:cxn ang="0">
                <a:pos x="connsiteX2" y="connsiteY2"/>
              </a:cxn>
              <a:cxn ang="0">
                <a:pos x="connsiteX3" y="connsiteY3"/>
              </a:cxn>
            </a:cxnLst>
            <a:rect l="l" t="t" r="r" b="b"/>
            <a:pathLst>
              <a:path w="10530038" h="2406316">
                <a:moveTo>
                  <a:pt x="10530038" y="1097280"/>
                </a:moveTo>
                <a:cubicBezTo>
                  <a:pt x="10526830" y="1530417"/>
                  <a:pt x="10523621" y="1963553"/>
                  <a:pt x="10520413" y="2396690"/>
                </a:cubicBezTo>
                <a:lnTo>
                  <a:pt x="0" y="2406316"/>
                </a:lnTo>
                <a:lnTo>
                  <a:pt x="0" y="0"/>
                </a:lnTo>
              </a:path>
            </a:pathLst>
          </a:custGeom>
          <a:ln w="31750">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71" name="Rectangle 170">
            <a:extLst>
              <a:ext uri="{FF2B5EF4-FFF2-40B4-BE49-F238E27FC236}">
                <a16:creationId xmlns:a16="http://schemas.microsoft.com/office/drawing/2014/main" id="{7A39C396-AC32-F17B-1E44-7C735E46CF8F}"/>
              </a:ext>
            </a:extLst>
          </p:cNvPr>
          <p:cNvSpPr/>
          <p:nvPr/>
        </p:nvSpPr>
        <p:spPr>
          <a:xfrm>
            <a:off x="10372055" y="4811644"/>
            <a:ext cx="1265850" cy="733167"/>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Operator enters EMT reference number and PFOS result (ng/l)</a:t>
            </a:r>
            <a:endParaRPr lang="en-GB" sz="1100" dirty="0"/>
          </a:p>
        </p:txBody>
      </p:sp>
      <p:cxnSp>
        <p:nvCxnSpPr>
          <p:cNvPr id="172" name="Straight Arrow Connector 171">
            <a:extLst>
              <a:ext uri="{FF2B5EF4-FFF2-40B4-BE49-F238E27FC236}">
                <a16:creationId xmlns:a16="http://schemas.microsoft.com/office/drawing/2014/main" id="{B0CF28DA-950A-8AC7-7C3A-46BC3D3EBF0A}"/>
              </a:ext>
            </a:extLst>
          </p:cNvPr>
          <p:cNvCxnSpPr>
            <a:cxnSpLocks/>
            <a:stCxn id="119" idx="3"/>
          </p:cNvCxnSpPr>
          <p:nvPr/>
        </p:nvCxnSpPr>
        <p:spPr>
          <a:xfrm>
            <a:off x="10164784" y="4045595"/>
            <a:ext cx="767979" cy="0"/>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sp>
        <p:nvSpPr>
          <p:cNvPr id="176" name="Rectangle 175">
            <a:extLst>
              <a:ext uri="{FF2B5EF4-FFF2-40B4-BE49-F238E27FC236}">
                <a16:creationId xmlns:a16="http://schemas.microsoft.com/office/drawing/2014/main" id="{59DAC791-FEDF-A4DC-A56D-632D6F0D7664}"/>
              </a:ext>
            </a:extLst>
          </p:cNvPr>
          <p:cNvSpPr/>
          <p:nvPr/>
        </p:nvSpPr>
        <p:spPr>
          <a:xfrm>
            <a:off x="4940854" y="1065314"/>
            <a:ext cx="1241897" cy="7331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Discharge Cycle (within PLC Control System)</a:t>
            </a:r>
            <a:endParaRPr lang="en-GB" sz="1100" dirty="0"/>
          </a:p>
        </p:txBody>
      </p:sp>
      <p:cxnSp>
        <p:nvCxnSpPr>
          <p:cNvPr id="177" name="Straight Arrow Connector 176">
            <a:extLst>
              <a:ext uri="{FF2B5EF4-FFF2-40B4-BE49-F238E27FC236}">
                <a16:creationId xmlns:a16="http://schemas.microsoft.com/office/drawing/2014/main" id="{6A9FAF32-B31F-55B3-D842-1DBDDE4052F2}"/>
              </a:ext>
            </a:extLst>
          </p:cNvPr>
          <p:cNvCxnSpPr>
            <a:cxnSpLocks/>
            <a:stCxn id="94" idx="2"/>
            <a:endCxn id="119" idx="0"/>
          </p:cNvCxnSpPr>
          <p:nvPr/>
        </p:nvCxnSpPr>
        <p:spPr>
          <a:xfrm>
            <a:off x="9579898" y="3419378"/>
            <a:ext cx="0" cy="259633"/>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sp>
        <p:nvSpPr>
          <p:cNvPr id="191" name="TextBox 190">
            <a:extLst>
              <a:ext uri="{FF2B5EF4-FFF2-40B4-BE49-F238E27FC236}">
                <a16:creationId xmlns:a16="http://schemas.microsoft.com/office/drawing/2014/main" id="{05692221-CF2C-4A97-E727-50B4D7F96235}"/>
              </a:ext>
            </a:extLst>
          </p:cNvPr>
          <p:cNvSpPr txBox="1"/>
          <p:nvPr/>
        </p:nvSpPr>
        <p:spPr>
          <a:xfrm>
            <a:off x="9148062" y="3410695"/>
            <a:ext cx="481263" cy="276999"/>
          </a:xfrm>
          <a:prstGeom prst="rect">
            <a:avLst/>
          </a:prstGeom>
          <a:noFill/>
        </p:spPr>
        <p:txBody>
          <a:bodyPr wrap="square" rtlCol="0">
            <a:spAutoFit/>
          </a:bodyPr>
          <a:lstStyle/>
          <a:p>
            <a:r>
              <a:rPr lang="en-US" sz="1200" dirty="0"/>
              <a:t>YES</a:t>
            </a:r>
            <a:endParaRPr lang="en-GB" sz="1200" dirty="0"/>
          </a:p>
        </p:txBody>
      </p:sp>
      <p:sp>
        <p:nvSpPr>
          <p:cNvPr id="192" name="TextBox 191">
            <a:extLst>
              <a:ext uri="{FF2B5EF4-FFF2-40B4-BE49-F238E27FC236}">
                <a16:creationId xmlns:a16="http://schemas.microsoft.com/office/drawing/2014/main" id="{9E9375C9-D735-DD93-6063-30839EC4A4B8}"/>
              </a:ext>
            </a:extLst>
          </p:cNvPr>
          <p:cNvSpPr txBox="1"/>
          <p:nvPr/>
        </p:nvSpPr>
        <p:spPr>
          <a:xfrm>
            <a:off x="10258953" y="2375513"/>
            <a:ext cx="481263" cy="276999"/>
          </a:xfrm>
          <a:prstGeom prst="rect">
            <a:avLst/>
          </a:prstGeom>
          <a:noFill/>
        </p:spPr>
        <p:txBody>
          <a:bodyPr wrap="square" rtlCol="0">
            <a:spAutoFit/>
          </a:bodyPr>
          <a:lstStyle/>
          <a:p>
            <a:r>
              <a:rPr lang="en-US" sz="1200" dirty="0"/>
              <a:t>NO</a:t>
            </a:r>
            <a:endParaRPr lang="en-GB" sz="1200" dirty="0"/>
          </a:p>
        </p:txBody>
      </p:sp>
      <p:sp>
        <p:nvSpPr>
          <p:cNvPr id="194" name="Free-form: Shape 193">
            <a:extLst>
              <a:ext uri="{FF2B5EF4-FFF2-40B4-BE49-F238E27FC236}">
                <a16:creationId xmlns:a16="http://schemas.microsoft.com/office/drawing/2014/main" id="{5FBA7092-3E25-15FC-6936-83675C2C8F88}"/>
              </a:ext>
            </a:extLst>
          </p:cNvPr>
          <p:cNvSpPr/>
          <p:nvPr/>
        </p:nvSpPr>
        <p:spPr>
          <a:xfrm>
            <a:off x="5573027" y="1754392"/>
            <a:ext cx="1078030" cy="2182341"/>
          </a:xfrm>
          <a:custGeom>
            <a:avLst/>
            <a:gdLst>
              <a:gd name="connsiteX0" fmla="*/ 0 w 1078030"/>
              <a:gd name="connsiteY0" fmla="*/ 0 h 2107933"/>
              <a:gd name="connsiteX1" fmla="*/ 0 w 1078030"/>
              <a:gd name="connsiteY1" fmla="*/ 895149 h 2107933"/>
              <a:gd name="connsiteX2" fmla="*/ 1078030 w 1078030"/>
              <a:gd name="connsiteY2" fmla="*/ 904775 h 2107933"/>
              <a:gd name="connsiteX3" fmla="*/ 1078030 w 1078030"/>
              <a:gd name="connsiteY3" fmla="*/ 2107933 h 2107933"/>
            </a:gdLst>
            <a:ahLst/>
            <a:cxnLst>
              <a:cxn ang="0">
                <a:pos x="connsiteX0" y="connsiteY0"/>
              </a:cxn>
              <a:cxn ang="0">
                <a:pos x="connsiteX1" y="connsiteY1"/>
              </a:cxn>
              <a:cxn ang="0">
                <a:pos x="connsiteX2" y="connsiteY2"/>
              </a:cxn>
              <a:cxn ang="0">
                <a:pos x="connsiteX3" y="connsiteY3"/>
              </a:cxn>
            </a:cxnLst>
            <a:rect l="l" t="t" r="r" b="b"/>
            <a:pathLst>
              <a:path w="1078030" h="2107933">
                <a:moveTo>
                  <a:pt x="0" y="0"/>
                </a:moveTo>
                <a:lnTo>
                  <a:pt x="0" y="895149"/>
                </a:lnTo>
                <a:lnTo>
                  <a:pt x="1078030" y="904775"/>
                </a:lnTo>
                <a:lnTo>
                  <a:pt x="1078030" y="2107933"/>
                </a:lnTo>
              </a:path>
            </a:pathLst>
          </a:custGeom>
          <a:ln w="31750">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05" name="Free-form: Shape 204">
            <a:extLst>
              <a:ext uri="{FF2B5EF4-FFF2-40B4-BE49-F238E27FC236}">
                <a16:creationId xmlns:a16="http://schemas.microsoft.com/office/drawing/2014/main" id="{BCFE6719-846D-6886-90E0-B54E9AB049C1}"/>
              </a:ext>
            </a:extLst>
          </p:cNvPr>
          <p:cNvSpPr/>
          <p:nvPr/>
        </p:nvSpPr>
        <p:spPr>
          <a:xfrm>
            <a:off x="10173903" y="3080084"/>
            <a:ext cx="1183908" cy="731520"/>
          </a:xfrm>
          <a:custGeom>
            <a:avLst/>
            <a:gdLst>
              <a:gd name="connsiteX0" fmla="*/ 0 w 1183908"/>
              <a:gd name="connsiteY0" fmla="*/ 731520 h 731520"/>
              <a:gd name="connsiteX1" fmla="*/ 1174282 w 1183908"/>
              <a:gd name="connsiteY1" fmla="*/ 721895 h 731520"/>
              <a:gd name="connsiteX2" fmla="*/ 1183908 w 1183908"/>
              <a:gd name="connsiteY2" fmla="*/ 0 h 731520"/>
              <a:gd name="connsiteX3" fmla="*/ 1183908 w 1183908"/>
              <a:gd name="connsiteY3" fmla="*/ 0 h 731520"/>
              <a:gd name="connsiteX4" fmla="*/ 1183908 w 1183908"/>
              <a:gd name="connsiteY4" fmla="*/ 9625 h 73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908" h="731520">
                <a:moveTo>
                  <a:pt x="0" y="731520"/>
                </a:moveTo>
                <a:lnTo>
                  <a:pt x="1174282" y="721895"/>
                </a:lnTo>
                <a:lnTo>
                  <a:pt x="1183908" y="0"/>
                </a:lnTo>
                <a:lnTo>
                  <a:pt x="1183908" y="0"/>
                </a:lnTo>
                <a:lnTo>
                  <a:pt x="1183908" y="9625"/>
                </a:lnTo>
              </a:path>
            </a:pathLst>
          </a:custGeom>
          <a:ln w="31750">
            <a:headEnd type="triangle" w="lg" len="lg"/>
            <a:tailEnd type="non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schemeClr val="tx1"/>
              </a:solidFill>
            </a:endParaRPr>
          </a:p>
        </p:txBody>
      </p:sp>
      <p:sp>
        <p:nvSpPr>
          <p:cNvPr id="210" name="Flowchart: Delay 209">
            <a:extLst>
              <a:ext uri="{FF2B5EF4-FFF2-40B4-BE49-F238E27FC236}">
                <a16:creationId xmlns:a16="http://schemas.microsoft.com/office/drawing/2014/main" id="{D0F82F44-25A1-B275-6FDA-8C648C3BD963}"/>
              </a:ext>
            </a:extLst>
          </p:cNvPr>
          <p:cNvSpPr/>
          <p:nvPr/>
        </p:nvSpPr>
        <p:spPr>
          <a:xfrm>
            <a:off x="411399" y="5261161"/>
            <a:ext cx="1066421" cy="733167"/>
          </a:xfrm>
          <a:prstGeom prst="flowChartDelay">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en-US" sz="1100" dirty="0"/>
              <a:t>Discharge Tanks Remediation activity</a:t>
            </a:r>
            <a:endParaRPr lang="en-GB" sz="1100" dirty="0"/>
          </a:p>
        </p:txBody>
      </p:sp>
      <p:cxnSp>
        <p:nvCxnSpPr>
          <p:cNvPr id="212" name="Straight Arrow Connector 211">
            <a:extLst>
              <a:ext uri="{FF2B5EF4-FFF2-40B4-BE49-F238E27FC236}">
                <a16:creationId xmlns:a16="http://schemas.microsoft.com/office/drawing/2014/main" id="{03634445-974B-98CC-206D-44220DDDD2DD}"/>
              </a:ext>
            </a:extLst>
          </p:cNvPr>
          <p:cNvCxnSpPr>
            <a:cxnSpLocks/>
          </p:cNvCxnSpPr>
          <p:nvPr/>
        </p:nvCxnSpPr>
        <p:spPr>
          <a:xfrm flipV="1">
            <a:off x="11643555" y="5428648"/>
            <a:ext cx="493902" cy="9627"/>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cxnSp>
        <p:nvCxnSpPr>
          <p:cNvPr id="217" name="Straight Arrow Connector 216">
            <a:extLst>
              <a:ext uri="{FF2B5EF4-FFF2-40B4-BE49-F238E27FC236}">
                <a16:creationId xmlns:a16="http://schemas.microsoft.com/office/drawing/2014/main" id="{8CAADCF6-57FE-3037-13A2-95FA2BFE936E}"/>
              </a:ext>
            </a:extLst>
          </p:cNvPr>
          <p:cNvCxnSpPr>
            <a:cxnSpLocks/>
          </p:cNvCxnSpPr>
          <p:nvPr/>
        </p:nvCxnSpPr>
        <p:spPr>
          <a:xfrm>
            <a:off x="11164071" y="4580065"/>
            <a:ext cx="7066" cy="236423"/>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cxnSp>
        <p:nvCxnSpPr>
          <p:cNvPr id="218" name="Straight Arrow Connector 217">
            <a:extLst>
              <a:ext uri="{FF2B5EF4-FFF2-40B4-BE49-F238E27FC236}">
                <a16:creationId xmlns:a16="http://schemas.microsoft.com/office/drawing/2014/main" id="{3EE2DA23-280D-992C-227D-1C7888C762CF}"/>
              </a:ext>
            </a:extLst>
          </p:cNvPr>
          <p:cNvCxnSpPr>
            <a:cxnSpLocks/>
            <a:stCxn id="171" idx="2"/>
          </p:cNvCxnSpPr>
          <p:nvPr/>
        </p:nvCxnSpPr>
        <p:spPr>
          <a:xfrm flipH="1">
            <a:off x="11001676" y="5544811"/>
            <a:ext cx="3304" cy="336225"/>
          </a:xfrm>
          <a:prstGeom prst="straightConnector1">
            <a:avLst/>
          </a:prstGeom>
          <a:ln w="31750">
            <a:tailEnd type="triangle" w="lg" len="lg"/>
          </a:ln>
        </p:spPr>
        <p:style>
          <a:lnRef idx="2">
            <a:schemeClr val="accent1"/>
          </a:lnRef>
          <a:fillRef idx="0">
            <a:schemeClr val="accent1"/>
          </a:fillRef>
          <a:effectRef idx="1">
            <a:schemeClr val="accent1"/>
          </a:effectRef>
          <a:fontRef idx="minor">
            <a:schemeClr val="tx1"/>
          </a:fontRef>
        </p:style>
      </p:cxnSp>
      <p:sp>
        <p:nvSpPr>
          <p:cNvPr id="224" name="Rectangle 223">
            <a:extLst>
              <a:ext uri="{FF2B5EF4-FFF2-40B4-BE49-F238E27FC236}">
                <a16:creationId xmlns:a16="http://schemas.microsoft.com/office/drawing/2014/main" id="{983E2FEC-520D-F585-DBD7-473F1E402686}"/>
              </a:ext>
            </a:extLst>
          </p:cNvPr>
          <p:cNvSpPr/>
          <p:nvPr/>
        </p:nvSpPr>
        <p:spPr>
          <a:xfrm>
            <a:off x="10464321" y="5885181"/>
            <a:ext cx="1083456" cy="733167"/>
          </a:xfrm>
          <a:prstGeom prst="rect">
            <a:avLst/>
          </a:prstGeom>
          <a:gradFill>
            <a:gsLst>
              <a:gs pos="0">
                <a:schemeClr val="accent2"/>
              </a:gs>
              <a:gs pos="74000">
                <a:schemeClr val="accent1"/>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DISCHARGE CYCLE COMMENCES</a:t>
            </a:r>
            <a:endParaRPr lang="en-GB" sz="1100" dirty="0"/>
          </a:p>
        </p:txBody>
      </p:sp>
    </p:spTree>
    <p:extLst>
      <p:ext uri="{BB962C8B-B14F-4D97-AF65-F5344CB8AC3E}">
        <p14:creationId xmlns:p14="http://schemas.microsoft.com/office/powerpoint/2010/main" val="977528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Rectangle 285">
            <a:extLst>
              <a:ext uri="{FF2B5EF4-FFF2-40B4-BE49-F238E27FC236}">
                <a16:creationId xmlns:a16="http://schemas.microsoft.com/office/drawing/2014/main" id="{A65C1EC8-75ED-1B83-5B44-DE746E1AA548}"/>
              </a:ext>
            </a:extLst>
          </p:cNvPr>
          <p:cNvSpPr/>
          <p:nvPr/>
        </p:nvSpPr>
        <p:spPr>
          <a:xfrm>
            <a:off x="5345769" y="4122452"/>
            <a:ext cx="6318164" cy="9138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Arrow: Down 304">
            <a:extLst>
              <a:ext uri="{FF2B5EF4-FFF2-40B4-BE49-F238E27FC236}">
                <a16:creationId xmlns:a16="http://schemas.microsoft.com/office/drawing/2014/main" id="{F0C0D73C-4558-1059-011B-B6869079962B}"/>
              </a:ext>
            </a:extLst>
          </p:cNvPr>
          <p:cNvSpPr/>
          <p:nvPr/>
        </p:nvSpPr>
        <p:spPr>
          <a:xfrm>
            <a:off x="6744785" y="4009960"/>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Arrow: Down 305">
            <a:extLst>
              <a:ext uri="{FF2B5EF4-FFF2-40B4-BE49-F238E27FC236}">
                <a16:creationId xmlns:a16="http://schemas.microsoft.com/office/drawing/2014/main" id="{ABA6F652-EC5E-0758-2C8B-C057C322E774}"/>
              </a:ext>
            </a:extLst>
          </p:cNvPr>
          <p:cNvSpPr/>
          <p:nvPr/>
        </p:nvSpPr>
        <p:spPr>
          <a:xfrm>
            <a:off x="6058985" y="4009961"/>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Arrow: Down 306">
            <a:extLst>
              <a:ext uri="{FF2B5EF4-FFF2-40B4-BE49-F238E27FC236}">
                <a16:creationId xmlns:a16="http://schemas.microsoft.com/office/drawing/2014/main" id="{409866C3-BF7A-1A93-3E46-D6E50649202F}"/>
              </a:ext>
            </a:extLst>
          </p:cNvPr>
          <p:cNvSpPr/>
          <p:nvPr/>
        </p:nvSpPr>
        <p:spPr>
          <a:xfrm>
            <a:off x="7430585" y="4009959"/>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Arrow: Down 307">
            <a:extLst>
              <a:ext uri="{FF2B5EF4-FFF2-40B4-BE49-F238E27FC236}">
                <a16:creationId xmlns:a16="http://schemas.microsoft.com/office/drawing/2014/main" id="{049994D7-C684-3628-5CD6-EB914D6DB8C4}"/>
              </a:ext>
            </a:extLst>
          </p:cNvPr>
          <p:cNvSpPr/>
          <p:nvPr/>
        </p:nvSpPr>
        <p:spPr>
          <a:xfrm>
            <a:off x="8116385" y="4009959"/>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Arrow: Down 308">
            <a:extLst>
              <a:ext uri="{FF2B5EF4-FFF2-40B4-BE49-F238E27FC236}">
                <a16:creationId xmlns:a16="http://schemas.microsoft.com/office/drawing/2014/main" id="{9FE81B6E-5B1C-C405-B02F-F66E659F40D9}"/>
              </a:ext>
            </a:extLst>
          </p:cNvPr>
          <p:cNvSpPr/>
          <p:nvPr/>
        </p:nvSpPr>
        <p:spPr>
          <a:xfrm>
            <a:off x="8802185" y="4009958"/>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Arrow: Down 309">
            <a:extLst>
              <a:ext uri="{FF2B5EF4-FFF2-40B4-BE49-F238E27FC236}">
                <a16:creationId xmlns:a16="http://schemas.microsoft.com/office/drawing/2014/main" id="{871D35BA-F54B-ED5E-DC93-EFF3CE256A18}"/>
              </a:ext>
            </a:extLst>
          </p:cNvPr>
          <p:cNvSpPr/>
          <p:nvPr/>
        </p:nvSpPr>
        <p:spPr>
          <a:xfrm>
            <a:off x="9487985" y="4009957"/>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Arrow: Down 310">
            <a:extLst>
              <a:ext uri="{FF2B5EF4-FFF2-40B4-BE49-F238E27FC236}">
                <a16:creationId xmlns:a16="http://schemas.microsoft.com/office/drawing/2014/main" id="{AB529418-6193-67D2-0712-F9159704840D}"/>
              </a:ext>
            </a:extLst>
          </p:cNvPr>
          <p:cNvSpPr/>
          <p:nvPr/>
        </p:nvSpPr>
        <p:spPr>
          <a:xfrm>
            <a:off x="10173785" y="4009956"/>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Arrow: Down 311">
            <a:extLst>
              <a:ext uri="{FF2B5EF4-FFF2-40B4-BE49-F238E27FC236}">
                <a16:creationId xmlns:a16="http://schemas.microsoft.com/office/drawing/2014/main" id="{952A7B74-4392-B84E-64BD-666620C9D481}"/>
              </a:ext>
            </a:extLst>
          </p:cNvPr>
          <p:cNvSpPr/>
          <p:nvPr/>
        </p:nvSpPr>
        <p:spPr>
          <a:xfrm>
            <a:off x="10859585" y="4009955"/>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Arrow: Down 312">
            <a:extLst>
              <a:ext uri="{FF2B5EF4-FFF2-40B4-BE49-F238E27FC236}">
                <a16:creationId xmlns:a16="http://schemas.microsoft.com/office/drawing/2014/main" id="{847ED26D-39BA-2447-6A0A-348D465387A4}"/>
              </a:ext>
            </a:extLst>
          </p:cNvPr>
          <p:cNvSpPr/>
          <p:nvPr/>
        </p:nvSpPr>
        <p:spPr>
          <a:xfrm>
            <a:off x="11545385" y="4009955"/>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4" name="Picture 43">
            <a:extLst>
              <a:ext uri="{FF2B5EF4-FFF2-40B4-BE49-F238E27FC236}">
                <a16:creationId xmlns:a16="http://schemas.microsoft.com/office/drawing/2014/main" id="{17E5C31E-3928-6122-6D8B-31FCBA636755}"/>
              </a:ext>
            </a:extLst>
          </p:cNvPr>
          <p:cNvPicPr>
            <a:picLocks noChangeAspect="1"/>
          </p:cNvPicPr>
          <p:nvPr/>
        </p:nvPicPr>
        <p:blipFill>
          <a:blip r:embed="rId2"/>
          <a:srcRect l="22434" r="28334" b="9790"/>
          <a:stretch/>
        </p:blipFill>
        <p:spPr>
          <a:xfrm rot="415980">
            <a:off x="5336650" y="2162531"/>
            <a:ext cx="353176" cy="647140"/>
          </a:xfrm>
          <a:prstGeom prst="rect">
            <a:avLst/>
          </a:prstGeom>
        </p:spPr>
      </p:pic>
      <p:sp>
        <p:nvSpPr>
          <p:cNvPr id="46" name="Arrow: Down 45">
            <a:extLst>
              <a:ext uri="{FF2B5EF4-FFF2-40B4-BE49-F238E27FC236}">
                <a16:creationId xmlns:a16="http://schemas.microsoft.com/office/drawing/2014/main" id="{1BD8AE46-0C8B-2271-92CD-386EE6450481}"/>
              </a:ext>
            </a:extLst>
          </p:cNvPr>
          <p:cNvSpPr/>
          <p:nvPr/>
        </p:nvSpPr>
        <p:spPr>
          <a:xfrm>
            <a:off x="5513863" y="1910396"/>
            <a:ext cx="96492" cy="297930"/>
          </a:xfrm>
          <a:prstGeom prst="downArrow">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A784A9C7-9FA7-E7A0-5CC3-9EC86C2AEFFF}"/>
              </a:ext>
            </a:extLst>
          </p:cNvPr>
          <p:cNvSpPr/>
          <p:nvPr/>
        </p:nvSpPr>
        <p:spPr>
          <a:xfrm>
            <a:off x="5345383" y="1579293"/>
            <a:ext cx="6318164" cy="9138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Rounded Corners 46">
            <a:extLst>
              <a:ext uri="{FF2B5EF4-FFF2-40B4-BE49-F238E27FC236}">
                <a16:creationId xmlns:a16="http://schemas.microsoft.com/office/drawing/2014/main" id="{FC7B8FB0-4915-3EC0-420B-1361A77F82B6}"/>
              </a:ext>
            </a:extLst>
          </p:cNvPr>
          <p:cNvSpPr/>
          <p:nvPr/>
        </p:nvSpPr>
        <p:spPr>
          <a:xfrm>
            <a:off x="5891912" y="828882"/>
            <a:ext cx="542925" cy="63928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Rounded Corners 54">
            <a:extLst>
              <a:ext uri="{FF2B5EF4-FFF2-40B4-BE49-F238E27FC236}">
                <a16:creationId xmlns:a16="http://schemas.microsoft.com/office/drawing/2014/main" id="{535149E4-29B0-F9C4-6618-58793A97D7D0}"/>
              </a:ext>
            </a:extLst>
          </p:cNvPr>
          <p:cNvSpPr/>
          <p:nvPr/>
        </p:nvSpPr>
        <p:spPr>
          <a:xfrm>
            <a:off x="6577712" y="828882"/>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Rounded Corners 55">
            <a:extLst>
              <a:ext uri="{FF2B5EF4-FFF2-40B4-BE49-F238E27FC236}">
                <a16:creationId xmlns:a16="http://schemas.microsoft.com/office/drawing/2014/main" id="{DDC07F45-4780-5D53-A52B-AB8F6836C306}"/>
              </a:ext>
            </a:extLst>
          </p:cNvPr>
          <p:cNvSpPr/>
          <p:nvPr/>
        </p:nvSpPr>
        <p:spPr>
          <a:xfrm>
            <a:off x="7263512" y="828882"/>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Rounded Corners 56">
            <a:extLst>
              <a:ext uri="{FF2B5EF4-FFF2-40B4-BE49-F238E27FC236}">
                <a16:creationId xmlns:a16="http://schemas.microsoft.com/office/drawing/2014/main" id="{C9686E02-AF7B-4139-3C2A-B56E8BF31B50}"/>
              </a:ext>
            </a:extLst>
          </p:cNvPr>
          <p:cNvSpPr/>
          <p:nvPr/>
        </p:nvSpPr>
        <p:spPr>
          <a:xfrm>
            <a:off x="7949312" y="828882"/>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Rounded Corners 57">
            <a:extLst>
              <a:ext uri="{FF2B5EF4-FFF2-40B4-BE49-F238E27FC236}">
                <a16:creationId xmlns:a16="http://schemas.microsoft.com/office/drawing/2014/main" id="{E3B4FA76-D67D-4004-5173-0BD51574644A}"/>
              </a:ext>
            </a:extLst>
          </p:cNvPr>
          <p:cNvSpPr/>
          <p:nvPr/>
        </p:nvSpPr>
        <p:spPr>
          <a:xfrm>
            <a:off x="8635112" y="828882"/>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Rounded Corners 58">
            <a:extLst>
              <a:ext uri="{FF2B5EF4-FFF2-40B4-BE49-F238E27FC236}">
                <a16:creationId xmlns:a16="http://schemas.microsoft.com/office/drawing/2014/main" id="{8D9E535A-6328-4CA8-E2C6-6C4099D1F8DF}"/>
              </a:ext>
            </a:extLst>
          </p:cNvPr>
          <p:cNvSpPr/>
          <p:nvPr/>
        </p:nvSpPr>
        <p:spPr>
          <a:xfrm>
            <a:off x="9320912" y="828882"/>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Rounded Corners 59">
            <a:extLst>
              <a:ext uri="{FF2B5EF4-FFF2-40B4-BE49-F238E27FC236}">
                <a16:creationId xmlns:a16="http://schemas.microsoft.com/office/drawing/2014/main" id="{5AA9CD6A-A4CD-EDE7-AA39-E275F0C466D2}"/>
              </a:ext>
            </a:extLst>
          </p:cNvPr>
          <p:cNvSpPr/>
          <p:nvPr/>
        </p:nvSpPr>
        <p:spPr>
          <a:xfrm>
            <a:off x="10006712" y="828882"/>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Rounded Corners 60">
            <a:extLst>
              <a:ext uri="{FF2B5EF4-FFF2-40B4-BE49-F238E27FC236}">
                <a16:creationId xmlns:a16="http://schemas.microsoft.com/office/drawing/2014/main" id="{DDC9C3A6-8BAF-0F22-7069-EE086AB227ED}"/>
              </a:ext>
            </a:extLst>
          </p:cNvPr>
          <p:cNvSpPr/>
          <p:nvPr/>
        </p:nvSpPr>
        <p:spPr>
          <a:xfrm>
            <a:off x="10692512" y="828882"/>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Rounded Corners 61">
            <a:extLst>
              <a:ext uri="{FF2B5EF4-FFF2-40B4-BE49-F238E27FC236}">
                <a16:creationId xmlns:a16="http://schemas.microsoft.com/office/drawing/2014/main" id="{1DC7BBE3-E545-92E1-94EC-7C5400F0DB11}"/>
              </a:ext>
            </a:extLst>
          </p:cNvPr>
          <p:cNvSpPr/>
          <p:nvPr/>
        </p:nvSpPr>
        <p:spPr>
          <a:xfrm>
            <a:off x="11378312" y="828882"/>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Arrow: Down 62">
            <a:extLst>
              <a:ext uri="{FF2B5EF4-FFF2-40B4-BE49-F238E27FC236}">
                <a16:creationId xmlns:a16="http://schemas.microsoft.com/office/drawing/2014/main" id="{4877C185-6985-6290-64A2-BC22524C5CE7}"/>
              </a:ext>
            </a:extLst>
          </p:cNvPr>
          <p:cNvSpPr/>
          <p:nvPr/>
        </p:nvSpPr>
        <p:spPr>
          <a:xfrm>
            <a:off x="6744399" y="666956"/>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Arrow: Down 63">
            <a:extLst>
              <a:ext uri="{FF2B5EF4-FFF2-40B4-BE49-F238E27FC236}">
                <a16:creationId xmlns:a16="http://schemas.microsoft.com/office/drawing/2014/main" id="{1198CB04-16CB-7B4C-4D0D-5E123691DFFA}"/>
              </a:ext>
            </a:extLst>
          </p:cNvPr>
          <p:cNvSpPr/>
          <p:nvPr/>
        </p:nvSpPr>
        <p:spPr>
          <a:xfrm>
            <a:off x="6058599" y="666957"/>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Arrow: Down 64">
            <a:extLst>
              <a:ext uri="{FF2B5EF4-FFF2-40B4-BE49-F238E27FC236}">
                <a16:creationId xmlns:a16="http://schemas.microsoft.com/office/drawing/2014/main" id="{6852BDE0-11FF-F4CE-169D-4CCD14FD444F}"/>
              </a:ext>
            </a:extLst>
          </p:cNvPr>
          <p:cNvSpPr/>
          <p:nvPr/>
        </p:nvSpPr>
        <p:spPr>
          <a:xfrm>
            <a:off x="7430199" y="666955"/>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Arrow: Down 65">
            <a:extLst>
              <a:ext uri="{FF2B5EF4-FFF2-40B4-BE49-F238E27FC236}">
                <a16:creationId xmlns:a16="http://schemas.microsoft.com/office/drawing/2014/main" id="{CD02681B-DB76-EEE0-8577-90F41FF232EC}"/>
              </a:ext>
            </a:extLst>
          </p:cNvPr>
          <p:cNvSpPr/>
          <p:nvPr/>
        </p:nvSpPr>
        <p:spPr>
          <a:xfrm>
            <a:off x="8115999" y="666955"/>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Arrow: Down 66">
            <a:extLst>
              <a:ext uri="{FF2B5EF4-FFF2-40B4-BE49-F238E27FC236}">
                <a16:creationId xmlns:a16="http://schemas.microsoft.com/office/drawing/2014/main" id="{EF481B5B-3734-5480-DE81-1D5A921AF119}"/>
              </a:ext>
            </a:extLst>
          </p:cNvPr>
          <p:cNvSpPr/>
          <p:nvPr/>
        </p:nvSpPr>
        <p:spPr>
          <a:xfrm>
            <a:off x="8801799" y="666954"/>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Arrow: Down 67">
            <a:extLst>
              <a:ext uri="{FF2B5EF4-FFF2-40B4-BE49-F238E27FC236}">
                <a16:creationId xmlns:a16="http://schemas.microsoft.com/office/drawing/2014/main" id="{ADE54A75-11B3-2263-FA91-DF1B1EF41B6F}"/>
              </a:ext>
            </a:extLst>
          </p:cNvPr>
          <p:cNvSpPr/>
          <p:nvPr/>
        </p:nvSpPr>
        <p:spPr>
          <a:xfrm>
            <a:off x="9487599" y="666953"/>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Arrow: Down 68">
            <a:extLst>
              <a:ext uri="{FF2B5EF4-FFF2-40B4-BE49-F238E27FC236}">
                <a16:creationId xmlns:a16="http://schemas.microsoft.com/office/drawing/2014/main" id="{28D78975-E3F6-6715-7EFE-CAAB83AE089E}"/>
              </a:ext>
            </a:extLst>
          </p:cNvPr>
          <p:cNvSpPr/>
          <p:nvPr/>
        </p:nvSpPr>
        <p:spPr>
          <a:xfrm>
            <a:off x="10173399" y="666952"/>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Arrow: Down 69">
            <a:extLst>
              <a:ext uri="{FF2B5EF4-FFF2-40B4-BE49-F238E27FC236}">
                <a16:creationId xmlns:a16="http://schemas.microsoft.com/office/drawing/2014/main" id="{CFA7C705-B77F-7AB8-1A83-15FA318E4379}"/>
              </a:ext>
            </a:extLst>
          </p:cNvPr>
          <p:cNvSpPr/>
          <p:nvPr/>
        </p:nvSpPr>
        <p:spPr>
          <a:xfrm>
            <a:off x="10859199" y="666951"/>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Arrow: Down 70">
            <a:extLst>
              <a:ext uri="{FF2B5EF4-FFF2-40B4-BE49-F238E27FC236}">
                <a16:creationId xmlns:a16="http://schemas.microsoft.com/office/drawing/2014/main" id="{89100555-342F-A13A-A0B3-622984E4E22D}"/>
              </a:ext>
            </a:extLst>
          </p:cNvPr>
          <p:cNvSpPr/>
          <p:nvPr/>
        </p:nvSpPr>
        <p:spPr>
          <a:xfrm>
            <a:off x="11544999" y="666951"/>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Arrow: Down 71">
            <a:extLst>
              <a:ext uri="{FF2B5EF4-FFF2-40B4-BE49-F238E27FC236}">
                <a16:creationId xmlns:a16="http://schemas.microsoft.com/office/drawing/2014/main" id="{CA3164FC-7E85-E80B-3B4B-D71D7A4D9469}"/>
              </a:ext>
            </a:extLst>
          </p:cNvPr>
          <p:cNvSpPr/>
          <p:nvPr/>
        </p:nvSpPr>
        <p:spPr>
          <a:xfrm>
            <a:off x="6744399" y="1466801"/>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Arrow: Down 72">
            <a:extLst>
              <a:ext uri="{FF2B5EF4-FFF2-40B4-BE49-F238E27FC236}">
                <a16:creationId xmlns:a16="http://schemas.microsoft.com/office/drawing/2014/main" id="{81B7BEB0-DA5F-10C7-FD38-D112F637EF7E}"/>
              </a:ext>
            </a:extLst>
          </p:cNvPr>
          <p:cNvSpPr/>
          <p:nvPr/>
        </p:nvSpPr>
        <p:spPr>
          <a:xfrm>
            <a:off x="6058599" y="1466802"/>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Arrow: Down 73">
            <a:extLst>
              <a:ext uri="{FF2B5EF4-FFF2-40B4-BE49-F238E27FC236}">
                <a16:creationId xmlns:a16="http://schemas.microsoft.com/office/drawing/2014/main" id="{76992046-4FF7-BE28-BB59-16AA742FF0F7}"/>
              </a:ext>
            </a:extLst>
          </p:cNvPr>
          <p:cNvSpPr/>
          <p:nvPr/>
        </p:nvSpPr>
        <p:spPr>
          <a:xfrm>
            <a:off x="7430199" y="1466800"/>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Arrow: Down 74">
            <a:extLst>
              <a:ext uri="{FF2B5EF4-FFF2-40B4-BE49-F238E27FC236}">
                <a16:creationId xmlns:a16="http://schemas.microsoft.com/office/drawing/2014/main" id="{5045A176-5657-CEBC-1388-55E7682EB4AF}"/>
              </a:ext>
            </a:extLst>
          </p:cNvPr>
          <p:cNvSpPr/>
          <p:nvPr/>
        </p:nvSpPr>
        <p:spPr>
          <a:xfrm>
            <a:off x="8115999" y="1466800"/>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Arrow: Down 75">
            <a:extLst>
              <a:ext uri="{FF2B5EF4-FFF2-40B4-BE49-F238E27FC236}">
                <a16:creationId xmlns:a16="http://schemas.microsoft.com/office/drawing/2014/main" id="{11D18000-8046-67B9-A890-128B6016262D}"/>
              </a:ext>
            </a:extLst>
          </p:cNvPr>
          <p:cNvSpPr/>
          <p:nvPr/>
        </p:nvSpPr>
        <p:spPr>
          <a:xfrm>
            <a:off x="8801799" y="1466799"/>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Arrow: Down 76">
            <a:extLst>
              <a:ext uri="{FF2B5EF4-FFF2-40B4-BE49-F238E27FC236}">
                <a16:creationId xmlns:a16="http://schemas.microsoft.com/office/drawing/2014/main" id="{022254D9-8B4F-D2E2-6D6C-E0C3AB6A70DF}"/>
              </a:ext>
            </a:extLst>
          </p:cNvPr>
          <p:cNvSpPr/>
          <p:nvPr/>
        </p:nvSpPr>
        <p:spPr>
          <a:xfrm>
            <a:off x="9487599" y="1466798"/>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Arrow: Down 77">
            <a:extLst>
              <a:ext uri="{FF2B5EF4-FFF2-40B4-BE49-F238E27FC236}">
                <a16:creationId xmlns:a16="http://schemas.microsoft.com/office/drawing/2014/main" id="{DF5CE420-EB8D-A48F-077F-EA1363BF8A17}"/>
              </a:ext>
            </a:extLst>
          </p:cNvPr>
          <p:cNvSpPr/>
          <p:nvPr/>
        </p:nvSpPr>
        <p:spPr>
          <a:xfrm>
            <a:off x="10173399" y="1466797"/>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Arrow: Down 78">
            <a:extLst>
              <a:ext uri="{FF2B5EF4-FFF2-40B4-BE49-F238E27FC236}">
                <a16:creationId xmlns:a16="http://schemas.microsoft.com/office/drawing/2014/main" id="{B1F125A8-F0C7-EB8B-B0BB-50AC7A2FC8AD}"/>
              </a:ext>
            </a:extLst>
          </p:cNvPr>
          <p:cNvSpPr/>
          <p:nvPr/>
        </p:nvSpPr>
        <p:spPr>
          <a:xfrm>
            <a:off x="10859199" y="1466796"/>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Arrow: Down 79">
            <a:extLst>
              <a:ext uri="{FF2B5EF4-FFF2-40B4-BE49-F238E27FC236}">
                <a16:creationId xmlns:a16="http://schemas.microsoft.com/office/drawing/2014/main" id="{98DB324D-163C-243F-7905-C1C8B3DFCC1E}"/>
              </a:ext>
            </a:extLst>
          </p:cNvPr>
          <p:cNvSpPr/>
          <p:nvPr/>
        </p:nvSpPr>
        <p:spPr>
          <a:xfrm>
            <a:off x="11544999" y="1466796"/>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TextBox 80">
            <a:extLst>
              <a:ext uri="{FF2B5EF4-FFF2-40B4-BE49-F238E27FC236}">
                <a16:creationId xmlns:a16="http://schemas.microsoft.com/office/drawing/2014/main" id="{AB332567-4984-6C85-2053-62711ECAF971}"/>
              </a:ext>
            </a:extLst>
          </p:cNvPr>
          <p:cNvSpPr txBox="1"/>
          <p:nvPr/>
        </p:nvSpPr>
        <p:spPr>
          <a:xfrm>
            <a:off x="714374" y="660740"/>
            <a:ext cx="4472632" cy="830997"/>
          </a:xfrm>
          <a:prstGeom prst="rect">
            <a:avLst/>
          </a:prstGeom>
          <a:noFill/>
        </p:spPr>
        <p:txBody>
          <a:bodyPr wrap="square" rtlCol="0">
            <a:spAutoFit/>
          </a:bodyPr>
          <a:lstStyle/>
          <a:p>
            <a:r>
              <a:rPr lang="en-US" sz="1200" dirty="0"/>
              <a:t>Starting position of 9 discharge tanks, connected under stringent control conditions, and each with feed and discharge controlled by independent/remotely actuated gate valves.</a:t>
            </a:r>
          </a:p>
          <a:p>
            <a:r>
              <a:rPr lang="en-US" sz="1200" dirty="0"/>
              <a:t>The 9 tanks are identified within the PLC as B10 to B18.</a:t>
            </a:r>
            <a:endParaRPr lang="en-GB" sz="1200" dirty="0"/>
          </a:p>
        </p:txBody>
      </p:sp>
      <p:sp>
        <p:nvSpPr>
          <p:cNvPr id="82" name="TextBox 81">
            <a:extLst>
              <a:ext uri="{FF2B5EF4-FFF2-40B4-BE49-F238E27FC236}">
                <a16:creationId xmlns:a16="http://schemas.microsoft.com/office/drawing/2014/main" id="{D0269797-B712-1A21-AF22-21C562CA8E0D}"/>
              </a:ext>
            </a:extLst>
          </p:cNvPr>
          <p:cNvSpPr txBox="1"/>
          <p:nvPr/>
        </p:nvSpPr>
        <p:spPr>
          <a:xfrm>
            <a:off x="6592000" y="1122457"/>
            <a:ext cx="542925" cy="338554"/>
          </a:xfrm>
          <a:prstGeom prst="rect">
            <a:avLst/>
          </a:prstGeom>
          <a:noFill/>
        </p:spPr>
        <p:txBody>
          <a:bodyPr wrap="square" rtlCol="0">
            <a:spAutoFit/>
          </a:bodyPr>
          <a:lstStyle/>
          <a:p>
            <a:r>
              <a:rPr lang="en-US" sz="1600" dirty="0"/>
              <a:t>B11</a:t>
            </a:r>
            <a:endParaRPr lang="en-GB" sz="1600" dirty="0"/>
          </a:p>
        </p:txBody>
      </p:sp>
      <p:sp>
        <p:nvSpPr>
          <p:cNvPr id="83" name="TextBox 82">
            <a:extLst>
              <a:ext uri="{FF2B5EF4-FFF2-40B4-BE49-F238E27FC236}">
                <a16:creationId xmlns:a16="http://schemas.microsoft.com/office/drawing/2014/main" id="{944E6AB8-FDBD-0270-234E-6C8077BBB447}"/>
              </a:ext>
            </a:extLst>
          </p:cNvPr>
          <p:cNvSpPr txBox="1"/>
          <p:nvPr/>
        </p:nvSpPr>
        <p:spPr>
          <a:xfrm>
            <a:off x="5894295" y="1110656"/>
            <a:ext cx="542925" cy="338554"/>
          </a:xfrm>
          <a:prstGeom prst="rect">
            <a:avLst/>
          </a:prstGeom>
          <a:noFill/>
        </p:spPr>
        <p:txBody>
          <a:bodyPr wrap="square" rtlCol="0">
            <a:spAutoFit/>
          </a:bodyPr>
          <a:lstStyle/>
          <a:p>
            <a:r>
              <a:rPr lang="en-US" sz="1600" dirty="0"/>
              <a:t>B10</a:t>
            </a:r>
            <a:endParaRPr lang="en-GB" sz="1600" dirty="0"/>
          </a:p>
        </p:txBody>
      </p:sp>
      <p:sp>
        <p:nvSpPr>
          <p:cNvPr id="84" name="TextBox 83">
            <a:extLst>
              <a:ext uri="{FF2B5EF4-FFF2-40B4-BE49-F238E27FC236}">
                <a16:creationId xmlns:a16="http://schemas.microsoft.com/office/drawing/2014/main" id="{5D3CA495-444A-0F7D-B51A-C06DB7FBEB1B}"/>
              </a:ext>
            </a:extLst>
          </p:cNvPr>
          <p:cNvSpPr txBox="1"/>
          <p:nvPr/>
        </p:nvSpPr>
        <p:spPr>
          <a:xfrm>
            <a:off x="7956456" y="1123797"/>
            <a:ext cx="542925" cy="338554"/>
          </a:xfrm>
          <a:prstGeom prst="rect">
            <a:avLst/>
          </a:prstGeom>
          <a:noFill/>
        </p:spPr>
        <p:txBody>
          <a:bodyPr wrap="square" rtlCol="0">
            <a:spAutoFit/>
          </a:bodyPr>
          <a:lstStyle/>
          <a:p>
            <a:r>
              <a:rPr lang="en-US" sz="1600" dirty="0"/>
              <a:t>B13</a:t>
            </a:r>
            <a:endParaRPr lang="en-GB" sz="1600" dirty="0"/>
          </a:p>
        </p:txBody>
      </p:sp>
      <p:sp>
        <p:nvSpPr>
          <p:cNvPr id="85" name="TextBox 84">
            <a:extLst>
              <a:ext uri="{FF2B5EF4-FFF2-40B4-BE49-F238E27FC236}">
                <a16:creationId xmlns:a16="http://schemas.microsoft.com/office/drawing/2014/main" id="{87670FA0-214D-0E74-3B56-DA9800C3B773}"/>
              </a:ext>
            </a:extLst>
          </p:cNvPr>
          <p:cNvSpPr txBox="1"/>
          <p:nvPr/>
        </p:nvSpPr>
        <p:spPr>
          <a:xfrm>
            <a:off x="7273037" y="1116120"/>
            <a:ext cx="542925" cy="338554"/>
          </a:xfrm>
          <a:prstGeom prst="rect">
            <a:avLst/>
          </a:prstGeom>
          <a:noFill/>
        </p:spPr>
        <p:txBody>
          <a:bodyPr wrap="square" rtlCol="0">
            <a:spAutoFit/>
          </a:bodyPr>
          <a:lstStyle/>
          <a:p>
            <a:r>
              <a:rPr lang="en-US" sz="1600" dirty="0"/>
              <a:t>B12</a:t>
            </a:r>
            <a:endParaRPr lang="en-GB" sz="1600" dirty="0"/>
          </a:p>
        </p:txBody>
      </p:sp>
      <p:sp>
        <p:nvSpPr>
          <p:cNvPr id="86" name="TextBox 85">
            <a:extLst>
              <a:ext uri="{FF2B5EF4-FFF2-40B4-BE49-F238E27FC236}">
                <a16:creationId xmlns:a16="http://schemas.microsoft.com/office/drawing/2014/main" id="{1850E88D-F6E1-D068-7810-D296F99D34CA}"/>
              </a:ext>
            </a:extLst>
          </p:cNvPr>
          <p:cNvSpPr txBox="1"/>
          <p:nvPr/>
        </p:nvSpPr>
        <p:spPr>
          <a:xfrm>
            <a:off x="8639873" y="1131982"/>
            <a:ext cx="542925" cy="338554"/>
          </a:xfrm>
          <a:prstGeom prst="rect">
            <a:avLst/>
          </a:prstGeom>
          <a:noFill/>
        </p:spPr>
        <p:txBody>
          <a:bodyPr wrap="square" rtlCol="0">
            <a:spAutoFit/>
          </a:bodyPr>
          <a:lstStyle/>
          <a:p>
            <a:r>
              <a:rPr lang="en-US" sz="1600" dirty="0"/>
              <a:t>B14</a:t>
            </a:r>
            <a:endParaRPr lang="en-GB" sz="1600" dirty="0"/>
          </a:p>
        </p:txBody>
      </p:sp>
      <p:sp>
        <p:nvSpPr>
          <p:cNvPr id="87" name="TextBox 86">
            <a:extLst>
              <a:ext uri="{FF2B5EF4-FFF2-40B4-BE49-F238E27FC236}">
                <a16:creationId xmlns:a16="http://schemas.microsoft.com/office/drawing/2014/main" id="{DAEF9FBF-7F67-03ED-BBF7-521EF1DF85BE}"/>
              </a:ext>
            </a:extLst>
          </p:cNvPr>
          <p:cNvSpPr txBox="1"/>
          <p:nvPr/>
        </p:nvSpPr>
        <p:spPr>
          <a:xfrm>
            <a:off x="9325672" y="1131982"/>
            <a:ext cx="542925" cy="338554"/>
          </a:xfrm>
          <a:prstGeom prst="rect">
            <a:avLst/>
          </a:prstGeom>
          <a:noFill/>
        </p:spPr>
        <p:txBody>
          <a:bodyPr wrap="square" rtlCol="0">
            <a:spAutoFit/>
          </a:bodyPr>
          <a:lstStyle/>
          <a:p>
            <a:r>
              <a:rPr lang="en-US" sz="1600" dirty="0"/>
              <a:t>B15</a:t>
            </a:r>
            <a:endParaRPr lang="en-GB" sz="1600" dirty="0"/>
          </a:p>
        </p:txBody>
      </p:sp>
      <p:sp>
        <p:nvSpPr>
          <p:cNvPr id="88" name="TextBox 87">
            <a:extLst>
              <a:ext uri="{FF2B5EF4-FFF2-40B4-BE49-F238E27FC236}">
                <a16:creationId xmlns:a16="http://schemas.microsoft.com/office/drawing/2014/main" id="{7386CB67-3ECB-5031-88E2-92C1F1617E76}"/>
              </a:ext>
            </a:extLst>
          </p:cNvPr>
          <p:cNvSpPr txBox="1"/>
          <p:nvPr/>
        </p:nvSpPr>
        <p:spPr>
          <a:xfrm>
            <a:off x="10001949" y="1139151"/>
            <a:ext cx="542925" cy="338554"/>
          </a:xfrm>
          <a:prstGeom prst="rect">
            <a:avLst/>
          </a:prstGeom>
          <a:noFill/>
        </p:spPr>
        <p:txBody>
          <a:bodyPr wrap="square" rtlCol="0">
            <a:spAutoFit/>
          </a:bodyPr>
          <a:lstStyle/>
          <a:p>
            <a:r>
              <a:rPr lang="en-US" sz="1600" dirty="0"/>
              <a:t>B16</a:t>
            </a:r>
            <a:endParaRPr lang="en-GB" sz="1600" dirty="0"/>
          </a:p>
        </p:txBody>
      </p:sp>
      <p:sp>
        <p:nvSpPr>
          <p:cNvPr id="89" name="TextBox 88">
            <a:extLst>
              <a:ext uri="{FF2B5EF4-FFF2-40B4-BE49-F238E27FC236}">
                <a16:creationId xmlns:a16="http://schemas.microsoft.com/office/drawing/2014/main" id="{D28D8102-FEF4-B428-C12D-DD80B4FCE2BD}"/>
              </a:ext>
            </a:extLst>
          </p:cNvPr>
          <p:cNvSpPr txBox="1"/>
          <p:nvPr/>
        </p:nvSpPr>
        <p:spPr>
          <a:xfrm>
            <a:off x="11378311" y="1139151"/>
            <a:ext cx="542925" cy="338554"/>
          </a:xfrm>
          <a:prstGeom prst="rect">
            <a:avLst/>
          </a:prstGeom>
          <a:noFill/>
        </p:spPr>
        <p:txBody>
          <a:bodyPr wrap="square" rtlCol="0">
            <a:spAutoFit/>
          </a:bodyPr>
          <a:lstStyle/>
          <a:p>
            <a:r>
              <a:rPr lang="en-US" sz="1600" dirty="0"/>
              <a:t>B18</a:t>
            </a:r>
            <a:endParaRPr lang="en-GB" sz="1600" dirty="0"/>
          </a:p>
        </p:txBody>
      </p:sp>
      <p:sp>
        <p:nvSpPr>
          <p:cNvPr id="90" name="TextBox 89">
            <a:extLst>
              <a:ext uri="{FF2B5EF4-FFF2-40B4-BE49-F238E27FC236}">
                <a16:creationId xmlns:a16="http://schemas.microsoft.com/office/drawing/2014/main" id="{FB4AC672-938F-43AD-362A-0053EAF4CB83}"/>
              </a:ext>
            </a:extLst>
          </p:cNvPr>
          <p:cNvSpPr txBox="1"/>
          <p:nvPr/>
        </p:nvSpPr>
        <p:spPr>
          <a:xfrm>
            <a:off x="10687746" y="1139151"/>
            <a:ext cx="542925" cy="338554"/>
          </a:xfrm>
          <a:prstGeom prst="rect">
            <a:avLst/>
          </a:prstGeom>
          <a:noFill/>
        </p:spPr>
        <p:txBody>
          <a:bodyPr wrap="square" rtlCol="0">
            <a:spAutoFit/>
          </a:bodyPr>
          <a:lstStyle/>
          <a:p>
            <a:r>
              <a:rPr lang="en-US" sz="1600" dirty="0"/>
              <a:t>B17</a:t>
            </a:r>
            <a:endParaRPr lang="en-GB" sz="1600" dirty="0"/>
          </a:p>
        </p:txBody>
      </p:sp>
      <p:sp>
        <p:nvSpPr>
          <p:cNvPr id="3" name="Rectangle 2">
            <a:extLst>
              <a:ext uri="{FF2B5EF4-FFF2-40B4-BE49-F238E27FC236}">
                <a16:creationId xmlns:a16="http://schemas.microsoft.com/office/drawing/2014/main" id="{E4046AA1-2321-0471-5AC7-7B29F4B6F3D9}"/>
              </a:ext>
            </a:extLst>
          </p:cNvPr>
          <p:cNvSpPr/>
          <p:nvPr/>
        </p:nvSpPr>
        <p:spPr>
          <a:xfrm>
            <a:off x="5345383" y="594875"/>
            <a:ext cx="6363473" cy="9138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3A1EC651-0850-17A9-F5D8-7F27F4ECB9A4}"/>
              </a:ext>
            </a:extLst>
          </p:cNvPr>
          <p:cNvSpPr txBox="1"/>
          <p:nvPr/>
        </p:nvSpPr>
        <p:spPr>
          <a:xfrm>
            <a:off x="721501" y="1885132"/>
            <a:ext cx="4577382" cy="1015663"/>
          </a:xfrm>
          <a:prstGeom prst="rect">
            <a:avLst/>
          </a:prstGeom>
          <a:noFill/>
        </p:spPr>
        <p:txBody>
          <a:bodyPr wrap="square" rtlCol="0">
            <a:spAutoFit/>
          </a:bodyPr>
          <a:lstStyle/>
          <a:p>
            <a:r>
              <a:rPr lang="en-US" sz="1200" dirty="0"/>
              <a:t>As the cycle starts the PLC will open the valve on the input manifold into B10, the first tank in the cycle. The tanks will only ever fill or discharge sequentially.</a:t>
            </a:r>
          </a:p>
          <a:p>
            <a:r>
              <a:rPr lang="en-GB" sz="1200" dirty="0"/>
              <a:t>A sample is taken from the feed line after the PAC and is immediately sent for external Lab testing.</a:t>
            </a:r>
          </a:p>
        </p:txBody>
      </p:sp>
      <p:sp>
        <p:nvSpPr>
          <p:cNvPr id="114" name="TextBox 113">
            <a:extLst>
              <a:ext uri="{FF2B5EF4-FFF2-40B4-BE49-F238E27FC236}">
                <a16:creationId xmlns:a16="http://schemas.microsoft.com/office/drawing/2014/main" id="{5DC03145-1BCB-8204-017C-726A479FC54B}"/>
              </a:ext>
            </a:extLst>
          </p:cNvPr>
          <p:cNvSpPr txBox="1"/>
          <p:nvPr/>
        </p:nvSpPr>
        <p:spPr>
          <a:xfrm>
            <a:off x="721501" y="3184214"/>
            <a:ext cx="4623882" cy="1015663"/>
          </a:xfrm>
          <a:prstGeom prst="rect">
            <a:avLst/>
          </a:prstGeom>
          <a:noFill/>
        </p:spPr>
        <p:txBody>
          <a:bodyPr wrap="square" rtlCol="0">
            <a:spAutoFit/>
          </a:bodyPr>
          <a:lstStyle/>
          <a:p>
            <a:r>
              <a:rPr lang="en-US" sz="1200" dirty="0"/>
              <a:t>As the cycle continues the PLC will open the valve on the input manifold on sequential tanks until all tanks are filled. Fill level is controlled by an internal level sensor. The Stormwater Treatment Train will automatically stop processing once discharge tanks are full (or the stormwater influent feed tanks are below a pre-set level).</a:t>
            </a:r>
            <a:endParaRPr lang="en-GB" sz="1200" dirty="0"/>
          </a:p>
        </p:txBody>
      </p:sp>
      <p:sp>
        <p:nvSpPr>
          <p:cNvPr id="126" name="Rectangle 125">
            <a:extLst>
              <a:ext uri="{FF2B5EF4-FFF2-40B4-BE49-F238E27FC236}">
                <a16:creationId xmlns:a16="http://schemas.microsoft.com/office/drawing/2014/main" id="{F89BC79C-A156-7764-2FBF-67B2188C3D9B}"/>
              </a:ext>
            </a:extLst>
          </p:cNvPr>
          <p:cNvSpPr/>
          <p:nvPr/>
        </p:nvSpPr>
        <p:spPr>
          <a:xfrm>
            <a:off x="166542" y="524741"/>
            <a:ext cx="554959" cy="923330"/>
          </a:xfrm>
          <a:prstGeom prst="rect">
            <a:avLst/>
          </a:prstGeom>
          <a:noFill/>
        </p:spPr>
        <p:txBody>
          <a:bodyPr wrap="none" lIns="91440" tIns="45720" rIns="91440" bIns="45720">
            <a:spAutoFit/>
          </a:bodyPr>
          <a:lstStyle/>
          <a:p>
            <a:pPr algn="ctr"/>
            <a:r>
              <a:rPr lang="en-GB"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1</a:t>
            </a:r>
          </a:p>
        </p:txBody>
      </p:sp>
      <p:sp>
        <p:nvSpPr>
          <p:cNvPr id="128" name="Rectangle 127">
            <a:extLst>
              <a:ext uri="{FF2B5EF4-FFF2-40B4-BE49-F238E27FC236}">
                <a16:creationId xmlns:a16="http://schemas.microsoft.com/office/drawing/2014/main" id="{EE99F47D-185F-6529-DE84-A1FCB2866D63}"/>
              </a:ext>
            </a:extLst>
          </p:cNvPr>
          <p:cNvSpPr/>
          <p:nvPr/>
        </p:nvSpPr>
        <p:spPr>
          <a:xfrm>
            <a:off x="166541" y="1786018"/>
            <a:ext cx="554960" cy="923330"/>
          </a:xfrm>
          <a:prstGeom prst="rect">
            <a:avLst/>
          </a:prstGeom>
          <a:noFill/>
        </p:spPr>
        <p:txBody>
          <a:bodyPr wrap="none" lIns="91440" tIns="45720" rIns="91440" bIns="45720">
            <a:spAutoFit/>
          </a:bodyPr>
          <a:lstStyle/>
          <a:p>
            <a:pPr algn="ctr"/>
            <a:r>
              <a:rPr lang="en-US"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2</a:t>
            </a:r>
            <a:endParaRPr lang="en-GB"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129" name="Rectangle 128">
            <a:extLst>
              <a:ext uri="{FF2B5EF4-FFF2-40B4-BE49-F238E27FC236}">
                <a16:creationId xmlns:a16="http://schemas.microsoft.com/office/drawing/2014/main" id="{DCBEFC45-AA67-71EA-2D3C-FF30A0761797}"/>
              </a:ext>
            </a:extLst>
          </p:cNvPr>
          <p:cNvSpPr/>
          <p:nvPr/>
        </p:nvSpPr>
        <p:spPr>
          <a:xfrm>
            <a:off x="166541" y="3030208"/>
            <a:ext cx="554960" cy="923330"/>
          </a:xfrm>
          <a:prstGeom prst="rect">
            <a:avLst/>
          </a:prstGeom>
          <a:noFill/>
        </p:spPr>
        <p:txBody>
          <a:bodyPr wrap="none" lIns="91440" tIns="45720" rIns="91440" bIns="45720">
            <a:spAutoFit/>
          </a:bodyPr>
          <a:lstStyle/>
          <a:p>
            <a:pPr algn="ctr"/>
            <a:r>
              <a:rPr lang="en-US"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3</a:t>
            </a:r>
            <a:endParaRPr lang="en-GB"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158" name="TextBox 157">
            <a:extLst>
              <a:ext uri="{FF2B5EF4-FFF2-40B4-BE49-F238E27FC236}">
                <a16:creationId xmlns:a16="http://schemas.microsoft.com/office/drawing/2014/main" id="{E25BD106-0D07-68EF-BE23-D250E2B908DC}"/>
              </a:ext>
            </a:extLst>
          </p:cNvPr>
          <p:cNvSpPr txBox="1"/>
          <p:nvPr/>
        </p:nvSpPr>
        <p:spPr>
          <a:xfrm>
            <a:off x="721501" y="4353883"/>
            <a:ext cx="4888854" cy="1200329"/>
          </a:xfrm>
          <a:prstGeom prst="rect">
            <a:avLst/>
          </a:prstGeom>
          <a:noFill/>
        </p:spPr>
        <p:txBody>
          <a:bodyPr wrap="square" rtlCol="0">
            <a:spAutoFit/>
          </a:bodyPr>
          <a:lstStyle/>
          <a:p>
            <a:r>
              <a:rPr lang="en-US" sz="1200" dirty="0"/>
              <a:t>Once test sample results are confirmed to meet agreed discharge concentration levels the discharge cycle is started. This requires the Lab Report reference number and reported concentration of &lt;10ng/l PFOS  to be entered into the PLC control system. Without this data, the system will not allow discharge. The discharge process begins sequentially at the rate of 2m³ /hr as programmed into the PLC.</a:t>
            </a:r>
            <a:endParaRPr lang="en-GB" sz="1200" dirty="0"/>
          </a:p>
        </p:txBody>
      </p:sp>
      <p:sp>
        <p:nvSpPr>
          <p:cNvPr id="169" name="Rectangle 168">
            <a:extLst>
              <a:ext uri="{FF2B5EF4-FFF2-40B4-BE49-F238E27FC236}">
                <a16:creationId xmlns:a16="http://schemas.microsoft.com/office/drawing/2014/main" id="{DE094C6D-098B-21CE-A7D3-2F0AA9E17BBA}"/>
              </a:ext>
            </a:extLst>
          </p:cNvPr>
          <p:cNvSpPr/>
          <p:nvPr/>
        </p:nvSpPr>
        <p:spPr>
          <a:xfrm>
            <a:off x="166541" y="4271368"/>
            <a:ext cx="554960" cy="923330"/>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4</a:t>
            </a:r>
            <a:endParaRPr lang="en-GB"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198" name="TextBox 197">
            <a:extLst>
              <a:ext uri="{FF2B5EF4-FFF2-40B4-BE49-F238E27FC236}">
                <a16:creationId xmlns:a16="http://schemas.microsoft.com/office/drawing/2014/main" id="{936AE866-A196-6801-2E83-D5C2FB6661AD}"/>
              </a:ext>
            </a:extLst>
          </p:cNvPr>
          <p:cNvSpPr txBox="1"/>
          <p:nvPr/>
        </p:nvSpPr>
        <p:spPr>
          <a:xfrm>
            <a:off x="721501" y="5611917"/>
            <a:ext cx="5006092" cy="1200329"/>
          </a:xfrm>
          <a:prstGeom prst="rect">
            <a:avLst/>
          </a:prstGeom>
          <a:noFill/>
        </p:spPr>
        <p:txBody>
          <a:bodyPr wrap="square" rtlCol="0">
            <a:spAutoFit/>
          </a:bodyPr>
          <a:lstStyle/>
          <a:p>
            <a:r>
              <a:rPr lang="en-US" sz="1200" dirty="0"/>
              <a:t>The cycle will open the valves on the discharge manifold sequentially (starting at the first tank filled)  until all tanks are released. The valve aperture is determined by the discharge rate and the mechanical flow restrictor on the discharge line at 2m³/hr 0.055L/S. As Tanks are discharged, their empty fill level notifies the Treatment Train to recommence the next Batch cycle and filling the cycle commences.</a:t>
            </a:r>
            <a:endParaRPr lang="en-GB" sz="1200" dirty="0"/>
          </a:p>
        </p:txBody>
      </p:sp>
      <p:sp>
        <p:nvSpPr>
          <p:cNvPr id="209" name="Rectangle 208">
            <a:extLst>
              <a:ext uri="{FF2B5EF4-FFF2-40B4-BE49-F238E27FC236}">
                <a16:creationId xmlns:a16="http://schemas.microsoft.com/office/drawing/2014/main" id="{DC63C23B-6851-2E13-2323-65A2E5BB7C09}"/>
              </a:ext>
            </a:extLst>
          </p:cNvPr>
          <p:cNvSpPr/>
          <p:nvPr/>
        </p:nvSpPr>
        <p:spPr>
          <a:xfrm>
            <a:off x="166541" y="5606082"/>
            <a:ext cx="554960" cy="923330"/>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5</a:t>
            </a:r>
            <a:endParaRPr lang="en-GB"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248" name="Rectangle 247">
            <a:extLst>
              <a:ext uri="{FF2B5EF4-FFF2-40B4-BE49-F238E27FC236}">
                <a16:creationId xmlns:a16="http://schemas.microsoft.com/office/drawing/2014/main" id="{6B28600F-0E94-6E6D-7877-D18CFF49350F}"/>
              </a:ext>
            </a:extLst>
          </p:cNvPr>
          <p:cNvSpPr/>
          <p:nvPr/>
        </p:nvSpPr>
        <p:spPr>
          <a:xfrm>
            <a:off x="5345383" y="2856289"/>
            <a:ext cx="6318164" cy="9138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9" name="Rectangle: Rounded Corners 248">
            <a:extLst>
              <a:ext uri="{FF2B5EF4-FFF2-40B4-BE49-F238E27FC236}">
                <a16:creationId xmlns:a16="http://schemas.microsoft.com/office/drawing/2014/main" id="{AF65D3EA-500F-FE32-E3C1-8B92EC42BE60}"/>
              </a:ext>
            </a:extLst>
          </p:cNvPr>
          <p:cNvSpPr/>
          <p:nvPr/>
        </p:nvSpPr>
        <p:spPr>
          <a:xfrm>
            <a:off x="5891912" y="2105878"/>
            <a:ext cx="542925" cy="639283"/>
          </a:xfrm>
          <a:prstGeom prst="roundRect">
            <a:avLst/>
          </a:prstGeom>
          <a:gradFill flip="none" rotWithShape="1">
            <a:gsLst>
              <a:gs pos="42000">
                <a:schemeClr val="accent1">
                  <a:lumMod val="30000"/>
                  <a:lumOff val="70000"/>
                </a:schemeClr>
              </a:gs>
              <a:gs pos="49533">
                <a:schemeClr val="tx2">
                  <a:lumMod val="50000"/>
                  <a:lumOff val="50000"/>
                </a:schemeClr>
              </a:gs>
              <a:gs pos="39000">
                <a:schemeClr val="bg1"/>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Rounded Corners 249">
            <a:extLst>
              <a:ext uri="{FF2B5EF4-FFF2-40B4-BE49-F238E27FC236}">
                <a16:creationId xmlns:a16="http://schemas.microsoft.com/office/drawing/2014/main" id="{EAB5CEA6-1098-2F69-FD8B-4656369E2E87}"/>
              </a:ext>
            </a:extLst>
          </p:cNvPr>
          <p:cNvSpPr/>
          <p:nvPr/>
        </p:nvSpPr>
        <p:spPr>
          <a:xfrm>
            <a:off x="6577712" y="2105878"/>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1" name="Rectangle: Rounded Corners 250">
            <a:extLst>
              <a:ext uri="{FF2B5EF4-FFF2-40B4-BE49-F238E27FC236}">
                <a16:creationId xmlns:a16="http://schemas.microsoft.com/office/drawing/2014/main" id="{5FB9B79B-796E-323D-C4AA-81C95AEAA182}"/>
              </a:ext>
            </a:extLst>
          </p:cNvPr>
          <p:cNvSpPr/>
          <p:nvPr/>
        </p:nvSpPr>
        <p:spPr>
          <a:xfrm>
            <a:off x="7263512" y="2105878"/>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2" name="Rectangle: Rounded Corners 251">
            <a:extLst>
              <a:ext uri="{FF2B5EF4-FFF2-40B4-BE49-F238E27FC236}">
                <a16:creationId xmlns:a16="http://schemas.microsoft.com/office/drawing/2014/main" id="{053E6E9B-4683-234C-4231-228DED5CB271}"/>
              </a:ext>
            </a:extLst>
          </p:cNvPr>
          <p:cNvSpPr/>
          <p:nvPr/>
        </p:nvSpPr>
        <p:spPr>
          <a:xfrm>
            <a:off x="7949312" y="2105878"/>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3" name="Rectangle: Rounded Corners 252">
            <a:extLst>
              <a:ext uri="{FF2B5EF4-FFF2-40B4-BE49-F238E27FC236}">
                <a16:creationId xmlns:a16="http://schemas.microsoft.com/office/drawing/2014/main" id="{561B7B55-8ADA-55B6-73A0-D07310F7ACEE}"/>
              </a:ext>
            </a:extLst>
          </p:cNvPr>
          <p:cNvSpPr/>
          <p:nvPr/>
        </p:nvSpPr>
        <p:spPr>
          <a:xfrm>
            <a:off x="8635112" y="2105878"/>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Rectangle: Rounded Corners 253">
            <a:extLst>
              <a:ext uri="{FF2B5EF4-FFF2-40B4-BE49-F238E27FC236}">
                <a16:creationId xmlns:a16="http://schemas.microsoft.com/office/drawing/2014/main" id="{436D279C-580A-F160-E5C1-2D14605BC4AE}"/>
              </a:ext>
            </a:extLst>
          </p:cNvPr>
          <p:cNvSpPr/>
          <p:nvPr/>
        </p:nvSpPr>
        <p:spPr>
          <a:xfrm>
            <a:off x="9320912" y="2105878"/>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5" name="Rectangle: Rounded Corners 254">
            <a:extLst>
              <a:ext uri="{FF2B5EF4-FFF2-40B4-BE49-F238E27FC236}">
                <a16:creationId xmlns:a16="http://schemas.microsoft.com/office/drawing/2014/main" id="{8AF536CA-007F-C767-5639-7786F5DFDA29}"/>
              </a:ext>
            </a:extLst>
          </p:cNvPr>
          <p:cNvSpPr/>
          <p:nvPr/>
        </p:nvSpPr>
        <p:spPr>
          <a:xfrm>
            <a:off x="10006712" y="2105878"/>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6" name="Rectangle: Rounded Corners 255">
            <a:extLst>
              <a:ext uri="{FF2B5EF4-FFF2-40B4-BE49-F238E27FC236}">
                <a16:creationId xmlns:a16="http://schemas.microsoft.com/office/drawing/2014/main" id="{479D1751-0A35-A7B9-F12F-064EDC81D419}"/>
              </a:ext>
            </a:extLst>
          </p:cNvPr>
          <p:cNvSpPr/>
          <p:nvPr/>
        </p:nvSpPr>
        <p:spPr>
          <a:xfrm>
            <a:off x="10692512" y="2105878"/>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7" name="Rectangle: Rounded Corners 256">
            <a:extLst>
              <a:ext uri="{FF2B5EF4-FFF2-40B4-BE49-F238E27FC236}">
                <a16:creationId xmlns:a16="http://schemas.microsoft.com/office/drawing/2014/main" id="{C4F75CE4-5D26-2CF3-5775-9178B3AF660C}"/>
              </a:ext>
            </a:extLst>
          </p:cNvPr>
          <p:cNvSpPr/>
          <p:nvPr/>
        </p:nvSpPr>
        <p:spPr>
          <a:xfrm>
            <a:off x="11378312" y="2105878"/>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8" name="Arrow: Down 257">
            <a:extLst>
              <a:ext uri="{FF2B5EF4-FFF2-40B4-BE49-F238E27FC236}">
                <a16:creationId xmlns:a16="http://schemas.microsoft.com/office/drawing/2014/main" id="{569F9FFA-2810-E112-4857-5EE15679D980}"/>
              </a:ext>
            </a:extLst>
          </p:cNvPr>
          <p:cNvSpPr/>
          <p:nvPr/>
        </p:nvSpPr>
        <p:spPr>
          <a:xfrm>
            <a:off x="6744399" y="1943952"/>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9" name="Arrow: Down 258">
            <a:extLst>
              <a:ext uri="{FF2B5EF4-FFF2-40B4-BE49-F238E27FC236}">
                <a16:creationId xmlns:a16="http://schemas.microsoft.com/office/drawing/2014/main" id="{18C4FCB6-B89C-A814-91FC-1591AA2798C9}"/>
              </a:ext>
            </a:extLst>
          </p:cNvPr>
          <p:cNvSpPr/>
          <p:nvPr/>
        </p:nvSpPr>
        <p:spPr>
          <a:xfrm>
            <a:off x="6058599" y="1943953"/>
            <a:ext cx="209550" cy="161925"/>
          </a:xfrm>
          <a:prstGeom prst="down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0" name="Arrow: Down 259">
            <a:extLst>
              <a:ext uri="{FF2B5EF4-FFF2-40B4-BE49-F238E27FC236}">
                <a16:creationId xmlns:a16="http://schemas.microsoft.com/office/drawing/2014/main" id="{1D709398-FC16-FFFC-000B-316CEA4288A7}"/>
              </a:ext>
            </a:extLst>
          </p:cNvPr>
          <p:cNvSpPr/>
          <p:nvPr/>
        </p:nvSpPr>
        <p:spPr>
          <a:xfrm>
            <a:off x="7430199" y="1943951"/>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1" name="Arrow: Down 260">
            <a:extLst>
              <a:ext uri="{FF2B5EF4-FFF2-40B4-BE49-F238E27FC236}">
                <a16:creationId xmlns:a16="http://schemas.microsoft.com/office/drawing/2014/main" id="{3684FA4C-96DC-A20F-3A63-E150D5ACF9CF}"/>
              </a:ext>
            </a:extLst>
          </p:cNvPr>
          <p:cNvSpPr/>
          <p:nvPr/>
        </p:nvSpPr>
        <p:spPr>
          <a:xfrm>
            <a:off x="8115999" y="1943951"/>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2" name="Arrow: Down 261">
            <a:extLst>
              <a:ext uri="{FF2B5EF4-FFF2-40B4-BE49-F238E27FC236}">
                <a16:creationId xmlns:a16="http://schemas.microsoft.com/office/drawing/2014/main" id="{5024889E-A9D8-0C2E-778D-3E4FFD322C82}"/>
              </a:ext>
            </a:extLst>
          </p:cNvPr>
          <p:cNvSpPr/>
          <p:nvPr/>
        </p:nvSpPr>
        <p:spPr>
          <a:xfrm>
            <a:off x="8801799" y="1943950"/>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3" name="Arrow: Down 262">
            <a:extLst>
              <a:ext uri="{FF2B5EF4-FFF2-40B4-BE49-F238E27FC236}">
                <a16:creationId xmlns:a16="http://schemas.microsoft.com/office/drawing/2014/main" id="{74677E52-4542-FEFC-B609-4C2AEAFF4289}"/>
              </a:ext>
            </a:extLst>
          </p:cNvPr>
          <p:cNvSpPr/>
          <p:nvPr/>
        </p:nvSpPr>
        <p:spPr>
          <a:xfrm>
            <a:off x="9487599" y="1943949"/>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4" name="Arrow: Down 263">
            <a:extLst>
              <a:ext uri="{FF2B5EF4-FFF2-40B4-BE49-F238E27FC236}">
                <a16:creationId xmlns:a16="http://schemas.microsoft.com/office/drawing/2014/main" id="{9AFFFAAA-5382-9074-4BE4-6B0FEAE65588}"/>
              </a:ext>
            </a:extLst>
          </p:cNvPr>
          <p:cNvSpPr/>
          <p:nvPr/>
        </p:nvSpPr>
        <p:spPr>
          <a:xfrm>
            <a:off x="10173399" y="1943948"/>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5" name="Arrow: Down 264">
            <a:extLst>
              <a:ext uri="{FF2B5EF4-FFF2-40B4-BE49-F238E27FC236}">
                <a16:creationId xmlns:a16="http://schemas.microsoft.com/office/drawing/2014/main" id="{4E1E99CF-BEB5-96B9-DA6F-D6C3346CDA95}"/>
              </a:ext>
            </a:extLst>
          </p:cNvPr>
          <p:cNvSpPr/>
          <p:nvPr/>
        </p:nvSpPr>
        <p:spPr>
          <a:xfrm>
            <a:off x="10859199" y="1943947"/>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6" name="Arrow: Down 265">
            <a:extLst>
              <a:ext uri="{FF2B5EF4-FFF2-40B4-BE49-F238E27FC236}">
                <a16:creationId xmlns:a16="http://schemas.microsoft.com/office/drawing/2014/main" id="{3BEC192A-F3BB-BD07-75B5-41D02C5994C3}"/>
              </a:ext>
            </a:extLst>
          </p:cNvPr>
          <p:cNvSpPr/>
          <p:nvPr/>
        </p:nvSpPr>
        <p:spPr>
          <a:xfrm>
            <a:off x="11544999" y="1943947"/>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7" name="Arrow: Down 266">
            <a:extLst>
              <a:ext uri="{FF2B5EF4-FFF2-40B4-BE49-F238E27FC236}">
                <a16:creationId xmlns:a16="http://schemas.microsoft.com/office/drawing/2014/main" id="{7FF2F8FA-CFD6-B4EC-B5F4-E624194555D3}"/>
              </a:ext>
            </a:extLst>
          </p:cNvPr>
          <p:cNvSpPr/>
          <p:nvPr/>
        </p:nvSpPr>
        <p:spPr>
          <a:xfrm>
            <a:off x="6744399" y="2743797"/>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8" name="Arrow: Down 267">
            <a:extLst>
              <a:ext uri="{FF2B5EF4-FFF2-40B4-BE49-F238E27FC236}">
                <a16:creationId xmlns:a16="http://schemas.microsoft.com/office/drawing/2014/main" id="{E202C2B8-8896-B9F0-082A-F2A714E3A968}"/>
              </a:ext>
            </a:extLst>
          </p:cNvPr>
          <p:cNvSpPr/>
          <p:nvPr/>
        </p:nvSpPr>
        <p:spPr>
          <a:xfrm>
            <a:off x="6058599" y="2743798"/>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9" name="Arrow: Down 268">
            <a:extLst>
              <a:ext uri="{FF2B5EF4-FFF2-40B4-BE49-F238E27FC236}">
                <a16:creationId xmlns:a16="http://schemas.microsoft.com/office/drawing/2014/main" id="{2090FE3B-DB95-1BC1-D218-53F410803736}"/>
              </a:ext>
            </a:extLst>
          </p:cNvPr>
          <p:cNvSpPr/>
          <p:nvPr/>
        </p:nvSpPr>
        <p:spPr>
          <a:xfrm>
            <a:off x="7430199" y="2743796"/>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0" name="Arrow: Down 269">
            <a:extLst>
              <a:ext uri="{FF2B5EF4-FFF2-40B4-BE49-F238E27FC236}">
                <a16:creationId xmlns:a16="http://schemas.microsoft.com/office/drawing/2014/main" id="{332C8925-4586-C2EE-E84F-EEE092C07CF5}"/>
              </a:ext>
            </a:extLst>
          </p:cNvPr>
          <p:cNvSpPr/>
          <p:nvPr/>
        </p:nvSpPr>
        <p:spPr>
          <a:xfrm>
            <a:off x="8115999" y="2743796"/>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1" name="Arrow: Down 270">
            <a:extLst>
              <a:ext uri="{FF2B5EF4-FFF2-40B4-BE49-F238E27FC236}">
                <a16:creationId xmlns:a16="http://schemas.microsoft.com/office/drawing/2014/main" id="{84DB09D6-343C-678B-D80B-95A27A4AC4EE}"/>
              </a:ext>
            </a:extLst>
          </p:cNvPr>
          <p:cNvSpPr/>
          <p:nvPr/>
        </p:nvSpPr>
        <p:spPr>
          <a:xfrm>
            <a:off x="8801799" y="2743795"/>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2" name="Arrow: Down 271">
            <a:extLst>
              <a:ext uri="{FF2B5EF4-FFF2-40B4-BE49-F238E27FC236}">
                <a16:creationId xmlns:a16="http://schemas.microsoft.com/office/drawing/2014/main" id="{AC9C652E-E3FD-25ED-813B-D7318723F839}"/>
              </a:ext>
            </a:extLst>
          </p:cNvPr>
          <p:cNvSpPr/>
          <p:nvPr/>
        </p:nvSpPr>
        <p:spPr>
          <a:xfrm>
            <a:off x="9487599" y="2743794"/>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3" name="Arrow: Down 272">
            <a:extLst>
              <a:ext uri="{FF2B5EF4-FFF2-40B4-BE49-F238E27FC236}">
                <a16:creationId xmlns:a16="http://schemas.microsoft.com/office/drawing/2014/main" id="{6FCD1096-0CF9-D1A4-F3FC-A7330A3A8986}"/>
              </a:ext>
            </a:extLst>
          </p:cNvPr>
          <p:cNvSpPr/>
          <p:nvPr/>
        </p:nvSpPr>
        <p:spPr>
          <a:xfrm>
            <a:off x="10173399" y="2743793"/>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4" name="Arrow: Down 273">
            <a:extLst>
              <a:ext uri="{FF2B5EF4-FFF2-40B4-BE49-F238E27FC236}">
                <a16:creationId xmlns:a16="http://schemas.microsoft.com/office/drawing/2014/main" id="{1E0210D5-EACE-535C-D0F9-952612DF06F7}"/>
              </a:ext>
            </a:extLst>
          </p:cNvPr>
          <p:cNvSpPr/>
          <p:nvPr/>
        </p:nvSpPr>
        <p:spPr>
          <a:xfrm>
            <a:off x="10859199" y="2743792"/>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5" name="Arrow: Down 274">
            <a:extLst>
              <a:ext uri="{FF2B5EF4-FFF2-40B4-BE49-F238E27FC236}">
                <a16:creationId xmlns:a16="http://schemas.microsoft.com/office/drawing/2014/main" id="{45F34ABA-1AF4-22D3-A537-118CEFF657AF}"/>
              </a:ext>
            </a:extLst>
          </p:cNvPr>
          <p:cNvSpPr/>
          <p:nvPr/>
        </p:nvSpPr>
        <p:spPr>
          <a:xfrm>
            <a:off x="11544999" y="2743792"/>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6" name="TextBox 275">
            <a:extLst>
              <a:ext uri="{FF2B5EF4-FFF2-40B4-BE49-F238E27FC236}">
                <a16:creationId xmlns:a16="http://schemas.microsoft.com/office/drawing/2014/main" id="{E9296D3A-EDB2-D149-E3F4-A178FA940840}"/>
              </a:ext>
            </a:extLst>
          </p:cNvPr>
          <p:cNvSpPr txBox="1"/>
          <p:nvPr/>
        </p:nvSpPr>
        <p:spPr>
          <a:xfrm>
            <a:off x="6592000" y="2399453"/>
            <a:ext cx="542925" cy="338554"/>
          </a:xfrm>
          <a:prstGeom prst="rect">
            <a:avLst/>
          </a:prstGeom>
          <a:noFill/>
        </p:spPr>
        <p:txBody>
          <a:bodyPr wrap="square" rtlCol="0">
            <a:spAutoFit/>
          </a:bodyPr>
          <a:lstStyle/>
          <a:p>
            <a:r>
              <a:rPr lang="en-US" sz="1600" dirty="0"/>
              <a:t>B11</a:t>
            </a:r>
            <a:endParaRPr lang="en-GB" sz="1600" dirty="0"/>
          </a:p>
        </p:txBody>
      </p:sp>
      <p:sp>
        <p:nvSpPr>
          <p:cNvPr id="277" name="TextBox 276">
            <a:extLst>
              <a:ext uri="{FF2B5EF4-FFF2-40B4-BE49-F238E27FC236}">
                <a16:creationId xmlns:a16="http://schemas.microsoft.com/office/drawing/2014/main" id="{02104916-4C0C-2857-28D7-59F447D0EEC7}"/>
              </a:ext>
            </a:extLst>
          </p:cNvPr>
          <p:cNvSpPr txBox="1"/>
          <p:nvPr/>
        </p:nvSpPr>
        <p:spPr>
          <a:xfrm>
            <a:off x="5894295" y="2387652"/>
            <a:ext cx="542925" cy="338554"/>
          </a:xfrm>
          <a:prstGeom prst="rect">
            <a:avLst/>
          </a:prstGeom>
          <a:noFill/>
        </p:spPr>
        <p:txBody>
          <a:bodyPr wrap="square" rtlCol="0">
            <a:spAutoFit/>
          </a:bodyPr>
          <a:lstStyle/>
          <a:p>
            <a:r>
              <a:rPr lang="en-US" sz="1600" dirty="0"/>
              <a:t>B10</a:t>
            </a:r>
            <a:endParaRPr lang="en-GB" sz="1600" dirty="0"/>
          </a:p>
        </p:txBody>
      </p:sp>
      <p:sp>
        <p:nvSpPr>
          <p:cNvPr id="278" name="TextBox 277">
            <a:extLst>
              <a:ext uri="{FF2B5EF4-FFF2-40B4-BE49-F238E27FC236}">
                <a16:creationId xmlns:a16="http://schemas.microsoft.com/office/drawing/2014/main" id="{9E128F4B-4745-B09D-B387-C73B1385E923}"/>
              </a:ext>
            </a:extLst>
          </p:cNvPr>
          <p:cNvSpPr txBox="1"/>
          <p:nvPr/>
        </p:nvSpPr>
        <p:spPr>
          <a:xfrm>
            <a:off x="7956456" y="2400793"/>
            <a:ext cx="542925" cy="338554"/>
          </a:xfrm>
          <a:prstGeom prst="rect">
            <a:avLst/>
          </a:prstGeom>
          <a:noFill/>
        </p:spPr>
        <p:txBody>
          <a:bodyPr wrap="square" rtlCol="0">
            <a:spAutoFit/>
          </a:bodyPr>
          <a:lstStyle/>
          <a:p>
            <a:r>
              <a:rPr lang="en-US" sz="1600" dirty="0"/>
              <a:t>B13</a:t>
            </a:r>
            <a:endParaRPr lang="en-GB" sz="1600" dirty="0"/>
          </a:p>
        </p:txBody>
      </p:sp>
      <p:sp>
        <p:nvSpPr>
          <p:cNvPr id="279" name="TextBox 278">
            <a:extLst>
              <a:ext uri="{FF2B5EF4-FFF2-40B4-BE49-F238E27FC236}">
                <a16:creationId xmlns:a16="http://schemas.microsoft.com/office/drawing/2014/main" id="{5D5C3F71-8C8C-19C4-A9E0-3CDB01DE8027}"/>
              </a:ext>
            </a:extLst>
          </p:cNvPr>
          <p:cNvSpPr txBox="1"/>
          <p:nvPr/>
        </p:nvSpPr>
        <p:spPr>
          <a:xfrm>
            <a:off x="7273037" y="2393116"/>
            <a:ext cx="542925" cy="338554"/>
          </a:xfrm>
          <a:prstGeom prst="rect">
            <a:avLst/>
          </a:prstGeom>
          <a:noFill/>
        </p:spPr>
        <p:txBody>
          <a:bodyPr wrap="square" rtlCol="0">
            <a:spAutoFit/>
          </a:bodyPr>
          <a:lstStyle/>
          <a:p>
            <a:r>
              <a:rPr lang="en-US" sz="1600" dirty="0"/>
              <a:t>B12</a:t>
            </a:r>
            <a:endParaRPr lang="en-GB" sz="1600" dirty="0"/>
          </a:p>
        </p:txBody>
      </p:sp>
      <p:sp>
        <p:nvSpPr>
          <p:cNvPr id="280" name="TextBox 279">
            <a:extLst>
              <a:ext uri="{FF2B5EF4-FFF2-40B4-BE49-F238E27FC236}">
                <a16:creationId xmlns:a16="http://schemas.microsoft.com/office/drawing/2014/main" id="{19B35A10-987C-6AE3-FB43-66E5E6EB9F9B}"/>
              </a:ext>
            </a:extLst>
          </p:cNvPr>
          <p:cNvSpPr txBox="1"/>
          <p:nvPr/>
        </p:nvSpPr>
        <p:spPr>
          <a:xfrm>
            <a:off x="8639873" y="2408978"/>
            <a:ext cx="542925" cy="338554"/>
          </a:xfrm>
          <a:prstGeom prst="rect">
            <a:avLst/>
          </a:prstGeom>
          <a:noFill/>
        </p:spPr>
        <p:txBody>
          <a:bodyPr wrap="square" rtlCol="0">
            <a:spAutoFit/>
          </a:bodyPr>
          <a:lstStyle/>
          <a:p>
            <a:r>
              <a:rPr lang="en-US" sz="1600" dirty="0"/>
              <a:t>B14</a:t>
            </a:r>
            <a:endParaRPr lang="en-GB" sz="1600" dirty="0"/>
          </a:p>
        </p:txBody>
      </p:sp>
      <p:sp>
        <p:nvSpPr>
          <p:cNvPr id="281" name="TextBox 280">
            <a:extLst>
              <a:ext uri="{FF2B5EF4-FFF2-40B4-BE49-F238E27FC236}">
                <a16:creationId xmlns:a16="http://schemas.microsoft.com/office/drawing/2014/main" id="{22775E2A-B83A-1184-3769-6C8362EFC31C}"/>
              </a:ext>
            </a:extLst>
          </p:cNvPr>
          <p:cNvSpPr txBox="1"/>
          <p:nvPr/>
        </p:nvSpPr>
        <p:spPr>
          <a:xfrm>
            <a:off x="9325672" y="2408978"/>
            <a:ext cx="542925" cy="338554"/>
          </a:xfrm>
          <a:prstGeom prst="rect">
            <a:avLst/>
          </a:prstGeom>
          <a:noFill/>
        </p:spPr>
        <p:txBody>
          <a:bodyPr wrap="square" rtlCol="0">
            <a:spAutoFit/>
          </a:bodyPr>
          <a:lstStyle/>
          <a:p>
            <a:r>
              <a:rPr lang="en-US" sz="1600" dirty="0"/>
              <a:t>B15</a:t>
            </a:r>
            <a:endParaRPr lang="en-GB" sz="1600" dirty="0"/>
          </a:p>
        </p:txBody>
      </p:sp>
      <p:sp>
        <p:nvSpPr>
          <p:cNvPr id="282" name="TextBox 281">
            <a:extLst>
              <a:ext uri="{FF2B5EF4-FFF2-40B4-BE49-F238E27FC236}">
                <a16:creationId xmlns:a16="http://schemas.microsoft.com/office/drawing/2014/main" id="{61ECE1F3-E80A-EDAC-BF78-D57A47C6BDDF}"/>
              </a:ext>
            </a:extLst>
          </p:cNvPr>
          <p:cNvSpPr txBox="1"/>
          <p:nvPr/>
        </p:nvSpPr>
        <p:spPr>
          <a:xfrm>
            <a:off x="10001949" y="2416147"/>
            <a:ext cx="542925" cy="338554"/>
          </a:xfrm>
          <a:prstGeom prst="rect">
            <a:avLst/>
          </a:prstGeom>
          <a:noFill/>
        </p:spPr>
        <p:txBody>
          <a:bodyPr wrap="square" rtlCol="0">
            <a:spAutoFit/>
          </a:bodyPr>
          <a:lstStyle/>
          <a:p>
            <a:r>
              <a:rPr lang="en-US" sz="1600" dirty="0"/>
              <a:t>B16</a:t>
            </a:r>
            <a:endParaRPr lang="en-GB" sz="1600" dirty="0"/>
          </a:p>
        </p:txBody>
      </p:sp>
      <p:sp>
        <p:nvSpPr>
          <p:cNvPr id="283" name="TextBox 282">
            <a:extLst>
              <a:ext uri="{FF2B5EF4-FFF2-40B4-BE49-F238E27FC236}">
                <a16:creationId xmlns:a16="http://schemas.microsoft.com/office/drawing/2014/main" id="{14A9784D-CBD5-6AEC-DE12-80997BCF681A}"/>
              </a:ext>
            </a:extLst>
          </p:cNvPr>
          <p:cNvSpPr txBox="1"/>
          <p:nvPr/>
        </p:nvSpPr>
        <p:spPr>
          <a:xfrm>
            <a:off x="11378311" y="2416147"/>
            <a:ext cx="542925" cy="338554"/>
          </a:xfrm>
          <a:prstGeom prst="rect">
            <a:avLst/>
          </a:prstGeom>
          <a:noFill/>
        </p:spPr>
        <p:txBody>
          <a:bodyPr wrap="square" rtlCol="0">
            <a:spAutoFit/>
          </a:bodyPr>
          <a:lstStyle/>
          <a:p>
            <a:r>
              <a:rPr lang="en-US" sz="1600" dirty="0"/>
              <a:t>B18</a:t>
            </a:r>
            <a:endParaRPr lang="en-GB" sz="1600" dirty="0"/>
          </a:p>
        </p:txBody>
      </p:sp>
      <p:sp>
        <p:nvSpPr>
          <p:cNvPr id="284" name="TextBox 283">
            <a:extLst>
              <a:ext uri="{FF2B5EF4-FFF2-40B4-BE49-F238E27FC236}">
                <a16:creationId xmlns:a16="http://schemas.microsoft.com/office/drawing/2014/main" id="{A4483A8D-1DF3-2E3C-18F0-6DD03BA5BE97}"/>
              </a:ext>
            </a:extLst>
          </p:cNvPr>
          <p:cNvSpPr txBox="1"/>
          <p:nvPr/>
        </p:nvSpPr>
        <p:spPr>
          <a:xfrm>
            <a:off x="10687746" y="2416147"/>
            <a:ext cx="542925" cy="338554"/>
          </a:xfrm>
          <a:prstGeom prst="rect">
            <a:avLst/>
          </a:prstGeom>
          <a:noFill/>
        </p:spPr>
        <p:txBody>
          <a:bodyPr wrap="square" rtlCol="0">
            <a:spAutoFit/>
          </a:bodyPr>
          <a:lstStyle/>
          <a:p>
            <a:r>
              <a:rPr lang="en-US" sz="1600" dirty="0"/>
              <a:t>B17</a:t>
            </a:r>
            <a:endParaRPr lang="en-GB" sz="1600" dirty="0"/>
          </a:p>
        </p:txBody>
      </p:sp>
      <p:sp>
        <p:nvSpPr>
          <p:cNvPr id="285" name="Rectangle 284">
            <a:extLst>
              <a:ext uri="{FF2B5EF4-FFF2-40B4-BE49-F238E27FC236}">
                <a16:creationId xmlns:a16="http://schemas.microsoft.com/office/drawing/2014/main" id="{48ED4A9D-8F21-1CC0-1A1A-5E5917F4BFDD}"/>
              </a:ext>
            </a:extLst>
          </p:cNvPr>
          <p:cNvSpPr/>
          <p:nvPr/>
        </p:nvSpPr>
        <p:spPr>
          <a:xfrm>
            <a:off x="5345383" y="1871871"/>
            <a:ext cx="6363473" cy="9138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Rectangle: Rounded Corners 286">
            <a:extLst>
              <a:ext uri="{FF2B5EF4-FFF2-40B4-BE49-F238E27FC236}">
                <a16:creationId xmlns:a16="http://schemas.microsoft.com/office/drawing/2014/main" id="{964701F0-3848-AE9A-5FBB-4657604013E5}"/>
              </a:ext>
            </a:extLst>
          </p:cNvPr>
          <p:cNvSpPr/>
          <p:nvPr/>
        </p:nvSpPr>
        <p:spPr>
          <a:xfrm>
            <a:off x="5892298" y="3381666"/>
            <a:ext cx="542925" cy="639283"/>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Rectangle: Rounded Corners 287">
            <a:extLst>
              <a:ext uri="{FF2B5EF4-FFF2-40B4-BE49-F238E27FC236}">
                <a16:creationId xmlns:a16="http://schemas.microsoft.com/office/drawing/2014/main" id="{CE068F6E-6826-E3E3-A675-23A95B893926}"/>
              </a:ext>
            </a:extLst>
          </p:cNvPr>
          <p:cNvSpPr/>
          <p:nvPr/>
        </p:nvSpPr>
        <p:spPr>
          <a:xfrm>
            <a:off x="6578098" y="3381666"/>
            <a:ext cx="542925" cy="635052"/>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Rectangle: Rounded Corners 288">
            <a:extLst>
              <a:ext uri="{FF2B5EF4-FFF2-40B4-BE49-F238E27FC236}">
                <a16:creationId xmlns:a16="http://schemas.microsoft.com/office/drawing/2014/main" id="{AC6D004B-1F05-4F64-6348-0865A16953C3}"/>
              </a:ext>
            </a:extLst>
          </p:cNvPr>
          <p:cNvSpPr/>
          <p:nvPr/>
        </p:nvSpPr>
        <p:spPr>
          <a:xfrm>
            <a:off x="7263898" y="3381666"/>
            <a:ext cx="542925" cy="635052"/>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Rectangle: Rounded Corners 289">
            <a:extLst>
              <a:ext uri="{FF2B5EF4-FFF2-40B4-BE49-F238E27FC236}">
                <a16:creationId xmlns:a16="http://schemas.microsoft.com/office/drawing/2014/main" id="{C1E8981C-0594-F1EC-FDD7-108395EE970B}"/>
              </a:ext>
            </a:extLst>
          </p:cNvPr>
          <p:cNvSpPr/>
          <p:nvPr/>
        </p:nvSpPr>
        <p:spPr>
          <a:xfrm>
            <a:off x="7949698" y="3381666"/>
            <a:ext cx="542925" cy="635052"/>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Rectangle: Rounded Corners 290">
            <a:extLst>
              <a:ext uri="{FF2B5EF4-FFF2-40B4-BE49-F238E27FC236}">
                <a16:creationId xmlns:a16="http://schemas.microsoft.com/office/drawing/2014/main" id="{8FBBFDC7-77BA-C5CC-2589-462E30096CD2}"/>
              </a:ext>
            </a:extLst>
          </p:cNvPr>
          <p:cNvSpPr/>
          <p:nvPr/>
        </p:nvSpPr>
        <p:spPr>
          <a:xfrm>
            <a:off x="8635498" y="3381666"/>
            <a:ext cx="542925" cy="635052"/>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Rectangle: Rounded Corners 291">
            <a:extLst>
              <a:ext uri="{FF2B5EF4-FFF2-40B4-BE49-F238E27FC236}">
                <a16:creationId xmlns:a16="http://schemas.microsoft.com/office/drawing/2014/main" id="{B084575F-B8AC-BFBB-D654-A2729767F7D4}"/>
              </a:ext>
            </a:extLst>
          </p:cNvPr>
          <p:cNvSpPr/>
          <p:nvPr/>
        </p:nvSpPr>
        <p:spPr>
          <a:xfrm>
            <a:off x="9321298" y="3381666"/>
            <a:ext cx="542925" cy="635052"/>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Rectangle: Rounded Corners 292">
            <a:extLst>
              <a:ext uri="{FF2B5EF4-FFF2-40B4-BE49-F238E27FC236}">
                <a16:creationId xmlns:a16="http://schemas.microsoft.com/office/drawing/2014/main" id="{2C4C00EB-59A3-1F00-2DA6-605B0915B07C}"/>
              </a:ext>
            </a:extLst>
          </p:cNvPr>
          <p:cNvSpPr/>
          <p:nvPr/>
        </p:nvSpPr>
        <p:spPr>
          <a:xfrm>
            <a:off x="10007098" y="3381666"/>
            <a:ext cx="542925" cy="635052"/>
          </a:xfrm>
          <a:prstGeom prst="roundRect">
            <a:avLst/>
          </a:prstGeom>
          <a:gradFill flip="none" rotWithShape="1">
            <a:gsLst>
              <a:gs pos="42000">
                <a:schemeClr val="accent1">
                  <a:lumMod val="30000"/>
                  <a:lumOff val="70000"/>
                </a:schemeClr>
              </a:gs>
              <a:gs pos="49533">
                <a:schemeClr val="tx2">
                  <a:lumMod val="50000"/>
                  <a:lumOff val="50000"/>
                </a:schemeClr>
              </a:gs>
              <a:gs pos="39000">
                <a:schemeClr val="bg1"/>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Rectangle: Rounded Corners 293">
            <a:extLst>
              <a:ext uri="{FF2B5EF4-FFF2-40B4-BE49-F238E27FC236}">
                <a16:creationId xmlns:a16="http://schemas.microsoft.com/office/drawing/2014/main" id="{31877B0A-FAA7-0EAD-BB51-E3712D13DC11}"/>
              </a:ext>
            </a:extLst>
          </p:cNvPr>
          <p:cNvSpPr/>
          <p:nvPr/>
        </p:nvSpPr>
        <p:spPr>
          <a:xfrm>
            <a:off x="10692898" y="3381666"/>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Rectangle: Rounded Corners 294">
            <a:extLst>
              <a:ext uri="{FF2B5EF4-FFF2-40B4-BE49-F238E27FC236}">
                <a16:creationId xmlns:a16="http://schemas.microsoft.com/office/drawing/2014/main" id="{A24E4379-7D17-0241-414C-93B0F1586E7C}"/>
              </a:ext>
            </a:extLst>
          </p:cNvPr>
          <p:cNvSpPr/>
          <p:nvPr/>
        </p:nvSpPr>
        <p:spPr>
          <a:xfrm>
            <a:off x="11378698" y="3381666"/>
            <a:ext cx="542925" cy="63505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Arrow: Down 295">
            <a:extLst>
              <a:ext uri="{FF2B5EF4-FFF2-40B4-BE49-F238E27FC236}">
                <a16:creationId xmlns:a16="http://schemas.microsoft.com/office/drawing/2014/main" id="{7E76D835-DAAF-C5D8-5E0C-EEE15FEB6478}"/>
              </a:ext>
            </a:extLst>
          </p:cNvPr>
          <p:cNvSpPr/>
          <p:nvPr/>
        </p:nvSpPr>
        <p:spPr>
          <a:xfrm>
            <a:off x="6744785" y="3219740"/>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Arrow: Down 296">
            <a:extLst>
              <a:ext uri="{FF2B5EF4-FFF2-40B4-BE49-F238E27FC236}">
                <a16:creationId xmlns:a16="http://schemas.microsoft.com/office/drawing/2014/main" id="{AFD9B4DC-70BA-F3E9-5841-D564450B4F01}"/>
              </a:ext>
            </a:extLst>
          </p:cNvPr>
          <p:cNvSpPr/>
          <p:nvPr/>
        </p:nvSpPr>
        <p:spPr>
          <a:xfrm>
            <a:off x="6058985" y="3219741"/>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Arrow: Down 297">
            <a:extLst>
              <a:ext uri="{FF2B5EF4-FFF2-40B4-BE49-F238E27FC236}">
                <a16:creationId xmlns:a16="http://schemas.microsoft.com/office/drawing/2014/main" id="{A40E35C5-0748-3BE8-5718-52622B69077D}"/>
              </a:ext>
            </a:extLst>
          </p:cNvPr>
          <p:cNvSpPr/>
          <p:nvPr/>
        </p:nvSpPr>
        <p:spPr>
          <a:xfrm>
            <a:off x="7430585" y="3219739"/>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Arrow: Down 298">
            <a:extLst>
              <a:ext uri="{FF2B5EF4-FFF2-40B4-BE49-F238E27FC236}">
                <a16:creationId xmlns:a16="http://schemas.microsoft.com/office/drawing/2014/main" id="{62E4E78A-DFF3-E2EA-B538-36CB938CE73C}"/>
              </a:ext>
            </a:extLst>
          </p:cNvPr>
          <p:cNvSpPr/>
          <p:nvPr/>
        </p:nvSpPr>
        <p:spPr>
          <a:xfrm>
            <a:off x="8116385" y="3219739"/>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Arrow: Down 299">
            <a:extLst>
              <a:ext uri="{FF2B5EF4-FFF2-40B4-BE49-F238E27FC236}">
                <a16:creationId xmlns:a16="http://schemas.microsoft.com/office/drawing/2014/main" id="{EE8B3932-CD87-0DF7-1C02-9FEB760EFD45}"/>
              </a:ext>
            </a:extLst>
          </p:cNvPr>
          <p:cNvSpPr/>
          <p:nvPr/>
        </p:nvSpPr>
        <p:spPr>
          <a:xfrm>
            <a:off x="8802185" y="3219738"/>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Arrow: Down 300">
            <a:extLst>
              <a:ext uri="{FF2B5EF4-FFF2-40B4-BE49-F238E27FC236}">
                <a16:creationId xmlns:a16="http://schemas.microsoft.com/office/drawing/2014/main" id="{F18F1A42-6588-5461-E9F7-57E8FFB231CB}"/>
              </a:ext>
            </a:extLst>
          </p:cNvPr>
          <p:cNvSpPr/>
          <p:nvPr/>
        </p:nvSpPr>
        <p:spPr>
          <a:xfrm>
            <a:off x="9487985" y="3219737"/>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Arrow: Down 301">
            <a:extLst>
              <a:ext uri="{FF2B5EF4-FFF2-40B4-BE49-F238E27FC236}">
                <a16:creationId xmlns:a16="http://schemas.microsoft.com/office/drawing/2014/main" id="{F89FF55B-F37F-44B7-19FA-ACB1359E373A}"/>
              </a:ext>
            </a:extLst>
          </p:cNvPr>
          <p:cNvSpPr/>
          <p:nvPr/>
        </p:nvSpPr>
        <p:spPr>
          <a:xfrm>
            <a:off x="10173785" y="3219736"/>
            <a:ext cx="209550" cy="161925"/>
          </a:xfrm>
          <a:prstGeom prst="down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Arrow: Down 302">
            <a:extLst>
              <a:ext uri="{FF2B5EF4-FFF2-40B4-BE49-F238E27FC236}">
                <a16:creationId xmlns:a16="http://schemas.microsoft.com/office/drawing/2014/main" id="{BD7C3626-E0AD-88E5-C274-884AF0E04D15}"/>
              </a:ext>
            </a:extLst>
          </p:cNvPr>
          <p:cNvSpPr/>
          <p:nvPr/>
        </p:nvSpPr>
        <p:spPr>
          <a:xfrm>
            <a:off x="10859585" y="3219735"/>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Arrow: Down 303">
            <a:extLst>
              <a:ext uri="{FF2B5EF4-FFF2-40B4-BE49-F238E27FC236}">
                <a16:creationId xmlns:a16="http://schemas.microsoft.com/office/drawing/2014/main" id="{7F06DEF2-AB2F-36CF-88FB-5F7AF0F91DA4}"/>
              </a:ext>
            </a:extLst>
          </p:cNvPr>
          <p:cNvSpPr/>
          <p:nvPr/>
        </p:nvSpPr>
        <p:spPr>
          <a:xfrm>
            <a:off x="11545385" y="3219735"/>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TextBox 313">
            <a:extLst>
              <a:ext uri="{FF2B5EF4-FFF2-40B4-BE49-F238E27FC236}">
                <a16:creationId xmlns:a16="http://schemas.microsoft.com/office/drawing/2014/main" id="{3A376A90-39AE-A0E1-FCF5-32DAFA6B451A}"/>
              </a:ext>
            </a:extLst>
          </p:cNvPr>
          <p:cNvSpPr txBox="1"/>
          <p:nvPr/>
        </p:nvSpPr>
        <p:spPr>
          <a:xfrm>
            <a:off x="6592386" y="3675241"/>
            <a:ext cx="542925" cy="338554"/>
          </a:xfrm>
          <a:prstGeom prst="rect">
            <a:avLst/>
          </a:prstGeom>
          <a:noFill/>
        </p:spPr>
        <p:txBody>
          <a:bodyPr wrap="square" rtlCol="0">
            <a:spAutoFit/>
          </a:bodyPr>
          <a:lstStyle/>
          <a:p>
            <a:r>
              <a:rPr lang="en-US" sz="1600" dirty="0"/>
              <a:t>B11</a:t>
            </a:r>
            <a:endParaRPr lang="en-GB" sz="1600" dirty="0"/>
          </a:p>
        </p:txBody>
      </p:sp>
      <p:sp>
        <p:nvSpPr>
          <p:cNvPr id="315" name="TextBox 314">
            <a:extLst>
              <a:ext uri="{FF2B5EF4-FFF2-40B4-BE49-F238E27FC236}">
                <a16:creationId xmlns:a16="http://schemas.microsoft.com/office/drawing/2014/main" id="{948B0518-7C3F-D5D5-6A43-007266602E4A}"/>
              </a:ext>
            </a:extLst>
          </p:cNvPr>
          <p:cNvSpPr txBox="1"/>
          <p:nvPr/>
        </p:nvSpPr>
        <p:spPr>
          <a:xfrm>
            <a:off x="5894681" y="3663440"/>
            <a:ext cx="542925" cy="338554"/>
          </a:xfrm>
          <a:prstGeom prst="rect">
            <a:avLst/>
          </a:prstGeom>
          <a:noFill/>
        </p:spPr>
        <p:txBody>
          <a:bodyPr wrap="square" rtlCol="0">
            <a:spAutoFit/>
          </a:bodyPr>
          <a:lstStyle/>
          <a:p>
            <a:r>
              <a:rPr lang="en-US" sz="1600" dirty="0"/>
              <a:t>B10</a:t>
            </a:r>
            <a:endParaRPr lang="en-GB" sz="1600" dirty="0"/>
          </a:p>
        </p:txBody>
      </p:sp>
      <p:sp>
        <p:nvSpPr>
          <p:cNvPr id="316" name="TextBox 315">
            <a:extLst>
              <a:ext uri="{FF2B5EF4-FFF2-40B4-BE49-F238E27FC236}">
                <a16:creationId xmlns:a16="http://schemas.microsoft.com/office/drawing/2014/main" id="{D7FE2F42-1A9B-5BA7-2409-7F2AE3A97312}"/>
              </a:ext>
            </a:extLst>
          </p:cNvPr>
          <p:cNvSpPr txBox="1"/>
          <p:nvPr/>
        </p:nvSpPr>
        <p:spPr>
          <a:xfrm>
            <a:off x="7956842" y="3676581"/>
            <a:ext cx="542925" cy="338554"/>
          </a:xfrm>
          <a:prstGeom prst="rect">
            <a:avLst/>
          </a:prstGeom>
          <a:noFill/>
        </p:spPr>
        <p:txBody>
          <a:bodyPr wrap="square" rtlCol="0">
            <a:spAutoFit/>
          </a:bodyPr>
          <a:lstStyle/>
          <a:p>
            <a:r>
              <a:rPr lang="en-US" sz="1600" dirty="0"/>
              <a:t>B13</a:t>
            </a:r>
            <a:endParaRPr lang="en-GB" sz="1600" dirty="0"/>
          </a:p>
        </p:txBody>
      </p:sp>
      <p:sp>
        <p:nvSpPr>
          <p:cNvPr id="317" name="TextBox 316">
            <a:extLst>
              <a:ext uri="{FF2B5EF4-FFF2-40B4-BE49-F238E27FC236}">
                <a16:creationId xmlns:a16="http://schemas.microsoft.com/office/drawing/2014/main" id="{D51FAC20-C0FF-A1DF-9AA3-050AF9B95CBA}"/>
              </a:ext>
            </a:extLst>
          </p:cNvPr>
          <p:cNvSpPr txBox="1"/>
          <p:nvPr/>
        </p:nvSpPr>
        <p:spPr>
          <a:xfrm>
            <a:off x="7273423" y="3668904"/>
            <a:ext cx="542925" cy="338554"/>
          </a:xfrm>
          <a:prstGeom prst="rect">
            <a:avLst/>
          </a:prstGeom>
          <a:noFill/>
        </p:spPr>
        <p:txBody>
          <a:bodyPr wrap="square" rtlCol="0">
            <a:spAutoFit/>
          </a:bodyPr>
          <a:lstStyle/>
          <a:p>
            <a:r>
              <a:rPr lang="en-US" sz="1600" dirty="0"/>
              <a:t>B12</a:t>
            </a:r>
            <a:endParaRPr lang="en-GB" sz="1600" dirty="0"/>
          </a:p>
        </p:txBody>
      </p:sp>
      <p:sp>
        <p:nvSpPr>
          <p:cNvPr id="318" name="TextBox 317">
            <a:extLst>
              <a:ext uri="{FF2B5EF4-FFF2-40B4-BE49-F238E27FC236}">
                <a16:creationId xmlns:a16="http://schemas.microsoft.com/office/drawing/2014/main" id="{FAD7F0F0-9FE7-B8C9-B74D-C748EE5CA0E5}"/>
              </a:ext>
            </a:extLst>
          </p:cNvPr>
          <p:cNvSpPr txBox="1"/>
          <p:nvPr/>
        </p:nvSpPr>
        <p:spPr>
          <a:xfrm>
            <a:off x="8640259" y="3684766"/>
            <a:ext cx="542925" cy="338554"/>
          </a:xfrm>
          <a:prstGeom prst="rect">
            <a:avLst/>
          </a:prstGeom>
          <a:noFill/>
        </p:spPr>
        <p:txBody>
          <a:bodyPr wrap="square" rtlCol="0">
            <a:spAutoFit/>
          </a:bodyPr>
          <a:lstStyle/>
          <a:p>
            <a:r>
              <a:rPr lang="en-US" sz="1600" dirty="0"/>
              <a:t>B14</a:t>
            </a:r>
            <a:endParaRPr lang="en-GB" sz="1600" dirty="0"/>
          </a:p>
        </p:txBody>
      </p:sp>
      <p:sp>
        <p:nvSpPr>
          <p:cNvPr id="319" name="TextBox 318">
            <a:extLst>
              <a:ext uri="{FF2B5EF4-FFF2-40B4-BE49-F238E27FC236}">
                <a16:creationId xmlns:a16="http://schemas.microsoft.com/office/drawing/2014/main" id="{5B562921-86C4-DBE9-14A9-A136141FB54B}"/>
              </a:ext>
            </a:extLst>
          </p:cNvPr>
          <p:cNvSpPr txBox="1"/>
          <p:nvPr/>
        </p:nvSpPr>
        <p:spPr>
          <a:xfrm>
            <a:off x="9326058" y="3684766"/>
            <a:ext cx="542925" cy="338554"/>
          </a:xfrm>
          <a:prstGeom prst="rect">
            <a:avLst/>
          </a:prstGeom>
          <a:noFill/>
        </p:spPr>
        <p:txBody>
          <a:bodyPr wrap="square" rtlCol="0">
            <a:spAutoFit/>
          </a:bodyPr>
          <a:lstStyle/>
          <a:p>
            <a:r>
              <a:rPr lang="en-US" sz="1600" dirty="0"/>
              <a:t>B15</a:t>
            </a:r>
            <a:endParaRPr lang="en-GB" sz="1600" dirty="0"/>
          </a:p>
        </p:txBody>
      </p:sp>
      <p:sp>
        <p:nvSpPr>
          <p:cNvPr id="320" name="TextBox 319">
            <a:extLst>
              <a:ext uri="{FF2B5EF4-FFF2-40B4-BE49-F238E27FC236}">
                <a16:creationId xmlns:a16="http://schemas.microsoft.com/office/drawing/2014/main" id="{1E07AEFF-3413-4C00-C95A-F652ECDCB02A}"/>
              </a:ext>
            </a:extLst>
          </p:cNvPr>
          <p:cNvSpPr txBox="1"/>
          <p:nvPr/>
        </p:nvSpPr>
        <p:spPr>
          <a:xfrm>
            <a:off x="10002335" y="3691935"/>
            <a:ext cx="542925" cy="338554"/>
          </a:xfrm>
          <a:prstGeom prst="rect">
            <a:avLst/>
          </a:prstGeom>
          <a:noFill/>
        </p:spPr>
        <p:txBody>
          <a:bodyPr wrap="square" rtlCol="0">
            <a:spAutoFit/>
          </a:bodyPr>
          <a:lstStyle/>
          <a:p>
            <a:r>
              <a:rPr lang="en-US" sz="1600" dirty="0"/>
              <a:t>B16</a:t>
            </a:r>
            <a:endParaRPr lang="en-GB" sz="1600" dirty="0"/>
          </a:p>
        </p:txBody>
      </p:sp>
      <p:sp>
        <p:nvSpPr>
          <p:cNvPr id="321" name="TextBox 320">
            <a:extLst>
              <a:ext uri="{FF2B5EF4-FFF2-40B4-BE49-F238E27FC236}">
                <a16:creationId xmlns:a16="http://schemas.microsoft.com/office/drawing/2014/main" id="{3C3ABDA9-3985-A42D-055E-11635F19C417}"/>
              </a:ext>
            </a:extLst>
          </p:cNvPr>
          <p:cNvSpPr txBox="1"/>
          <p:nvPr/>
        </p:nvSpPr>
        <p:spPr>
          <a:xfrm>
            <a:off x="11378697" y="3691935"/>
            <a:ext cx="542925" cy="338554"/>
          </a:xfrm>
          <a:prstGeom prst="rect">
            <a:avLst/>
          </a:prstGeom>
          <a:noFill/>
        </p:spPr>
        <p:txBody>
          <a:bodyPr wrap="square" rtlCol="0">
            <a:spAutoFit/>
          </a:bodyPr>
          <a:lstStyle/>
          <a:p>
            <a:r>
              <a:rPr lang="en-US" sz="1600" dirty="0"/>
              <a:t>B18</a:t>
            </a:r>
            <a:endParaRPr lang="en-GB" sz="1600" dirty="0"/>
          </a:p>
        </p:txBody>
      </p:sp>
      <p:sp>
        <p:nvSpPr>
          <p:cNvPr id="322" name="TextBox 321">
            <a:extLst>
              <a:ext uri="{FF2B5EF4-FFF2-40B4-BE49-F238E27FC236}">
                <a16:creationId xmlns:a16="http://schemas.microsoft.com/office/drawing/2014/main" id="{6617895F-3553-9489-7953-C64263F7841A}"/>
              </a:ext>
            </a:extLst>
          </p:cNvPr>
          <p:cNvSpPr txBox="1"/>
          <p:nvPr/>
        </p:nvSpPr>
        <p:spPr>
          <a:xfrm>
            <a:off x="10688132" y="3691935"/>
            <a:ext cx="542925" cy="338554"/>
          </a:xfrm>
          <a:prstGeom prst="rect">
            <a:avLst/>
          </a:prstGeom>
          <a:noFill/>
        </p:spPr>
        <p:txBody>
          <a:bodyPr wrap="square" rtlCol="0">
            <a:spAutoFit/>
          </a:bodyPr>
          <a:lstStyle/>
          <a:p>
            <a:r>
              <a:rPr lang="en-US" sz="1600" dirty="0"/>
              <a:t>B17</a:t>
            </a:r>
            <a:endParaRPr lang="en-GB" sz="1600" dirty="0"/>
          </a:p>
        </p:txBody>
      </p:sp>
      <p:sp>
        <p:nvSpPr>
          <p:cNvPr id="323" name="Rectangle 322">
            <a:extLst>
              <a:ext uri="{FF2B5EF4-FFF2-40B4-BE49-F238E27FC236}">
                <a16:creationId xmlns:a16="http://schemas.microsoft.com/office/drawing/2014/main" id="{295C60B0-6FFB-20D3-A131-AA27F56D0859}"/>
              </a:ext>
            </a:extLst>
          </p:cNvPr>
          <p:cNvSpPr/>
          <p:nvPr/>
        </p:nvSpPr>
        <p:spPr>
          <a:xfrm>
            <a:off x="5345769" y="3147659"/>
            <a:ext cx="6363473" cy="91389"/>
          </a:xfrm>
          <a:prstGeom prst="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Rectangle 323">
            <a:extLst>
              <a:ext uri="{FF2B5EF4-FFF2-40B4-BE49-F238E27FC236}">
                <a16:creationId xmlns:a16="http://schemas.microsoft.com/office/drawing/2014/main" id="{A9154C6E-3E60-CD40-AF4D-CE1D45391656}"/>
              </a:ext>
            </a:extLst>
          </p:cNvPr>
          <p:cNvSpPr/>
          <p:nvPr/>
        </p:nvSpPr>
        <p:spPr>
          <a:xfrm>
            <a:off x="5346734" y="5390003"/>
            <a:ext cx="6318164" cy="9138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Rectangle: Rounded Corners 324">
            <a:extLst>
              <a:ext uri="{FF2B5EF4-FFF2-40B4-BE49-F238E27FC236}">
                <a16:creationId xmlns:a16="http://schemas.microsoft.com/office/drawing/2014/main" id="{6B586556-624F-7ACD-23F4-F24A3EFBB075}"/>
              </a:ext>
            </a:extLst>
          </p:cNvPr>
          <p:cNvSpPr/>
          <p:nvPr/>
        </p:nvSpPr>
        <p:spPr>
          <a:xfrm>
            <a:off x="5893263" y="4639592"/>
            <a:ext cx="542925" cy="639283"/>
          </a:xfrm>
          <a:prstGeom prst="roundRect">
            <a:avLst/>
          </a:prstGeom>
          <a:gradFill flip="none" rotWithShape="1">
            <a:gsLst>
              <a:gs pos="42000">
                <a:schemeClr val="accent1">
                  <a:lumMod val="30000"/>
                  <a:lumOff val="70000"/>
                </a:schemeClr>
              </a:gs>
              <a:gs pos="49533">
                <a:schemeClr val="tx2">
                  <a:lumMod val="50000"/>
                  <a:lumOff val="50000"/>
                </a:schemeClr>
              </a:gs>
              <a:gs pos="39000">
                <a:schemeClr val="bg1"/>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Rectangle: Rounded Corners 325">
            <a:extLst>
              <a:ext uri="{FF2B5EF4-FFF2-40B4-BE49-F238E27FC236}">
                <a16:creationId xmlns:a16="http://schemas.microsoft.com/office/drawing/2014/main" id="{D56FCC7C-19D6-1521-1363-C16B52FA86BD}"/>
              </a:ext>
            </a:extLst>
          </p:cNvPr>
          <p:cNvSpPr/>
          <p:nvPr/>
        </p:nvSpPr>
        <p:spPr>
          <a:xfrm>
            <a:off x="6579063" y="4639592"/>
            <a:ext cx="542925" cy="635052"/>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Rounded Corners 326">
            <a:extLst>
              <a:ext uri="{FF2B5EF4-FFF2-40B4-BE49-F238E27FC236}">
                <a16:creationId xmlns:a16="http://schemas.microsoft.com/office/drawing/2014/main" id="{5A12496C-8703-0E3C-FD29-B6D8014D45B2}"/>
              </a:ext>
            </a:extLst>
          </p:cNvPr>
          <p:cNvSpPr/>
          <p:nvPr/>
        </p:nvSpPr>
        <p:spPr>
          <a:xfrm>
            <a:off x="7264863" y="4639592"/>
            <a:ext cx="542925" cy="635052"/>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Rectangle: Rounded Corners 327">
            <a:extLst>
              <a:ext uri="{FF2B5EF4-FFF2-40B4-BE49-F238E27FC236}">
                <a16:creationId xmlns:a16="http://schemas.microsoft.com/office/drawing/2014/main" id="{165A77D5-A49E-B4BF-0D81-5621EB031EC6}"/>
              </a:ext>
            </a:extLst>
          </p:cNvPr>
          <p:cNvSpPr/>
          <p:nvPr/>
        </p:nvSpPr>
        <p:spPr>
          <a:xfrm>
            <a:off x="7950663" y="4639592"/>
            <a:ext cx="542925" cy="635052"/>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Rectangle: Rounded Corners 328">
            <a:extLst>
              <a:ext uri="{FF2B5EF4-FFF2-40B4-BE49-F238E27FC236}">
                <a16:creationId xmlns:a16="http://schemas.microsoft.com/office/drawing/2014/main" id="{9FC59ECC-D757-7F32-E3A7-972DB8690784}"/>
              </a:ext>
            </a:extLst>
          </p:cNvPr>
          <p:cNvSpPr/>
          <p:nvPr/>
        </p:nvSpPr>
        <p:spPr>
          <a:xfrm>
            <a:off x="8636463" y="4639592"/>
            <a:ext cx="542925" cy="635052"/>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Rectangle: Rounded Corners 329">
            <a:extLst>
              <a:ext uri="{FF2B5EF4-FFF2-40B4-BE49-F238E27FC236}">
                <a16:creationId xmlns:a16="http://schemas.microsoft.com/office/drawing/2014/main" id="{E54AE2FD-11D9-D0E6-8CBB-99715E03792B}"/>
              </a:ext>
            </a:extLst>
          </p:cNvPr>
          <p:cNvSpPr/>
          <p:nvPr/>
        </p:nvSpPr>
        <p:spPr>
          <a:xfrm>
            <a:off x="9322263" y="4639592"/>
            <a:ext cx="542925" cy="635052"/>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Rectangle: Rounded Corners 330">
            <a:extLst>
              <a:ext uri="{FF2B5EF4-FFF2-40B4-BE49-F238E27FC236}">
                <a16:creationId xmlns:a16="http://schemas.microsoft.com/office/drawing/2014/main" id="{C61023B7-6D18-AB0C-27AB-5520B73DC7E2}"/>
              </a:ext>
            </a:extLst>
          </p:cNvPr>
          <p:cNvSpPr/>
          <p:nvPr/>
        </p:nvSpPr>
        <p:spPr>
          <a:xfrm>
            <a:off x="10008063" y="4639592"/>
            <a:ext cx="542925" cy="635052"/>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Rectangle: Rounded Corners 331">
            <a:extLst>
              <a:ext uri="{FF2B5EF4-FFF2-40B4-BE49-F238E27FC236}">
                <a16:creationId xmlns:a16="http://schemas.microsoft.com/office/drawing/2014/main" id="{71282C1E-0958-4F7B-9FC1-1A430AB95D1B}"/>
              </a:ext>
            </a:extLst>
          </p:cNvPr>
          <p:cNvSpPr/>
          <p:nvPr/>
        </p:nvSpPr>
        <p:spPr>
          <a:xfrm>
            <a:off x="10693863" y="4639592"/>
            <a:ext cx="542925" cy="635052"/>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Rectangle: Rounded Corners 332">
            <a:extLst>
              <a:ext uri="{FF2B5EF4-FFF2-40B4-BE49-F238E27FC236}">
                <a16:creationId xmlns:a16="http://schemas.microsoft.com/office/drawing/2014/main" id="{01376E12-4FC0-D617-0228-A0A05CA1B597}"/>
              </a:ext>
            </a:extLst>
          </p:cNvPr>
          <p:cNvSpPr/>
          <p:nvPr/>
        </p:nvSpPr>
        <p:spPr>
          <a:xfrm>
            <a:off x="11379663" y="4639592"/>
            <a:ext cx="542925" cy="635052"/>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Arrow: Down 333">
            <a:extLst>
              <a:ext uri="{FF2B5EF4-FFF2-40B4-BE49-F238E27FC236}">
                <a16:creationId xmlns:a16="http://schemas.microsoft.com/office/drawing/2014/main" id="{83D506E9-FB04-8684-E2CB-674279397D16}"/>
              </a:ext>
            </a:extLst>
          </p:cNvPr>
          <p:cNvSpPr/>
          <p:nvPr/>
        </p:nvSpPr>
        <p:spPr>
          <a:xfrm>
            <a:off x="6745750" y="4477666"/>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5" name="Arrow: Down 334">
            <a:extLst>
              <a:ext uri="{FF2B5EF4-FFF2-40B4-BE49-F238E27FC236}">
                <a16:creationId xmlns:a16="http://schemas.microsoft.com/office/drawing/2014/main" id="{C3EE9E4C-07A3-5117-E2CF-D4B3E42393F5}"/>
              </a:ext>
            </a:extLst>
          </p:cNvPr>
          <p:cNvSpPr/>
          <p:nvPr/>
        </p:nvSpPr>
        <p:spPr>
          <a:xfrm>
            <a:off x="6059950" y="4477667"/>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6" name="Arrow: Down 335">
            <a:extLst>
              <a:ext uri="{FF2B5EF4-FFF2-40B4-BE49-F238E27FC236}">
                <a16:creationId xmlns:a16="http://schemas.microsoft.com/office/drawing/2014/main" id="{0A658389-1F90-F5C9-E8BE-771EBEE73FAA}"/>
              </a:ext>
            </a:extLst>
          </p:cNvPr>
          <p:cNvSpPr/>
          <p:nvPr/>
        </p:nvSpPr>
        <p:spPr>
          <a:xfrm>
            <a:off x="7431550" y="4477665"/>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Arrow: Down 336">
            <a:extLst>
              <a:ext uri="{FF2B5EF4-FFF2-40B4-BE49-F238E27FC236}">
                <a16:creationId xmlns:a16="http://schemas.microsoft.com/office/drawing/2014/main" id="{BD0BAD34-22D9-781C-8156-2828E0BCADFA}"/>
              </a:ext>
            </a:extLst>
          </p:cNvPr>
          <p:cNvSpPr/>
          <p:nvPr/>
        </p:nvSpPr>
        <p:spPr>
          <a:xfrm>
            <a:off x="8117350" y="4477665"/>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Arrow: Down 337">
            <a:extLst>
              <a:ext uri="{FF2B5EF4-FFF2-40B4-BE49-F238E27FC236}">
                <a16:creationId xmlns:a16="http://schemas.microsoft.com/office/drawing/2014/main" id="{F2DA59B4-2596-B6DE-F59A-B2301AE875DC}"/>
              </a:ext>
            </a:extLst>
          </p:cNvPr>
          <p:cNvSpPr/>
          <p:nvPr/>
        </p:nvSpPr>
        <p:spPr>
          <a:xfrm>
            <a:off x="8803150" y="4477664"/>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Arrow: Down 338">
            <a:extLst>
              <a:ext uri="{FF2B5EF4-FFF2-40B4-BE49-F238E27FC236}">
                <a16:creationId xmlns:a16="http://schemas.microsoft.com/office/drawing/2014/main" id="{F4153512-1BD3-61E8-575A-CD47208A628E}"/>
              </a:ext>
            </a:extLst>
          </p:cNvPr>
          <p:cNvSpPr/>
          <p:nvPr/>
        </p:nvSpPr>
        <p:spPr>
          <a:xfrm>
            <a:off x="9488950" y="4477663"/>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0" name="Arrow: Down 339">
            <a:extLst>
              <a:ext uri="{FF2B5EF4-FFF2-40B4-BE49-F238E27FC236}">
                <a16:creationId xmlns:a16="http://schemas.microsoft.com/office/drawing/2014/main" id="{A8D4FF11-7B08-6CAE-450D-0D3A420786F5}"/>
              </a:ext>
            </a:extLst>
          </p:cNvPr>
          <p:cNvSpPr/>
          <p:nvPr/>
        </p:nvSpPr>
        <p:spPr>
          <a:xfrm>
            <a:off x="10174750" y="4477662"/>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Arrow: Down 340">
            <a:extLst>
              <a:ext uri="{FF2B5EF4-FFF2-40B4-BE49-F238E27FC236}">
                <a16:creationId xmlns:a16="http://schemas.microsoft.com/office/drawing/2014/main" id="{5299A0DF-5960-A35C-20D2-F78C29BB1F72}"/>
              </a:ext>
            </a:extLst>
          </p:cNvPr>
          <p:cNvSpPr/>
          <p:nvPr/>
        </p:nvSpPr>
        <p:spPr>
          <a:xfrm>
            <a:off x="10860550" y="4477661"/>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Arrow: Down 341">
            <a:extLst>
              <a:ext uri="{FF2B5EF4-FFF2-40B4-BE49-F238E27FC236}">
                <a16:creationId xmlns:a16="http://schemas.microsoft.com/office/drawing/2014/main" id="{26632E41-7A9A-8CD0-3C68-B9EB16203885}"/>
              </a:ext>
            </a:extLst>
          </p:cNvPr>
          <p:cNvSpPr/>
          <p:nvPr/>
        </p:nvSpPr>
        <p:spPr>
          <a:xfrm>
            <a:off x="11546350" y="4477661"/>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Arrow: Down 342">
            <a:extLst>
              <a:ext uri="{FF2B5EF4-FFF2-40B4-BE49-F238E27FC236}">
                <a16:creationId xmlns:a16="http://schemas.microsoft.com/office/drawing/2014/main" id="{66D50E2E-34E5-11EC-7F33-589DCC899EDB}"/>
              </a:ext>
            </a:extLst>
          </p:cNvPr>
          <p:cNvSpPr/>
          <p:nvPr/>
        </p:nvSpPr>
        <p:spPr>
          <a:xfrm>
            <a:off x="6745750" y="5277511"/>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Arrow: Down 344">
            <a:extLst>
              <a:ext uri="{FF2B5EF4-FFF2-40B4-BE49-F238E27FC236}">
                <a16:creationId xmlns:a16="http://schemas.microsoft.com/office/drawing/2014/main" id="{4D2F2521-C8B3-6C1A-135F-BC5D186A1281}"/>
              </a:ext>
            </a:extLst>
          </p:cNvPr>
          <p:cNvSpPr/>
          <p:nvPr/>
        </p:nvSpPr>
        <p:spPr>
          <a:xfrm>
            <a:off x="7431550" y="5277510"/>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6" name="Arrow: Down 345">
            <a:extLst>
              <a:ext uri="{FF2B5EF4-FFF2-40B4-BE49-F238E27FC236}">
                <a16:creationId xmlns:a16="http://schemas.microsoft.com/office/drawing/2014/main" id="{5CACE07F-2FA2-518F-0C78-DEDC1C577606}"/>
              </a:ext>
            </a:extLst>
          </p:cNvPr>
          <p:cNvSpPr/>
          <p:nvPr/>
        </p:nvSpPr>
        <p:spPr>
          <a:xfrm>
            <a:off x="8117350" y="5277510"/>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Rectangle 400">
            <a:extLst>
              <a:ext uri="{FF2B5EF4-FFF2-40B4-BE49-F238E27FC236}">
                <a16:creationId xmlns:a16="http://schemas.microsoft.com/office/drawing/2014/main" id="{3C565FAD-3D76-0B83-2727-F7532D0AD83A}"/>
              </a:ext>
            </a:extLst>
          </p:cNvPr>
          <p:cNvSpPr/>
          <p:nvPr/>
        </p:nvSpPr>
        <p:spPr>
          <a:xfrm>
            <a:off x="5345383" y="5388615"/>
            <a:ext cx="863217" cy="91389"/>
          </a:xfrm>
          <a:prstGeom prst="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Arrow: Down 346">
            <a:extLst>
              <a:ext uri="{FF2B5EF4-FFF2-40B4-BE49-F238E27FC236}">
                <a16:creationId xmlns:a16="http://schemas.microsoft.com/office/drawing/2014/main" id="{B82B444C-14BE-D13B-1AE5-322CF1B61188}"/>
              </a:ext>
            </a:extLst>
          </p:cNvPr>
          <p:cNvSpPr/>
          <p:nvPr/>
        </p:nvSpPr>
        <p:spPr>
          <a:xfrm>
            <a:off x="8803150" y="5277509"/>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8" name="Arrow: Down 347">
            <a:extLst>
              <a:ext uri="{FF2B5EF4-FFF2-40B4-BE49-F238E27FC236}">
                <a16:creationId xmlns:a16="http://schemas.microsoft.com/office/drawing/2014/main" id="{8281F2EA-94C5-302C-F29F-6997ACBE01B2}"/>
              </a:ext>
            </a:extLst>
          </p:cNvPr>
          <p:cNvSpPr/>
          <p:nvPr/>
        </p:nvSpPr>
        <p:spPr>
          <a:xfrm>
            <a:off x="9488950" y="5277508"/>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Arrow: Down 348">
            <a:extLst>
              <a:ext uri="{FF2B5EF4-FFF2-40B4-BE49-F238E27FC236}">
                <a16:creationId xmlns:a16="http://schemas.microsoft.com/office/drawing/2014/main" id="{47EC93D3-D3A8-6EBF-524B-308B9AAE295F}"/>
              </a:ext>
            </a:extLst>
          </p:cNvPr>
          <p:cNvSpPr/>
          <p:nvPr/>
        </p:nvSpPr>
        <p:spPr>
          <a:xfrm>
            <a:off x="10174750" y="5277507"/>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Arrow: Down 349">
            <a:extLst>
              <a:ext uri="{FF2B5EF4-FFF2-40B4-BE49-F238E27FC236}">
                <a16:creationId xmlns:a16="http://schemas.microsoft.com/office/drawing/2014/main" id="{C529DA88-2EC3-44C7-D726-EF8890AF4005}"/>
              </a:ext>
            </a:extLst>
          </p:cNvPr>
          <p:cNvSpPr/>
          <p:nvPr/>
        </p:nvSpPr>
        <p:spPr>
          <a:xfrm>
            <a:off x="10860550" y="5277506"/>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Arrow: Down 350">
            <a:extLst>
              <a:ext uri="{FF2B5EF4-FFF2-40B4-BE49-F238E27FC236}">
                <a16:creationId xmlns:a16="http://schemas.microsoft.com/office/drawing/2014/main" id="{D7B9F744-BEA8-D885-76FB-B2BE4004B95B}"/>
              </a:ext>
            </a:extLst>
          </p:cNvPr>
          <p:cNvSpPr/>
          <p:nvPr/>
        </p:nvSpPr>
        <p:spPr>
          <a:xfrm>
            <a:off x="11546350" y="5277506"/>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TextBox 351">
            <a:extLst>
              <a:ext uri="{FF2B5EF4-FFF2-40B4-BE49-F238E27FC236}">
                <a16:creationId xmlns:a16="http://schemas.microsoft.com/office/drawing/2014/main" id="{AADDE124-BFFF-DE31-D242-1BD8ACBA2FC0}"/>
              </a:ext>
            </a:extLst>
          </p:cNvPr>
          <p:cNvSpPr txBox="1"/>
          <p:nvPr/>
        </p:nvSpPr>
        <p:spPr>
          <a:xfrm>
            <a:off x="6593351" y="4933167"/>
            <a:ext cx="542925" cy="338554"/>
          </a:xfrm>
          <a:prstGeom prst="rect">
            <a:avLst/>
          </a:prstGeom>
          <a:noFill/>
        </p:spPr>
        <p:txBody>
          <a:bodyPr wrap="square" rtlCol="0">
            <a:spAutoFit/>
          </a:bodyPr>
          <a:lstStyle/>
          <a:p>
            <a:r>
              <a:rPr lang="en-US" sz="1600" dirty="0"/>
              <a:t>B11</a:t>
            </a:r>
            <a:endParaRPr lang="en-GB" sz="1600" dirty="0"/>
          </a:p>
        </p:txBody>
      </p:sp>
      <p:sp>
        <p:nvSpPr>
          <p:cNvPr id="353" name="TextBox 352">
            <a:extLst>
              <a:ext uri="{FF2B5EF4-FFF2-40B4-BE49-F238E27FC236}">
                <a16:creationId xmlns:a16="http://schemas.microsoft.com/office/drawing/2014/main" id="{1B086593-B3A0-4954-5FFD-FDC1525AA1CB}"/>
              </a:ext>
            </a:extLst>
          </p:cNvPr>
          <p:cNvSpPr txBox="1"/>
          <p:nvPr/>
        </p:nvSpPr>
        <p:spPr>
          <a:xfrm>
            <a:off x="5895646" y="4921366"/>
            <a:ext cx="542925" cy="338554"/>
          </a:xfrm>
          <a:prstGeom prst="rect">
            <a:avLst/>
          </a:prstGeom>
          <a:noFill/>
        </p:spPr>
        <p:txBody>
          <a:bodyPr wrap="square" rtlCol="0">
            <a:spAutoFit/>
          </a:bodyPr>
          <a:lstStyle/>
          <a:p>
            <a:r>
              <a:rPr lang="en-US" sz="1600" dirty="0"/>
              <a:t>B10</a:t>
            </a:r>
            <a:endParaRPr lang="en-GB" sz="1600" dirty="0"/>
          </a:p>
        </p:txBody>
      </p:sp>
      <p:sp>
        <p:nvSpPr>
          <p:cNvPr id="354" name="TextBox 353">
            <a:extLst>
              <a:ext uri="{FF2B5EF4-FFF2-40B4-BE49-F238E27FC236}">
                <a16:creationId xmlns:a16="http://schemas.microsoft.com/office/drawing/2014/main" id="{56D3476D-8396-9643-B4BD-355DF25D314B}"/>
              </a:ext>
            </a:extLst>
          </p:cNvPr>
          <p:cNvSpPr txBox="1"/>
          <p:nvPr/>
        </p:nvSpPr>
        <p:spPr>
          <a:xfrm>
            <a:off x="7957807" y="4934507"/>
            <a:ext cx="542925" cy="338554"/>
          </a:xfrm>
          <a:prstGeom prst="rect">
            <a:avLst/>
          </a:prstGeom>
          <a:noFill/>
        </p:spPr>
        <p:txBody>
          <a:bodyPr wrap="square" rtlCol="0">
            <a:spAutoFit/>
          </a:bodyPr>
          <a:lstStyle/>
          <a:p>
            <a:r>
              <a:rPr lang="en-US" sz="1600" dirty="0"/>
              <a:t>B13</a:t>
            </a:r>
            <a:endParaRPr lang="en-GB" sz="1600" dirty="0"/>
          </a:p>
        </p:txBody>
      </p:sp>
      <p:sp>
        <p:nvSpPr>
          <p:cNvPr id="355" name="TextBox 354">
            <a:extLst>
              <a:ext uri="{FF2B5EF4-FFF2-40B4-BE49-F238E27FC236}">
                <a16:creationId xmlns:a16="http://schemas.microsoft.com/office/drawing/2014/main" id="{707E0CE0-E9EE-A371-3F68-755042452AAA}"/>
              </a:ext>
            </a:extLst>
          </p:cNvPr>
          <p:cNvSpPr txBox="1"/>
          <p:nvPr/>
        </p:nvSpPr>
        <p:spPr>
          <a:xfrm>
            <a:off x="7274388" y="4926830"/>
            <a:ext cx="542925" cy="338554"/>
          </a:xfrm>
          <a:prstGeom prst="rect">
            <a:avLst/>
          </a:prstGeom>
          <a:noFill/>
        </p:spPr>
        <p:txBody>
          <a:bodyPr wrap="square" rtlCol="0">
            <a:spAutoFit/>
          </a:bodyPr>
          <a:lstStyle/>
          <a:p>
            <a:r>
              <a:rPr lang="en-US" sz="1600" dirty="0"/>
              <a:t>B12</a:t>
            </a:r>
            <a:endParaRPr lang="en-GB" sz="1600" dirty="0"/>
          </a:p>
        </p:txBody>
      </p:sp>
      <p:sp>
        <p:nvSpPr>
          <p:cNvPr id="356" name="TextBox 355">
            <a:extLst>
              <a:ext uri="{FF2B5EF4-FFF2-40B4-BE49-F238E27FC236}">
                <a16:creationId xmlns:a16="http://schemas.microsoft.com/office/drawing/2014/main" id="{995AB026-4F92-725A-78AA-739AA56C2234}"/>
              </a:ext>
            </a:extLst>
          </p:cNvPr>
          <p:cNvSpPr txBox="1"/>
          <p:nvPr/>
        </p:nvSpPr>
        <p:spPr>
          <a:xfrm>
            <a:off x="8641224" y="4942692"/>
            <a:ext cx="542925" cy="338554"/>
          </a:xfrm>
          <a:prstGeom prst="rect">
            <a:avLst/>
          </a:prstGeom>
          <a:noFill/>
        </p:spPr>
        <p:txBody>
          <a:bodyPr wrap="square" rtlCol="0">
            <a:spAutoFit/>
          </a:bodyPr>
          <a:lstStyle/>
          <a:p>
            <a:r>
              <a:rPr lang="en-US" sz="1600" dirty="0"/>
              <a:t>B14</a:t>
            </a:r>
            <a:endParaRPr lang="en-GB" sz="1600" dirty="0"/>
          </a:p>
        </p:txBody>
      </p:sp>
      <p:sp>
        <p:nvSpPr>
          <p:cNvPr id="357" name="TextBox 356">
            <a:extLst>
              <a:ext uri="{FF2B5EF4-FFF2-40B4-BE49-F238E27FC236}">
                <a16:creationId xmlns:a16="http://schemas.microsoft.com/office/drawing/2014/main" id="{DF8E464C-3F17-045E-8665-5165A2DDE130}"/>
              </a:ext>
            </a:extLst>
          </p:cNvPr>
          <p:cNvSpPr txBox="1"/>
          <p:nvPr/>
        </p:nvSpPr>
        <p:spPr>
          <a:xfrm>
            <a:off x="9327023" y="4942692"/>
            <a:ext cx="542925" cy="338554"/>
          </a:xfrm>
          <a:prstGeom prst="rect">
            <a:avLst/>
          </a:prstGeom>
          <a:noFill/>
        </p:spPr>
        <p:txBody>
          <a:bodyPr wrap="square" rtlCol="0">
            <a:spAutoFit/>
          </a:bodyPr>
          <a:lstStyle/>
          <a:p>
            <a:r>
              <a:rPr lang="en-US" sz="1600" dirty="0"/>
              <a:t>B15</a:t>
            </a:r>
            <a:endParaRPr lang="en-GB" sz="1600" dirty="0"/>
          </a:p>
        </p:txBody>
      </p:sp>
      <p:sp>
        <p:nvSpPr>
          <p:cNvPr id="358" name="TextBox 357">
            <a:extLst>
              <a:ext uri="{FF2B5EF4-FFF2-40B4-BE49-F238E27FC236}">
                <a16:creationId xmlns:a16="http://schemas.microsoft.com/office/drawing/2014/main" id="{93AFF5A2-430A-6AD5-C4F5-7C893A436D06}"/>
              </a:ext>
            </a:extLst>
          </p:cNvPr>
          <p:cNvSpPr txBox="1"/>
          <p:nvPr/>
        </p:nvSpPr>
        <p:spPr>
          <a:xfrm>
            <a:off x="10003300" y="4949861"/>
            <a:ext cx="542925" cy="338554"/>
          </a:xfrm>
          <a:prstGeom prst="rect">
            <a:avLst/>
          </a:prstGeom>
          <a:noFill/>
        </p:spPr>
        <p:txBody>
          <a:bodyPr wrap="square" rtlCol="0">
            <a:spAutoFit/>
          </a:bodyPr>
          <a:lstStyle/>
          <a:p>
            <a:r>
              <a:rPr lang="en-US" sz="1600" dirty="0"/>
              <a:t>B16</a:t>
            </a:r>
            <a:endParaRPr lang="en-GB" sz="1600" dirty="0"/>
          </a:p>
        </p:txBody>
      </p:sp>
      <p:sp>
        <p:nvSpPr>
          <p:cNvPr id="359" name="TextBox 358">
            <a:extLst>
              <a:ext uri="{FF2B5EF4-FFF2-40B4-BE49-F238E27FC236}">
                <a16:creationId xmlns:a16="http://schemas.microsoft.com/office/drawing/2014/main" id="{1CDF087C-F44B-7D10-81D4-6CC24421F066}"/>
              </a:ext>
            </a:extLst>
          </p:cNvPr>
          <p:cNvSpPr txBox="1"/>
          <p:nvPr/>
        </p:nvSpPr>
        <p:spPr>
          <a:xfrm>
            <a:off x="11379662" y="4949861"/>
            <a:ext cx="542925" cy="338554"/>
          </a:xfrm>
          <a:prstGeom prst="rect">
            <a:avLst/>
          </a:prstGeom>
          <a:noFill/>
        </p:spPr>
        <p:txBody>
          <a:bodyPr wrap="square" rtlCol="0">
            <a:spAutoFit/>
          </a:bodyPr>
          <a:lstStyle/>
          <a:p>
            <a:r>
              <a:rPr lang="en-US" sz="1600" dirty="0"/>
              <a:t>B18</a:t>
            </a:r>
            <a:endParaRPr lang="en-GB" sz="1600" dirty="0"/>
          </a:p>
        </p:txBody>
      </p:sp>
      <p:sp>
        <p:nvSpPr>
          <p:cNvPr id="360" name="TextBox 359">
            <a:extLst>
              <a:ext uri="{FF2B5EF4-FFF2-40B4-BE49-F238E27FC236}">
                <a16:creationId xmlns:a16="http://schemas.microsoft.com/office/drawing/2014/main" id="{ED4C318B-6D36-8EE9-63E7-14CB9F5F88C8}"/>
              </a:ext>
            </a:extLst>
          </p:cNvPr>
          <p:cNvSpPr txBox="1"/>
          <p:nvPr/>
        </p:nvSpPr>
        <p:spPr>
          <a:xfrm>
            <a:off x="10689097" y="4949861"/>
            <a:ext cx="542925" cy="338554"/>
          </a:xfrm>
          <a:prstGeom prst="rect">
            <a:avLst/>
          </a:prstGeom>
          <a:noFill/>
        </p:spPr>
        <p:txBody>
          <a:bodyPr wrap="square" rtlCol="0">
            <a:spAutoFit/>
          </a:bodyPr>
          <a:lstStyle/>
          <a:p>
            <a:r>
              <a:rPr lang="en-US" sz="1600" dirty="0"/>
              <a:t>B17</a:t>
            </a:r>
            <a:endParaRPr lang="en-GB" sz="1600" dirty="0"/>
          </a:p>
        </p:txBody>
      </p:sp>
      <p:sp>
        <p:nvSpPr>
          <p:cNvPr id="361" name="Rectangle 360">
            <a:extLst>
              <a:ext uri="{FF2B5EF4-FFF2-40B4-BE49-F238E27FC236}">
                <a16:creationId xmlns:a16="http://schemas.microsoft.com/office/drawing/2014/main" id="{A5694E87-FAE3-B65F-2669-1EF02FE673A2}"/>
              </a:ext>
            </a:extLst>
          </p:cNvPr>
          <p:cNvSpPr/>
          <p:nvPr/>
        </p:nvSpPr>
        <p:spPr>
          <a:xfrm>
            <a:off x="5346734" y="4405585"/>
            <a:ext cx="6363473" cy="9138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2" name="Rectangle 361">
            <a:extLst>
              <a:ext uri="{FF2B5EF4-FFF2-40B4-BE49-F238E27FC236}">
                <a16:creationId xmlns:a16="http://schemas.microsoft.com/office/drawing/2014/main" id="{CB33EB88-4C56-C886-E227-9B7E7740C3E4}"/>
              </a:ext>
            </a:extLst>
          </p:cNvPr>
          <p:cNvSpPr/>
          <p:nvPr/>
        </p:nvSpPr>
        <p:spPr>
          <a:xfrm>
            <a:off x="5350853" y="6684901"/>
            <a:ext cx="6318164" cy="9138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3" name="Rectangle: Rounded Corners 362">
            <a:extLst>
              <a:ext uri="{FF2B5EF4-FFF2-40B4-BE49-F238E27FC236}">
                <a16:creationId xmlns:a16="http://schemas.microsoft.com/office/drawing/2014/main" id="{65F94F0D-ECFE-031A-9375-88A24944D905}"/>
              </a:ext>
            </a:extLst>
          </p:cNvPr>
          <p:cNvSpPr/>
          <p:nvPr/>
        </p:nvSpPr>
        <p:spPr>
          <a:xfrm>
            <a:off x="5897382" y="5934490"/>
            <a:ext cx="542925" cy="639283"/>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4" name="Rectangle: Rounded Corners 363">
            <a:extLst>
              <a:ext uri="{FF2B5EF4-FFF2-40B4-BE49-F238E27FC236}">
                <a16:creationId xmlns:a16="http://schemas.microsoft.com/office/drawing/2014/main" id="{1C322180-014C-2A82-3289-A11C3427747D}"/>
              </a:ext>
            </a:extLst>
          </p:cNvPr>
          <p:cNvSpPr/>
          <p:nvPr/>
        </p:nvSpPr>
        <p:spPr>
          <a:xfrm>
            <a:off x="6583182" y="5934490"/>
            <a:ext cx="542925" cy="635052"/>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5" name="Rectangle: Rounded Corners 364">
            <a:extLst>
              <a:ext uri="{FF2B5EF4-FFF2-40B4-BE49-F238E27FC236}">
                <a16:creationId xmlns:a16="http://schemas.microsoft.com/office/drawing/2014/main" id="{326787BF-7372-C5B8-CD72-3DCA16D0C740}"/>
              </a:ext>
            </a:extLst>
          </p:cNvPr>
          <p:cNvSpPr/>
          <p:nvPr/>
        </p:nvSpPr>
        <p:spPr>
          <a:xfrm>
            <a:off x="7268982" y="5934490"/>
            <a:ext cx="542925" cy="635052"/>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Rounded Corners 365">
            <a:extLst>
              <a:ext uri="{FF2B5EF4-FFF2-40B4-BE49-F238E27FC236}">
                <a16:creationId xmlns:a16="http://schemas.microsoft.com/office/drawing/2014/main" id="{A0D969E2-ED77-02A0-A830-A43CA9FDFD7F}"/>
              </a:ext>
            </a:extLst>
          </p:cNvPr>
          <p:cNvSpPr/>
          <p:nvPr/>
        </p:nvSpPr>
        <p:spPr>
          <a:xfrm>
            <a:off x="7954782" y="5934490"/>
            <a:ext cx="542925" cy="635052"/>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Rounded Corners 366">
            <a:extLst>
              <a:ext uri="{FF2B5EF4-FFF2-40B4-BE49-F238E27FC236}">
                <a16:creationId xmlns:a16="http://schemas.microsoft.com/office/drawing/2014/main" id="{EF027CC2-D427-74FD-355D-0A7B90B3138B}"/>
              </a:ext>
            </a:extLst>
          </p:cNvPr>
          <p:cNvSpPr/>
          <p:nvPr/>
        </p:nvSpPr>
        <p:spPr>
          <a:xfrm>
            <a:off x="8640582" y="5934490"/>
            <a:ext cx="542925" cy="635052"/>
          </a:xfrm>
          <a:prstGeom prst="roundRect">
            <a:avLst/>
          </a:prstGeom>
          <a:gradFill flip="none" rotWithShape="1">
            <a:gsLst>
              <a:gs pos="42000">
                <a:schemeClr val="accent1">
                  <a:lumMod val="30000"/>
                  <a:lumOff val="70000"/>
                </a:schemeClr>
              </a:gs>
              <a:gs pos="49533">
                <a:schemeClr val="accent1">
                  <a:lumMod val="40000"/>
                  <a:lumOff val="60000"/>
                </a:schemeClr>
              </a:gs>
              <a:gs pos="39000">
                <a:schemeClr val="bg1"/>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8" name="Rectangle: Rounded Corners 367">
            <a:extLst>
              <a:ext uri="{FF2B5EF4-FFF2-40B4-BE49-F238E27FC236}">
                <a16:creationId xmlns:a16="http://schemas.microsoft.com/office/drawing/2014/main" id="{64255125-936D-0B10-C45B-2637AC787FB7}"/>
              </a:ext>
            </a:extLst>
          </p:cNvPr>
          <p:cNvSpPr/>
          <p:nvPr/>
        </p:nvSpPr>
        <p:spPr>
          <a:xfrm>
            <a:off x="9326382" y="5934490"/>
            <a:ext cx="542925" cy="635052"/>
          </a:xfrm>
          <a:prstGeom prst="roundRect">
            <a:avLst/>
          </a:prstGeom>
          <a:gradFill flip="none" rotWithShape="1">
            <a:gsLst>
              <a:gs pos="42000">
                <a:schemeClr val="accent1">
                  <a:lumMod val="30000"/>
                  <a:lumOff val="70000"/>
                </a:schemeClr>
              </a:gs>
              <a:gs pos="49533">
                <a:schemeClr val="tx2">
                  <a:lumMod val="50000"/>
                  <a:lumOff val="50000"/>
                </a:schemeClr>
              </a:gs>
              <a:gs pos="39000">
                <a:schemeClr val="bg1"/>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Rounded Corners 368">
            <a:extLst>
              <a:ext uri="{FF2B5EF4-FFF2-40B4-BE49-F238E27FC236}">
                <a16:creationId xmlns:a16="http://schemas.microsoft.com/office/drawing/2014/main" id="{95BEB7AD-1AA7-2FAF-533B-939530EE03A6}"/>
              </a:ext>
            </a:extLst>
          </p:cNvPr>
          <p:cNvSpPr/>
          <p:nvPr/>
        </p:nvSpPr>
        <p:spPr>
          <a:xfrm>
            <a:off x="10012182" y="5934490"/>
            <a:ext cx="542925" cy="635052"/>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0" name="Rectangle: Rounded Corners 369">
            <a:extLst>
              <a:ext uri="{FF2B5EF4-FFF2-40B4-BE49-F238E27FC236}">
                <a16:creationId xmlns:a16="http://schemas.microsoft.com/office/drawing/2014/main" id="{92DA3667-E125-25B2-7360-C6CC00D49057}"/>
              </a:ext>
            </a:extLst>
          </p:cNvPr>
          <p:cNvSpPr/>
          <p:nvPr/>
        </p:nvSpPr>
        <p:spPr>
          <a:xfrm>
            <a:off x="10697982" y="5934490"/>
            <a:ext cx="542925" cy="635052"/>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1" name="Rectangle: Rounded Corners 370">
            <a:extLst>
              <a:ext uri="{FF2B5EF4-FFF2-40B4-BE49-F238E27FC236}">
                <a16:creationId xmlns:a16="http://schemas.microsoft.com/office/drawing/2014/main" id="{A3A8E13C-01D1-8422-28AF-8741C42B2A41}"/>
              </a:ext>
            </a:extLst>
          </p:cNvPr>
          <p:cNvSpPr/>
          <p:nvPr/>
        </p:nvSpPr>
        <p:spPr>
          <a:xfrm>
            <a:off x="11383782" y="5934490"/>
            <a:ext cx="542925" cy="635052"/>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2" name="Arrow: Down 371">
            <a:extLst>
              <a:ext uri="{FF2B5EF4-FFF2-40B4-BE49-F238E27FC236}">
                <a16:creationId xmlns:a16="http://schemas.microsoft.com/office/drawing/2014/main" id="{03BD42C0-A4E9-3EA1-C052-C8B59CEAFDBE}"/>
              </a:ext>
            </a:extLst>
          </p:cNvPr>
          <p:cNvSpPr/>
          <p:nvPr/>
        </p:nvSpPr>
        <p:spPr>
          <a:xfrm>
            <a:off x="6749869" y="5772564"/>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Arrow: Down 372">
            <a:extLst>
              <a:ext uri="{FF2B5EF4-FFF2-40B4-BE49-F238E27FC236}">
                <a16:creationId xmlns:a16="http://schemas.microsoft.com/office/drawing/2014/main" id="{18AAEF59-F0F9-BC9D-1AB3-36411C7F73F4}"/>
              </a:ext>
            </a:extLst>
          </p:cNvPr>
          <p:cNvSpPr/>
          <p:nvPr/>
        </p:nvSpPr>
        <p:spPr>
          <a:xfrm>
            <a:off x="6064069" y="5772565"/>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Arrow: Down 373">
            <a:extLst>
              <a:ext uri="{FF2B5EF4-FFF2-40B4-BE49-F238E27FC236}">
                <a16:creationId xmlns:a16="http://schemas.microsoft.com/office/drawing/2014/main" id="{766E997F-5D58-F79D-4DF9-D8143BEBC9B5}"/>
              </a:ext>
            </a:extLst>
          </p:cNvPr>
          <p:cNvSpPr/>
          <p:nvPr/>
        </p:nvSpPr>
        <p:spPr>
          <a:xfrm>
            <a:off x="7435669" y="5772563"/>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Arrow: Down 374">
            <a:extLst>
              <a:ext uri="{FF2B5EF4-FFF2-40B4-BE49-F238E27FC236}">
                <a16:creationId xmlns:a16="http://schemas.microsoft.com/office/drawing/2014/main" id="{D9BBAA7A-648D-21CB-1361-8C19276EDC80}"/>
              </a:ext>
            </a:extLst>
          </p:cNvPr>
          <p:cNvSpPr/>
          <p:nvPr/>
        </p:nvSpPr>
        <p:spPr>
          <a:xfrm>
            <a:off x="8121469" y="5772563"/>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Arrow: Down 375">
            <a:extLst>
              <a:ext uri="{FF2B5EF4-FFF2-40B4-BE49-F238E27FC236}">
                <a16:creationId xmlns:a16="http://schemas.microsoft.com/office/drawing/2014/main" id="{B0B49769-8CCC-0CB3-8A95-1DE90CBF425D}"/>
              </a:ext>
            </a:extLst>
          </p:cNvPr>
          <p:cNvSpPr/>
          <p:nvPr/>
        </p:nvSpPr>
        <p:spPr>
          <a:xfrm>
            <a:off x="8807269" y="5772562"/>
            <a:ext cx="209550" cy="161925"/>
          </a:xfrm>
          <a:prstGeom prst="down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7" name="Arrow: Down 376">
            <a:extLst>
              <a:ext uri="{FF2B5EF4-FFF2-40B4-BE49-F238E27FC236}">
                <a16:creationId xmlns:a16="http://schemas.microsoft.com/office/drawing/2014/main" id="{C3086FF0-43BC-AED6-FD29-A7AB6CC8DCBC}"/>
              </a:ext>
            </a:extLst>
          </p:cNvPr>
          <p:cNvSpPr/>
          <p:nvPr/>
        </p:nvSpPr>
        <p:spPr>
          <a:xfrm>
            <a:off x="9493069" y="5772561"/>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Arrow: Down 377">
            <a:extLst>
              <a:ext uri="{FF2B5EF4-FFF2-40B4-BE49-F238E27FC236}">
                <a16:creationId xmlns:a16="http://schemas.microsoft.com/office/drawing/2014/main" id="{C47EAB94-F302-1C3F-36B3-F7083D71AC24}"/>
              </a:ext>
            </a:extLst>
          </p:cNvPr>
          <p:cNvSpPr/>
          <p:nvPr/>
        </p:nvSpPr>
        <p:spPr>
          <a:xfrm>
            <a:off x="10178869" y="5772560"/>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Arrow: Down 378">
            <a:extLst>
              <a:ext uri="{FF2B5EF4-FFF2-40B4-BE49-F238E27FC236}">
                <a16:creationId xmlns:a16="http://schemas.microsoft.com/office/drawing/2014/main" id="{E16DED87-2558-F01E-5471-BCDD16AB5BAD}"/>
              </a:ext>
            </a:extLst>
          </p:cNvPr>
          <p:cNvSpPr/>
          <p:nvPr/>
        </p:nvSpPr>
        <p:spPr>
          <a:xfrm>
            <a:off x="10864669" y="5772559"/>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Arrow: Down 379">
            <a:extLst>
              <a:ext uri="{FF2B5EF4-FFF2-40B4-BE49-F238E27FC236}">
                <a16:creationId xmlns:a16="http://schemas.microsoft.com/office/drawing/2014/main" id="{C2507671-5D99-E077-D671-06A8592A98E0}"/>
              </a:ext>
            </a:extLst>
          </p:cNvPr>
          <p:cNvSpPr/>
          <p:nvPr/>
        </p:nvSpPr>
        <p:spPr>
          <a:xfrm>
            <a:off x="11550469" y="5772559"/>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7" name="Arrow: Down 386">
            <a:extLst>
              <a:ext uri="{FF2B5EF4-FFF2-40B4-BE49-F238E27FC236}">
                <a16:creationId xmlns:a16="http://schemas.microsoft.com/office/drawing/2014/main" id="{B8A0F1FC-4DDE-546C-52D5-B99CC57ACA24}"/>
              </a:ext>
            </a:extLst>
          </p:cNvPr>
          <p:cNvSpPr/>
          <p:nvPr/>
        </p:nvSpPr>
        <p:spPr>
          <a:xfrm>
            <a:off x="10178869" y="6572405"/>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8" name="Arrow: Down 387">
            <a:extLst>
              <a:ext uri="{FF2B5EF4-FFF2-40B4-BE49-F238E27FC236}">
                <a16:creationId xmlns:a16="http://schemas.microsoft.com/office/drawing/2014/main" id="{46DDEDF8-7C21-5CDA-480E-826905B4D305}"/>
              </a:ext>
            </a:extLst>
          </p:cNvPr>
          <p:cNvSpPr/>
          <p:nvPr/>
        </p:nvSpPr>
        <p:spPr>
          <a:xfrm>
            <a:off x="10864669" y="6572404"/>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9" name="Arrow: Down 388">
            <a:extLst>
              <a:ext uri="{FF2B5EF4-FFF2-40B4-BE49-F238E27FC236}">
                <a16:creationId xmlns:a16="http://schemas.microsoft.com/office/drawing/2014/main" id="{76E30263-1238-7D41-9846-6134238DDD2A}"/>
              </a:ext>
            </a:extLst>
          </p:cNvPr>
          <p:cNvSpPr/>
          <p:nvPr/>
        </p:nvSpPr>
        <p:spPr>
          <a:xfrm>
            <a:off x="11550469" y="6572404"/>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TextBox 389">
            <a:extLst>
              <a:ext uri="{FF2B5EF4-FFF2-40B4-BE49-F238E27FC236}">
                <a16:creationId xmlns:a16="http://schemas.microsoft.com/office/drawing/2014/main" id="{E2E8781B-F2D6-52E2-7DE4-49A8E4F6AABF}"/>
              </a:ext>
            </a:extLst>
          </p:cNvPr>
          <p:cNvSpPr txBox="1"/>
          <p:nvPr/>
        </p:nvSpPr>
        <p:spPr>
          <a:xfrm>
            <a:off x="6597470" y="6228065"/>
            <a:ext cx="542925" cy="338554"/>
          </a:xfrm>
          <a:prstGeom prst="rect">
            <a:avLst/>
          </a:prstGeom>
          <a:noFill/>
        </p:spPr>
        <p:txBody>
          <a:bodyPr wrap="square" rtlCol="0">
            <a:spAutoFit/>
          </a:bodyPr>
          <a:lstStyle/>
          <a:p>
            <a:r>
              <a:rPr lang="en-US" sz="1600" dirty="0"/>
              <a:t>B11</a:t>
            </a:r>
            <a:endParaRPr lang="en-GB" sz="1600" dirty="0"/>
          </a:p>
        </p:txBody>
      </p:sp>
      <p:sp>
        <p:nvSpPr>
          <p:cNvPr id="391" name="TextBox 390">
            <a:extLst>
              <a:ext uri="{FF2B5EF4-FFF2-40B4-BE49-F238E27FC236}">
                <a16:creationId xmlns:a16="http://schemas.microsoft.com/office/drawing/2014/main" id="{DF1A3EBC-060D-6C0F-AD50-1FACFDC259C0}"/>
              </a:ext>
            </a:extLst>
          </p:cNvPr>
          <p:cNvSpPr txBox="1"/>
          <p:nvPr/>
        </p:nvSpPr>
        <p:spPr>
          <a:xfrm>
            <a:off x="5899765" y="6216264"/>
            <a:ext cx="542925" cy="338554"/>
          </a:xfrm>
          <a:prstGeom prst="rect">
            <a:avLst/>
          </a:prstGeom>
          <a:noFill/>
        </p:spPr>
        <p:txBody>
          <a:bodyPr wrap="square" rtlCol="0">
            <a:spAutoFit/>
          </a:bodyPr>
          <a:lstStyle/>
          <a:p>
            <a:r>
              <a:rPr lang="en-US" sz="1600" dirty="0"/>
              <a:t>B10</a:t>
            </a:r>
            <a:endParaRPr lang="en-GB" sz="1600" dirty="0"/>
          </a:p>
        </p:txBody>
      </p:sp>
      <p:sp>
        <p:nvSpPr>
          <p:cNvPr id="392" name="TextBox 391">
            <a:extLst>
              <a:ext uri="{FF2B5EF4-FFF2-40B4-BE49-F238E27FC236}">
                <a16:creationId xmlns:a16="http://schemas.microsoft.com/office/drawing/2014/main" id="{29AF6A80-B031-8B9E-E372-805D086D6598}"/>
              </a:ext>
            </a:extLst>
          </p:cNvPr>
          <p:cNvSpPr txBox="1"/>
          <p:nvPr/>
        </p:nvSpPr>
        <p:spPr>
          <a:xfrm>
            <a:off x="7961926" y="6229405"/>
            <a:ext cx="542925" cy="338554"/>
          </a:xfrm>
          <a:prstGeom prst="rect">
            <a:avLst/>
          </a:prstGeom>
          <a:noFill/>
        </p:spPr>
        <p:txBody>
          <a:bodyPr wrap="square" rtlCol="0">
            <a:spAutoFit/>
          </a:bodyPr>
          <a:lstStyle/>
          <a:p>
            <a:r>
              <a:rPr lang="en-US" sz="1600" dirty="0"/>
              <a:t>B13</a:t>
            </a:r>
            <a:endParaRPr lang="en-GB" sz="1600" dirty="0"/>
          </a:p>
        </p:txBody>
      </p:sp>
      <p:sp>
        <p:nvSpPr>
          <p:cNvPr id="393" name="TextBox 392">
            <a:extLst>
              <a:ext uri="{FF2B5EF4-FFF2-40B4-BE49-F238E27FC236}">
                <a16:creationId xmlns:a16="http://schemas.microsoft.com/office/drawing/2014/main" id="{BAC49CB0-9540-5CA6-2F62-1E407BE93AE9}"/>
              </a:ext>
            </a:extLst>
          </p:cNvPr>
          <p:cNvSpPr txBox="1"/>
          <p:nvPr/>
        </p:nvSpPr>
        <p:spPr>
          <a:xfrm>
            <a:off x="7278507" y="6221728"/>
            <a:ext cx="542925" cy="338554"/>
          </a:xfrm>
          <a:prstGeom prst="rect">
            <a:avLst/>
          </a:prstGeom>
          <a:noFill/>
        </p:spPr>
        <p:txBody>
          <a:bodyPr wrap="square" rtlCol="0">
            <a:spAutoFit/>
          </a:bodyPr>
          <a:lstStyle/>
          <a:p>
            <a:r>
              <a:rPr lang="en-US" sz="1600" dirty="0"/>
              <a:t>B12</a:t>
            </a:r>
            <a:endParaRPr lang="en-GB" sz="1600" dirty="0"/>
          </a:p>
        </p:txBody>
      </p:sp>
      <p:sp>
        <p:nvSpPr>
          <p:cNvPr id="394" name="TextBox 393">
            <a:extLst>
              <a:ext uri="{FF2B5EF4-FFF2-40B4-BE49-F238E27FC236}">
                <a16:creationId xmlns:a16="http://schemas.microsoft.com/office/drawing/2014/main" id="{EE59EA1B-8745-2AD4-E479-639F64C98776}"/>
              </a:ext>
            </a:extLst>
          </p:cNvPr>
          <p:cNvSpPr txBox="1"/>
          <p:nvPr/>
        </p:nvSpPr>
        <p:spPr>
          <a:xfrm>
            <a:off x="8645343" y="6237590"/>
            <a:ext cx="542925" cy="338554"/>
          </a:xfrm>
          <a:prstGeom prst="rect">
            <a:avLst/>
          </a:prstGeom>
          <a:noFill/>
        </p:spPr>
        <p:txBody>
          <a:bodyPr wrap="square" rtlCol="0">
            <a:spAutoFit/>
          </a:bodyPr>
          <a:lstStyle/>
          <a:p>
            <a:r>
              <a:rPr lang="en-US" sz="1600" dirty="0"/>
              <a:t>B14</a:t>
            </a:r>
            <a:endParaRPr lang="en-GB" sz="1600" dirty="0"/>
          </a:p>
        </p:txBody>
      </p:sp>
      <p:sp>
        <p:nvSpPr>
          <p:cNvPr id="395" name="TextBox 394">
            <a:extLst>
              <a:ext uri="{FF2B5EF4-FFF2-40B4-BE49-F238E27FC236}">
                <a16:creationId xmlns:a16="http://schemas.microsoft.com/office/drawing/2014/main" id="{02B95EC2-773A-8885-A89D-543C7BCAF465}"/>
              </a:ext>
            </a:extLst>
          </p:cNvPr>
          <p:cNvSpPr txBox="1"/>
          <p:nvPr/>
        </p:nvSpPr>
        <p:spPr>
          <a:xfrm>
            <a:off x="9331142" y="6237590"/>
            <a:ext cx="542925" cy="338554"/>
          </a:xfrm>
          <a:prstGeom prst="rect">
            <a:avLst/>
          </a:prstGeom>
          <a:noFill/>
        </p:spPr>
        <p:txBody>
          <a:bodyPr wrap="square" rtlCol="0">
            <a:spAutoFit/>
          </a:bodyPr>
          <a:lstStyle/>
          <a:p>
            <a:r>
              <a:rPr lang="en-US" sz="1600"/>
              <a:t>B15</a:t>
            </a:r>
            <a:endParaRPr lang="en-GB" sz="1600" dirty="0"/>
          </a:p>
        </p:txBody>
      </p:sp>
      <p:sp>
        <p:nvSpPr>
          <p:cNvPr id="396" name="TextBox 395">
            <a:extLst>
              <a:ext uri="{FF2B5EF4-FFF2-40B4-BE49-F238E27FC236}">
                <a16:creationId xmlns:a16="http://schemas.microsoft.com/office/drawing/2014/main" id="{718E9FE5-9151-ED40-DA47-EEF9A8A68DFF}"/>
              </a:ext>
            </a:extLst>
          </p:cNvPr>
          <p:cNvSpPr txBox="1"/>
          <p:nvPr/>
        </p:nvSpPr>
        <p:spPr>
          <a:xfrm>
            <a:off x="10007419" y="6244759"/>
            <a:ext cx="542925" cy="338554"/>
          </a:xfrm>
          <a:prstGeom prst="rect">
            <a:avLst/>
          </a:prstGeom>
          <a:noFill/>
        </p:spPr>
        <p:txBody>
          <a:bodyPr wrap="square" rtlCol="0">
            <a:spAutoFit/>
          </a:bodyPr>
          <a:lstStyle/>
          <a:p>
            <a:r>
              <a:rPr lang="en-US" sz="1600" dirty="0"/>
              <a:t>B16</a:t>
            </a:r>
            <a:endParaRPr lang="en-GB" sz="1600" dirty="0"/>
          </a:p>
        </p:txBody>
      </p:sp>
      <p:sp>
        <p:nvSpPr>
          <p:cNvPr id="397" name="TextBox 396">
            <a:extLst>
              <a:ext uri="{FF2B5EF4-FFF2-40B4-BE49-F238E27FC236}">
                <a16:creationId xmlns:a16="http://schemas.microsoft.com/office/drawing/2014/main" id="{F7CD1935-7F52-0FBB-FC9E-3893F1821D2C}"/>
              </a:ext>
            </a:extLst>
          </p:cNvPr>
          <p:cNvSpPr txBox="1"/>
          <p:nvPr/>
        </p:nvSpPr>
        <p:spPr>
          <a:xfrm>
            <a:off x="11383781" y="6244759"/>
            <a:ext cx="542925" cy="338554"/>
          </a:xfrm>
          <a:prstGeom prst="rect">
            <a:avLst/>
          </a:prstGeom>
          <a:noFill/>
        </p:spPr>
        <p:txBody>
          <a:bodyPr wrap="square" rtlCol="0">
            <a:spAutoFit/>
          </a:bodyPr>
          <a:lstStyle/>
          <a:p>
            <a:r>
              <a:rPr lang="en-US" sz="1600" dirty="0"/>
              <a:t>B18</a:t>
            </a:r>
            <a:endParaRPr lang="en-GB" sz="1600" dirty="0"/>
          </a:p>
        </p:txBody>
      </p:sp>
      <p:sp>
        <p:nvSpPr>
          <p:cNvPr id="398" name="TextBox 397">
            <a:extLst>
              <a:ext uri="{FF2B5EF4-FFF2-40B4-BE49-F238E27FC236}">
                <a16:creationId xmlns:a16="http://schemas.microsoft.com/office/drawing/2014/main" id="{F78CA4CE-DB5F-17AF-EE92-07968046F9D6}"/>
              </a:ext>
            </a:extLst>
          </p:cNvPr>
          <p:cNvSpPr txBox="1"/>
          <p:nvPr/>
        </p:nvSpPr>
        <p:spPr>
          <a:xfrm>
            <a:off x="10693216" y="6244759"/>
            <a:ext cx="542925" cy="338554"/>
          </a:xfrm>
          <a:prstGeom prst="rect">
            <a:avLst/>
          </a:prstGeom>
          <a:noFill/>
        </p:spPr>
        <p:txBody>
          <a:bodyPr wrap="square" rtlCol="0">
            <a:spAutoFit/>
          </a:bodyPr>
          <a:lstStyle/>
          <a:p>
            <a:r>
              <a:rPr lang="en-US" sz="1600" dirty="0"/>
              <a:t>B17</a:t>
            </a:r>
            <a:endParaRPr lang="en-GB" sz="1600" dirty="0"/>
          </a:p>
        </p:txBody>
      </p:sp>
      <p:sp>
        <p:nvSpPr>
          <p:cNvPr id="399" name="Rectangle 398">
            <a:extLst>
              <a:ext uri="{FF2B5EF4-FFF2-40B4-BE49-F238E27FC236}">
                <a16:creationId xmlns:a16="http://schemas.microsoft.com/office/drawing/2014/main" id="{3CD85399-E2E4-5724-C85F-7C100E672457}"/>
              </a:ext>
            </a:extLst>
          </p:cNvPr>
          <p:cNvSpPr/>
          <p:nvPr/>
        </p:nvSpPr>
        <p:spPr>
          <a:xfrm>
            <a:off x="5433237" y="5700483"/>
            <a:ext cx="6281089" cy="9138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Rectangle 399">
            <a:extLst>
              <a:ext uri="{FF2B5EF4-FFF2-40B4-BE49-F238E27FC236}">
                <a16:creationId xmlns:a16="http://schemas.microsoft.com/office/drawing/2014/main" id="{DF0B3DB6-B542-7CD5-9522-46FC84DA5F8A}"/>
              </a:ext>
            </a:extLst>
          </p:cNvPr>
          <p:cNvSpPr/>
          <p:nvPr/>
        </p:nvSpPr>
        <p:spPr>
          <a:xfrm>
            <a:off x="5345383" y="1870073"/>
            <a:ext cx="863217" cy="91389"/>
          </a:xfrm>
          <a:prstGeom prst="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Arrow: Down 343">
            <a:extLst>
              <a:ext uri="{FF2B5EF4-FFF2-40B4-BE49-F238E27FC236}">
                <a16:creationId xmlns:a16="http://schemas.microsoft.com/office/drawing/2014/main" id="{45094B72-347A-4616-0EC6-94E57DDA2D19}"/>
              </a:ext>
            </a:extLst>
          </p:cNvPr>
          <p:cNvSpPr/>
          <p:nvPr/>
        </p:nvSpPr>
        <p:spPr>
          <a:xfrm>
            <a:off x="6059950" y="5277512"/>
            <a:ext cx="209550" cy="161925"/>
          </a:xfrm>
          <a:prstGeom prst="down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Rectangle 401">
            <a:extLst>
              <a:ext uri="{FF2B5EF4-FFF2-40B4-BE49-F238E27FC236}">
                <a16:creationId xmlns:a16="http://schemas.microsoft.com/office/drawing/2014/main" id="{C7A9B5B7-AFBD-75AE-ED5C-2A39B75EEBD2}"/>
              </a:ext>
            </a:extLst>
          </p:cNvPr>
          <p:cNvSpPr/>
          <p:nvPr/>
        </p:nvSpPr>
        <p:spPr>
          <a:xfrm>
            <a:off x="5361272" y="6690726"/>
            <a:ext cx="4253067" cy="85460"/>
          </a:xfrm>
          <a:prstGeom prst="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2" name="Arrow: Down 381">
            <a:extLst>
              <a:ext uri="{FF2B5EF4-FFF2-40B4-BE49-F238E27FC236}">
                <a16:creationId xmlns:a16="http://schemas.microsoft.com/office/drawing/2014/main" id="{32E29CB0-A871-E28D-FC3C-AABEDDC52D87}"/>
              </a:ext>
            </a:extLst>
          </p:cNvPr>
          <p:cNvSpPr/>
          <p:nvPr/>
        </p:nvSpPr>
        <p:spPr>
          <a:xfrm>
            <a:off x="6064069" y="6572410"/>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Arrow: Down 380">
            <a:extLst>
              <a:ext uri="{FF2B5EF4-FFF2-40B4-BE49-F238E27FC236}">
                <a16:creationId xmlns:a16="http://schemas.microsoft.com/office/drawing/2014/main" id="{FB5D5E9B-47B8-FC80-4437-EE90AC4BAA4B}"/>
              </a:ext>
            </a:extLst>
          </p:cNvPr>
          <p:cNvSpPr/>
          <p:nvPr/>
        </p:nvSpPr>
        <p:spPr>
          <a:xfrm>
            <a:off x="6749869" y="6572409"/>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3" name="Arrow: Down 382">
            <a:extLst>
              <a:ext uri="{FF2B5EF4-FFF2-40B4-BE49-F238E27FC236}">
                <a16:creationId xmlns:a16="http://schemas.microsoft.com/office/drawing/2014/main" id="{C1282CC0-D860-E61B-04F9-59D35924F50D}"/>
              </a:ext>
            </a:extLst>
          </p:cNvPr>
          <p:cNvSpPr/>
          <p:nvPr/>
        </p:nvSpPr>
        <p:spPr>
          <a:xfrm>
            <a:off x="7435669" y="6572408"/>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4" name="Arrow: Down 383">
            <a:extLst>
              <a:ext uri="{FF2B5EF4-FFF2-40B4-BE49-F238E27FC236}">
                <a16:creationId xmlns:a16="http://schemas.microsoft.com/office/drawing/2014/main" id="{CB30E11A-6945-F15D-8F52-7AE89B5A17D6}"/>
              </a:ext>
            </a:extLst>
          </p:cNvPr>
          <p:cNvSpPr/>
          <p:nvPr/>
        </p:nvSpPr>
        <p:spPr>
          <a:xfrm>
            <a:off x="8121469" y="6572408"/>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5" name="Arrow: Down 384">
            <a:extLst>
              <a:ext uri="{FF2B5EF4-FFF2-40B4-BE49-F238E27FC236}">
                <a16:creationId xmlns:a16="http://schemas.microsoft.com/office/drawing/2014/main" id="{E7211902-C528-3E1F-3A25-97B07622B4C5}"/>
              </a:ext>
            </a:extLst>
          </p:cNvPr>
          <p:cNvSpPr/>
          <p:nvPr/>
        </p:nvSpPr>
        <p:spPr>
          <a:xfrm>
            <a:off x="8807269" y="6572407"/>
            <a:ext cx="209550" cy="16192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6" name="Arrow: Down 385">
            <a:extLst>
              <a:ext uri="{FF2B5EF4-FFF2-40B4-BE49-F238E27FC236}">
                <a16:creationId xmlns:a16="http://schemas.microsoft.com/office/drawing/2014/main" id="{5C5739D0-1509-FA8D-3F65-B67310399218}"/>
              </a:ext>
            </a:extLst>
          </p:cNvPr>
          <p:cNvSpPr/>
          <p:nvPr/>
        </p:nvSpPr>
        <p:spPr>
          <a:xfrm>
            <a:off x="9493069" y="6572406"/>
            <a:ext cx="209550" cy="161925"/>
          </a:xfrm>
          <a:prstGeom prst="down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TextBox 403">
            <a:extLst>
              <a:ext uri="{FF2B5EF4-FFF2-40B4-BE49-F238E27FC236}">
                <a16:creationId xmlns:a16="http://schemas.microsoft.com/office/drawing/2014/main" id="{723F4AB9-8014-9BAF-CFA2-00922307A855}"/>
              </a:ext>
            </a:extLst>
          </p:cNvPr>
          <p:cNvSpPr txBox="1"/>
          <p:nvPr/>
        </p:nvSpPr>
        <p:spPr>
          <a:xfrm>
            <a:off x="9303591" y="6013621"/>
            <a:ext cx="685800" cy="123111"/>
          </a:xfrm>
          <a:prstGeom prst="rect">
            <a:avLst/>
          </a:prstGeom>
          <a:noFill/>
        </p:spPr>
        <p:txBody>
          <a:bodyPr wrap="square" lIns="36000" tIns="0" rIns="36000" bIns="0" rtlCol="0">
            <a:spAutoFit/>
          </a:bodyPr>
          <a:lstStyle/>
          <a:p>
            <a:r>
              <a:rPr lang="en-US" sz="800" dirty="0"/>
              <a:t>Discharging</a:t>
            </a:r>
            <a:endParaRPr lang="en-GB" sz="800" dirty="0"/>
          </a:p>
        </p:txBody>
      </p:sp>
      <p:sp>
        <p:nvSpPr>
          <p:cNvPr id="405" name="TextBox 404">
            <a:extLst>
              <a:ext uri="{FF2B5EF4-FFF2-40B4-BE49-F238E27FC236}">
                <a16:creationId xmlns:a16="http://schemas.microsoft.com/office/drawing/2014/main" id="{80C9F1E5-A875-E342-EFB2-E8D44FF43BBD}"/>
              </a:ext>
            </a:extLst>
          </p:cNvPr>
          <p:cNvSpPr txBox="1"/>
          <p:nvPr/>
        </p:nvSpPr>
        <p:spPr>
          <a:xfrm>
            <a:off x="8716944" y="6015296"/>
            <a:ext cx="461093" cy="123111"/>
          </a:xfrm>
          <a:prstGeom prst="rect">
            <a:avLst/>
          </a:prstGeom>
          <a:noFill/>
        </p:spPr>
        <p:txBody>
          <a:bodyPr wrap="square" lIns="36000" tIns="0" rIns="36000" bIns="0" rtlCol="0">
            <a:spAutoFit/>
          </a:bodyPr>
          <a:lstStyle/>
          <a:p>
            <a:r>
              <a:rPr lang="en-US" sz="800" dirty="0"/>
              <a:t>Filling</a:t>
            </a:r>
            <a:endParaRPr lang="en-GB" sz="800" dirty="0"/>
          </a:p>
        </p:txBody>
      </p:sp>
      <p:sp>
        <p:nvSpPr>
          <p:cNvPr id="409" name="Free-form: Shape 408">
            <a:extLst>
              <a:ext uri="{FF2B5EF4-FFF2-40B4-BE49-F238E27FC236}">
                <a16:creationId xmlns:a16="http://schemas.microsoft.com/office/drawing/2014/main" id="{64F52C65-A14E-D786-C4CE-06E6F41FAFE8}"/>
              </a:ext>
            </a:extLst>
          </p:cNvPr>
          <p:cNvSpPr/>
          <p:nvPr/>
        </p:nvSpPr>
        <p:spPr>
          <a:xfrm>
            <a:off x="116958" y="1754372"/>
            <a:ext cx="340242" cy="4805916"/>
          </a:xfrm>
          <a:custGeom>
            <a:avLst/>
            <a:gdLst>
              <a:gd name="connsiteX0" fmla="*/ 329609 w 340242"/>
              <a:gd name="connsiteY0" fmla="*/ 4593265 h 4774018"/>
              <a:gd name="connsiteX1" fmla="*/ 329609 w 340242"/>
              <a:gd name="connsiteY1" fmla="*/ 4774018 h 4774018"/>
              <a:gd name="connsiteX2" fmla="*/ 10633 w 340242"/>
              <a:gd name="connsiteY2" fmla="*/ 4774018 h 4774018"/>
              <a:gd name="connsiteX3" fmla="*/ 0 w 340242"/>
              <a:gd name="connsiteY3" fmla="*/ 0 h 4774018"/>
              <a:gd name="connsiteX4" fmla="*/ 340242 w 340242"/>
              <a:gd name="connsiteY4" fmla="*/ 0 h 4774018"/>
              <a:gd name="connsiteX5" fmla="*/ 340242 w 340242"/>
              <a:gd name="connsiteY5" fmla="*/ 191386 h 4774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242" h="4774018">
                <a:moveTo>
                  <a:pt x="329609" y="4593265"/>
                </a:moveTo>
                <a:lnTo>
                  <a:pt x="329609" y="4774018"/>
                </a:lnTo>
                <a:lnTo>
                  <a:pt x="10633" y="4774018"/>
                </a:lnTo>
                <a:cubicBezTo>
                  <a:pt x="7089" y="3182679"/>
                  <a:pt x="3544" y="1591339"/>
                  <a:pt x="0" y="0"/>
                </a:cubicBezTo>
                <a:lnTo>
                  <a:pt x="340242" y="0"/>
                </a:lnTo>
                <a:lnTo>
                  <a:pt x="340242" y="191386"/>
                </a:lnTo>
              </a:path>
            </a:pathLst>
          </a:custGeom>
          <a:noFill/>
          <a:ln>
            <a:solidFill>
              <a:schemeClr val="accent1"/>
            </a:solidFill>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Rectangle 409">
            <a:extLst>
              <a:ext uri="{FF2B5EF4-FFF2-40B4-BE49-F238E27FC236}">
                <a16:creationId xmlns:a16="http://schemas.microsoft.com/office/drawing/2014/main" id="{AC44CD66-7BFF-761B-E872-38117CB831C7}"/>
              </a:ext>
            </a:extLst>
          </p:cNvPr>
          <p:cNvSpPr/>
          <p:nvPr/>
        </p:nvSpPr>
        <p:spPr>
          <a:xfrm>
            <a:off x="5433988" y="5694254"/>
            <a:ext cx="3529259" cy="100491"/>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Title 1">
            <a:extLst>
              <a:ext uri="{FF2B5EF4-FFF2-40B4-BE49-F238E27FC236}">
                <a16:creationId xmlns:a16="http://schemas.microsoft.com/office/drawing/2014/main" id="{53BD1DB6-6B1A-C16E-8D53-8D0B19569459}"/>
              </a:ext>
            </a:extLst>
          </p:cNvPr>
          <p:cNvSpPr>
            <a:spLocks noGrp="1"/>
          </p:cNvSpPr>
          <p:nvPr>
            <p:ph type="title"/>
          </p:nvPr>
        </p:nvSpPr>
        <p:spPr>
          <a:xfrm>
            <a:off x="91075" y="140538"/>
            <a:ext cx="11935047" cy="281301"/>
          </a:xfrm>
        </p:spPr>
        <p:txBody>
          <a:bodyPr>
            <a:noAutofit/>
          </a:bodyPr>
          <a:lstStyle/>
          <a:p>
            <a:r>
              <a:rPr lang="en-US" sz="2600" dirty="0"/>
              <a:t>ANGUS FIRE STORMWATER TREATMENT TRAIN – TANK DISCHARGE PHILOSOPHY</a:t>
            </a:r>
            <a:endParaRPr lang="en-GB" sz="2600" dirty="0"/>
          </a:p>
        </p:txBody>
      </p:sp>
      <p:pic>
        <p:nvPicPr>
          <p:cNvPr id="4" name="Picture 3">
            <a:extLst>
              <a:ext uri="{FF2B5EF4-FFF2-40B4-BE49-F238E27FC236}">
                <a16:creationId xmlns:a16="http://schemas.microsoft.com/office/drawing/2014/main" id="{BC9A5D4E-6A25-383B-16AC-D0826ED1A58A}"/>
              </a:ext>
            </a:extLst>
          </p:cNvPr>
          <p:cNvPicPr>
            <a:picLocks noChangeAspect="1"/>
          </p:cNvPicPr>
          <p:nvPr/>
        </p:nvPicPr>
        <p:blipFill>
          <a:blip r:embed="rId2"/>
          <a:srcRect l="22434" r="28334" b="9790"/>
          <a:stretch/>
        </p:blipFill>
        <p:spPr>
          <a:xfrm rot="415980">
            <a:off x="5471003" y="4612618"/>
            <a:ext cx="353176" cy="647140"/>
          </a:xfrm>
          <a:prstGeom prst="rect">
            <a:avLst/>
          </a:prstGeom>
        </p:spPr>
      </p:pic>
      <p:sp>
        <p:nvSpPr>
          <p:cNvPr id="5" name="TextBox 4">
            <a:extLst>
              <a:ext uri="{FF2B5EF4-FFF2-40B4-BE49-F238E27FC236}">
                <a16:creationId xmlns:a16="http://schemas.microsoft.com/office/drawing/2014/main" id="{D80A387E-9440-E165-62D9-6EAEB65996C6}"/>
              </a:ext>
            </a:extLst>
          </p:cNvPr>
          <p:cNvSpPr txBox="1"/>
          <p:nvPr/>
        </p:nvSpPr>
        <p:spPr>
          <a:xfrm>
            <a:off x="5405530" y="4723214"/>
            <a:ext cx="322063" cy="646331"/>
          </a:xfrm>
          <a:prstGeom prst="rect">
            <a:avLst/>
          </a:prstGeom>
          <a:noFill/>
        </p:spPr>
        <p:txBody>
          <a:bodyPr wrap="square" rtlCol="0">
            <a:spAutoFit/>
          </a:bodyPr>
          <a:lstStyle/>
          <a:p>
            <a:r>
              <a:rPr lang="en-GB" sz="3600" dirty="0">
                <a:solidFill>
                  <a:srgbClr val="00B050"/>
                </a:solidFill>
                <a:sym typeface="Wingdings" panose="05000000000000000000" pitchFamily="2" charset="2"/>
              </a:rPr>
              <a:t></a:t>
            </a:r>
            <a:endParaRPr lang="en-GB" sz="3600" dirty="0">
              <a:solidFill>
                <a:srgbClr val="00B050"/>
              </a:solidFill>
            </a:endParaRPr>
          </a:p>
        </p:txBody>
      </p:sp>
    </p:spTree>
    <p:extLst>
      <p:ext uri="{BB962C8B-B14F-4D97-AF65-F5344CB8AC3E}">
        <p14:creationId xmlns:p14="http://schemas.microsoft.com/office/powerpoint/2010/main" val="9744626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5tCFcu9LSkqa8aoipPAiNw"/>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Deloitte White Presentatio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loitte White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rgbClr val="002776"/>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rgbClr val="002776"/>
            </a:solidFill>
            <a:effectLst/>
            <a:latin typeface="Arial" pitchFamily="34" charset="0"/>
          </a:defRPr>
        </a:defPPr>
      </a:lstStyle>
    </a:lnDef>
  </a:objectDefaults>
  <a:extraClrSchemeLst>
    <a:extraClrScheme>
      <a:clrScheme name="Deloitte White Presentation 1">
        <a:dk1>
          <a:srgbClr val="99CC00"/>
        </a:dk1>
        <a:lt1>
          <a:srgbClr val="FFFFFF"/>
        </a:lt1>
        <a:dk2>
          <a:srgbClr val="000066"/>
        </a:dk2>
        <a:lt2>
          <a:srgbClr val="FFFFFF"/>
        </a:lt2>
        <a:accent1>
          <a:srgbClr val="009999"/>
        </a:accent1>
        <a:accent2>
          <a:srgbClr val="6666FF"/>
        </a:accent2>
        <a:accent3>
          <a:srgbClr val="AAAAB8"/>
        </a:accent3>
        <a:accent4>
          <a:srgbClr val="DADADA"/>
        </a:accent4>
        <a:accent5>
          <a:srgbClr val="AACACA"/>
        </a:accent5>
        <a:accent6>
          <a:srgbClr val="5C5CE7"/>
        </a:accent6>
        <a:hlink>
          <a:srgbClr val="996633"/>
        </a:hlink>
        <a:folHlink>
          <a:srgbClr val="FF6699"/>
        </a:folHlink>
      </a:clrScheme>
      <a:clrMap bg1="dk2" tx1="lt1" bg2="dk1" tx2="lt2" accent1="accent1" accent2="accent2" accent3="accent3" accent4="accent4" accent5="accent5" accent6="accent6" hlink="hlink" folHlink="folHlink"/>
    </a:extraClrScheme>
    <a:extraClrScheme>
      <a:clrScheme name="Deloitte White Presentation 2">
        <a:dk1>
          <a:srgbClr val="000066"/>
        </a:dk1>
        <a:lt1>
          <a:srgbClr val="FFFFFF"/>
        </a:lt1>
        <a:dk2>
          <a:srgbClr val="000066"/>
        </a:dk2>
        <a:lt2>
          <a:srgbClr val="99CC00"/>
        </a:lt2>
        <a:accent1>
          <a:srgbClr val="009999"/>
        </a:accent1>
        <a:accent2>
          <a:srgbClr val="6666FF"/>
        </a:accent2>
        <a:accent3>
          <a:srgbClr val="FFFFFF"/>
        </a:accent3>
        <a:accent4>
          <a:srgbClr val="000056"/>
        </a:accent4>
        <a:accent5>
          <a:srgbClr val="AACACA"/>
        </a:accent5>
        <a:accent6>
          <a:srgbClr val="5C5CE7"/>
        </a:accent6>
        <a:hlink>
          <a:srgbClr val="996633"/>
        </a:hlink>
        <a:folHlink>
          <a:srgbClr val="FF6699"/>
        </a:folHlink>
      </a:clrScheme>
      <a:clrMap bg1="lt1" tx1="dk1" bg2="lt2" tx2="dk2" accent1="accent1" accent2="accent2" accent3="accent3" accent4="accent4" accent5="accent5" accent6="accent6" hlink="hlink" folHlink="folHlink"/>
    </a:extraClrScheme>
    <a:extraClrScheme>
      <a:clrScheme name="Deloitte White Presentation 3">
        <a:dk1>
          <a:srgbClr val="D9DAB2"/>
        </a:dk1>
        <a:lt1>
          <a:srgbClr val="FFFFFF"/>
        </a:lt1>
        <a:dk2>
          <a:srgbClr val="000066"/>
        </a:dk2>
        <a:lt2>
          <a:srgbClr val="FFFFFF"/>
        </a:lt2>
        <a:accent1>
          <a:srgbClr val="800080"/>
        </a:accent1>
        <a:accent2>
          <a:srgbClr val="996633"/>
        </a:accent2>
        <a:accent3>
          <a:srgbClr val="AAAAB8"/>
        </a:accent3>
        <a:accent4>
          <a:srgbClr val="DADADA"/>
        </a:accent4>
        <a:accent5>
          <a:srgbClr val="C0AAC0"/>
        </a:accent5>
        <a:accent6>
          <a:srgbClr val="8A5C2D"/>
        </a:accent6>
        <a:hlink>
          <a:srgbClr val="336600"/>
        </a:hlink>
        <a:folHlink>
          <a:srgbClr val="6666FF"/>
        </a:folHlink>
      </a:clrScheme>
      <a:clrMap bg1="dk2" tx1="lt1" bg2="dk1" tx2="lt2" accent1="accent1" accent2="accent2" accent3="accent3" accent4="accent4" accent5="accent5" accent6="accent6" hlink="hlink" folHlink="folHlink"/>
    </a:extraClrScheme>
    <a:extraClrScheme>
      <a:clrScheme name="Deloitte White Presentation 4">
        <a:dk1>
          <a:srgbClr val="000066"/>
        </a:dk1>
        <a:lt1>
          <a:srgbClr val="FFFFFF"/>
        </a:lt1>
        <a:dk2>
          <a:srgbClr val="000066"/>
        </a:dk2>
        <a:lt2>
          <a:srgbClr val="D9D9B2"/>
        </a:lt2>
        <a:accent1>
          <a:srgbClr val="800080"/>
        </a:accent1>
        <a:accent2>
          <a:srgbClr val="996633"/>
        </a:accent2>
        <a:accent3>
          <a:srgbClr val="FFFFFF"/>
        </a:accent3>
        <a:accent4>
          <a:srgbClr val="000056"/>
        </a:accent4>
        <a:accent5>
          <a:srgbClr val="C0AAC0"/>
        </a:accent5>
        <a:accent6>
          <a:srgbClr val="8A5C2D"/>
        </a:accent6>
        <a:hlink>
          <a:srgbClr val="336600"/>
        </a:hlink>
        <a:folHlink>
          <a:srgbClr val="6666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62745e8-e224-48e8-a2e3-254862b8c2f5">
      <Value>181</Value>
      <Value>12</Value>
      <Value>10</Value>
      <Value>9</Value>
      <Value>38</Value>
    </TaxCatchAll>
    <lcf76f155ced4ddcb4097134ff3c332f xmlns="78dbe001-c251-4e73-ac7d-a437e8f0ea50">
      <Terms xmlns="http://schemas.microsoft.com/office/infopath/2007/PartnerControls"/>
    </lcf76f155ced4ddcb4097134ff3c332f>
    <EAReceivedDate xmlns="eebef177-55b5-4448-a5fb-28ea454417ee">2025-06-26T23:00:00+00:00</EAReceivedDate>
    <c52c737aaa794145b5e1ab0b33580095 xmlns="8595a0ec-c146-4eeb-925a-270f4bc4be63">
      <Terms xmlns="http://schemas.microsoft.com/office/infopath/2007/PartnerControls">
        <TermInfo xmlns="http://schemas.microsoft.com/office/infopath/2007/PartnerControls">
          <TermName xmlns="http://schemas.microsoft.com/office/infopath/2007/PartnerControls">Public Register</TermName>
          <TermId xmlns="http://schemas.microsoft.com/office/infopath/2007/PartnerControls">f1fcf6a6-5d97-4f1d-964e-a2f916eb1f18</TermId>
        </TermInfo>
      </Terms>
    </c52c737aaa794145b5e1ab0b33580095>
    <PermitNumber xmlns="eebef177-55b5-4448-a5fb-28ea454417ee">epr-xp3832nv</PermitNumber>
    <la34db7254a948be973d9738b9f07ba7 xmlns="8595a0ec-c146-4eeb-925a-270f4bc4be63">
      <Terms xmlns="http://schemas.microsoft.com/office/infopath/2007/PartnerControls">
        <TermInfo xmlns="http://schemas.microsoft.com/office/infopath/2007/PartnerControls">
          <TermName xmlns="http://schemas.microsoft.com/office/infopath/2007/PartnerControls">N/A - Do not select for New Permits</TermName>
          <TermId xmlns="http://schemas.microsoft.com/office/infopath/2007/PartnerControls">0430e4c2-ee0a-4b2d-9af6-df735aafbcb2</TermId>
        </TermInfo>
      </Terms>
    </la34db7254a948be973d9738b9f07ba7>
    <CessationDate xmlns="eebef177-55b5-4448-a5fb-28ea454417ee" xsi:nil="true"/>
    <NationalSecurity xmlns="eebef177-55b5-4448-a5fb-28ea454417ee">No</NationalSecurity>
    <OtherReference xmlns="eebef177-55b5-4448-a5fb-28ea454417ee">-</OtherReference>
    <EventLink xmlns="5ffd8e36-f429-4edc-ab50-c5be84842779" xsi:nil="true"/>
    <d22401b98bfe4ec6b8dacbec81c66a1e xmlns="8595a0ec-c146-4eeb-925a-270f4bc4be63">
      <Terms xmlns="http://schemas.microsoft.com/office/infopath/2007/PartnerControls"/>
    </d22401b98bfe4ec6b8dacbec81c66a1e>
    <Customer_x002f_OperatorName xmlns="eebef177-55b5-4448-a5fb-28ea454417ee">Angus Fire Limited</Customer_x002f_OperatorName>
    <ncb1594ff73b435992550f571a78c184 xmlns="8595a0ec-c146-4eeb-925a-270f4bc4be63">
      <Terms xmlns="http://schemas.microsoft.com/office/infopath/2007/PartnerControls">
        <TermInfo xmlns="http://schemas.microsoft.com/office/infopath/2007/PartnerControls">
          <TermName xmlns="http://schemas.microsoft.com/office/infopath/2007/PartnerControls">EPR</TermName>
          <TermId xmlns="http://schemas.microsoft.com/office/infopath/2007/PartnerControls">0e5af97d-1a8c-4d8f-a20b-528a11cab1f6</TermId>
        </TermInfo>
      </Terms>
    </ncb1594ff73b435992550f571a78c184>
    <DocumentDate xmlns="eebef177-55b5-4448-a5fb-28ea454417ee">2025-06-26T23:00:00+00:00</DocumentDate>
    <f91636ce86a943e5a85e589048b494b2 xmlns="8595a0ec-c146-4eeb-925a-270f4bc4be63">
      <Terms xmlns="http://schemas.microsoft.com/office/infopath/2007/PartnerControls"/>
    </f91636ce86a943e5a85e589048b494b2>
    <bf174f8632e04660b372cf372c1956fe xmlns="8595a0ec-c146-4eeb-925a-270f4bc4be63">
      <Terms xmlns="http://schemas.microsoft.com/office/infopath/2007/PartnerControls"/>
    </bf174f8632e04660b372cf372c1956fe>
    <mb0b523b12654e57a98fd73f451222f6 xmlns="8595a0ec-c146-4eeb-925a-270f4bc4be63">
      <Terms xmlns="http://schemas.microsoft.com/office/infopath/2007/PartnerControls"/>
    </mb0b523b12654e57a98fd73f451222f6>
    <CurrentPermit xmlns="eebef177-55b5-4448-a5fb-28ea454417ee">N/A - Do not select for New Permits</CurrentPermit>
    <_Flow_SignoffStatus xmlns="78dbe001-c251-4e73-ac7d-a437e8f0ea50" xsi:nil="true"/>
    <EPRNumber xmlns="eebef177-55b5-4448-a5fb-28ea454417ee">-</EPRNumber>
    <ed3cfd1978f244c4af5dc9d642a18018 xmlns="8595a0ec-c146-4eeb-925a-270f4bc4be63">
      <Terms xmlns="http://schemas.microsoft.com/office/infopath/2007/PartnerControls"/>
    </ed3cfd1978f244c4af5dc9d642a18018>
    <d3564be703db47eda46ec138bc1ba091 xmlns="8595a0ec-c146-4eeb-925a-270f4bc4be63">
      <Terms xmlns="http://schemas.microsoft.com/office/infopath/2007/PartnerControls">
        <TermInfo xmlns="http://schemas.microsoft.com/office/infopath/2007/PartnerControls">
          <TermName xmlns="http://schemas.microsoft.com/office/infopath/2007/PartnerControls">Application ＆ Associated Docs</TermName>
          <TermId xmlns="http://schemas.microsoft.com/office/infopath/2007/PartnerControls">5eadfd3c-6deb-44e1-b7e1-16accd427bec</TermId>
        </TermInfo>
      </Terms>
    </d3564be703db47eda46ec138bc1ba091>
    <FacilityAddressPostcode xmlns="eebef177-55b5-4448-a5fb-28ea454417ee">LA2 7NA</FacilityAddressPostcode>
    <ExternalAuthor xmlns="eebef177-55b5-4448-a5fb-28ea454417ee">Lisa Jobling</ExternalAuthor>
    <SiteName xmlns="eebef177-55b5-4448-a5fb-28ea454417ee">Bentham Fire Fighting Chemicals</SiteName>
    <m63bd5d2e6554c968a3f4ff9289590fe xmlns="8595a0ec-c146-4eeb-925a-270f4bc4be63">
      <Terms xmlns="http://schemas.microsoft.com/office/infopath/2007/PartnerControls"/>
    </m63bd5d2e6554c968a3f4ff9289590fe>
    <p517ccc45a7e4674ae144f9410147bb3 xmlns="8595a0ec-c146-4eeb-925a-270f4bc4be63">
      <Terms xmlns="http://schemas.microsoft.com/office/infopath/2007/PartnerControls">
        <TermInfo xmlns="http://schemas.microsoft.com/office/infopath/2007/PartnerControls">
          <TermName xmlns="http://schemas.microsoft.com/office/infopath/2007/PartnerControls">Installations</TermName>
          <TermId xmlns="http://schemas.microsoft.com/office/infopath/2007/PartnerControls">645f1c9c-65df-490a-9ce3-4a2aa7c5ff7f</TermId>
        </TermInfo>
      </Terms>
    </p517ccc45a7e4674ae144f9410147bb3>
    <ga477587807b4e8dbd9d142e03c014fa xmlns="8595a0ec-c146-4eeb-925a-270f4bc4be63">
      <Terms xmlns="http://schemas.microsoft.com/office/infopath/2007/PartnerControls"/>
    </ga477587807b4e8dbd9d142e03c014fa>
    <FacilityAddress xmlns="eebef177-55b5-4448-a5fb-28ea454417ee">Station Road  High Bentham  North Yorkshire  LA2 7NA</FacilityAddres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Permit File" ma:contentTypeID="0x0101000E9AD557692E154F9D2697C8C6432F76003D79BE554BA5FA4C855D1235E340D070" ma:contentTypeVersion="48" ma:contentTypeDescription="Create a new document." ma:contentTypeScope="" ma:versionID="81eeb04ebf55e5dc65fad5d88aef8ab8">
  <xsd:schema xmlns:xsd="http://www.w3.org/2001/XMLSchema" xmlns:xs="http://www.w3.org/2001/XMLSchema" xmlns:p="http://schemas.microsoft.com/office/2006/metadata/properties" xmlns:ns2="8595a0ec-c146-4eeb-925a-270f4bc4be63" xmlns:ns3="662745e8-e224-48e8-a2e3-254862b8c2f5" xmlns:ns4="eebef177-55b5-4448-a5fb-28ea454417ee" xmlns:ns5="5ffd8e36-f429-4edc-ab50-c5be84842779" xmlns:ns6="78dbe001-c251-4e73-ac7d-a437e8f0ea50" targetNamespace="http://schemas.microsoft.com/office/2006/metadata/properties" ma:root="true" ma:fieldsID="6e81fb7879845f4725c79e6bab270ede" ns2:_="" ns3:_="" ns4:_="" ns5:_="" ns6:_="">
    <xsd:import namespace="8595a0ec-c146-4eeb-925a-270f4bc4be63"/>
    <xsd:import namespace="662745e8-e224-48e8-a2e3-254862b8c2f5"/>
    <xsd:import namespace="eebef177-55b5-4448-a5fb-28ea454417ee"/>
    <xsd:import namespace="5ffd8e36-f429-4edc-ab50-c5be84842779"/>
    <xsd:import namespace="78dbe001-c251-4e73-ac7d-a437e8f0ea50"/>
    <xsd:element name="properties">
      <xsd:complexType>
        <xsd:sequence>
          <xsd:element name="documentManagement">
            <xsd:complexType>
              <xsd:all>
                <xsd:element ref="ns2:d3564be703db47eda46ec138bc1ba091" minOccurs="0"/>
                <xsd:element ref="ns3:TaxCatchAll" minOccurs="0"/>
                <xsd:element ref="ns3:TaxCatchAllLabel" minOccurs="0"/>
                <xsd:element ref="ns4:DocumentDate"/>
                <xsd:element ref="ns4:EAReceivedDate"/>
                <xsd:element ref="ns4:ExternalAuthor"/>
                <xsd:element ref="ns2:c52c737aaa794145b5e1ab0b33580095" minOccurs="0"/>
                <xsd:element ref="ns2:ncb1594ff73b435992550f571a78c184" minOccurs="0"/>
                <xsd:element ref="ns2:p517ccc45a7e4674ae144f9410147bb3" minOccurs="0"/>
                <xsd:element ref="ns2:f91636ce86a943e5a85e589048b494b2" minOccurs="0"/>
                <xsd:element ref="ns4:PermitNumber"/>
                <xsd:element ref="ns4:OtherReference" minOccurs="0"/>
                <xsd:element ref="ns4:EPRNumber" minOccurs="0"/>
                <xsd:element ref="ns4:Customer_x002f_OperatorName"/>
                <xsd:element ref="ns4:SiteName"/>
                <xsd:element ref="ns4:FacilityAddress"/>
                <xsd:element ref="ns4:FacilityAddressPostcode"/>
                <xsd:element ref="ns2:ga477587807b4e8dbd9d142e03c014fa" minOccurs="0"/>
                <xsd:element ref="ns2:la34db7254a948be973d9738b9f07ba7" minOccurs="0"/>
                <xsd:element ref="ns2:bf174f8632e04660b372cf372c1956fe" minOccurs="0"/>
                <xsd:element ref="ns2:mb0b523b12654e57a98fd73f451222f6" minOccurs="0"/>
                <xsd:element ref="ns4:CessationDate" minOccurs="0"/>
                <xsd:element ref="ns4:NationalSecurity" minOccurs="0"/>
                <xsd:element ref="ns2:ed3cfd1978f244c4af5dc9d642a18018" minOccurs="0"/>
                <xsd:element ref="ns4:CurrentPermit" minOccurs="0"/>
                <xsd:element ref="ns5:EventLink" minOccurs="0"/>
                <xsd:element ref="ns2:m63bd5d2e6554c968a3f4ff9289590fe" minOccurs="0"/>
                <xsd:element ref="ns2:d22401b98bfe4ec6b8dacbec81c66a1e" minOccurs="0"/>
                <xsd:element ref="ns6:MediaServiceMetadata" minOccurs="0"/>
                <xsd:element ref="ns6:MediaServiceFastMetadata" minOccurs="0"/>
                <xsd:element ref="ns6:MediaServiceDateTaken" minOccurs="0"/>
                <xsd:element ref="ns6:MediaServiceAutoTags" minOccurs="0"/>
                <xsd:element ref="ns6:MediaServiceGenerationTime" minOccurs="0"/>
                <xsd:element ref="ns6:MediaServiceEventHashCode" minOccurs="0"/>
                <xsd:element ref="ns6:MediaServiceOCR" minOccurs="0"/>
                <xsd:element ref="ns6:MediaServiceAutoKeyPoints" minOccurs="0"/>
                <xsd:element ref="ns6:MediaServiceKeyPoints" minOccurs="0"/>
                <xsd:element ref="ns6:MediaServiceLocation" minOccurs="0"/>
                <xsd:element ref="ns6:MediaLengthInSeconds" minOccurs="0"/>
                <xsd:element ref="ns2:SharedWithUsers" minOccurs="0"/>
                <xsd:element ref="ns2:SharedWithDetails" minOccurs="0"/>
                <xsd:element ref="ns6:lcf76f155ced4ddcb4097134ff3c332f" minOccurs="0"/>
                <xsd:element ref="ns6:MediaServiceObjectDetectorVersions" minOccurs="0"/>
                <xsd:element ref="ns6:MediaServiceSearchProperties" minOccurs="0"/>
                <xsd:element ref="ns6: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95a0ec-c146-4eeb-925a-270f4bc4be63" elementFormDefault="qualified">
    <xsd:import namespace="http://schemas.microsoft.com/office/2006/documentManagement/types"/>
    <xsd:import namespace="http://schemas.microsoft.com/office/infopath/2007/PartnerControls"/>
    <xsd:element name="d3564be703db47eda46ec138bc1ba091" ma:index="8" ma:taxonomy="true" ma:internalName="d3564be703db47eda46ec138bc1ba091" ma:taxonomyFieldName="ActivityGrouping" ma:displayName="Activity Grouping" ma:default="8;#Unassigned|cb01650a-31a4-4ad3-af7c-01edd0cc5fa8" ma:fieldId="{d3564be7-03db-47ed-a46e-c138bc1ba091}" ma:sspId="d1117845-93f6-4da3-abaa-fcb4fa669c78" ma:termSetId="c26d6a6f-914d-4d0c-bc0a-7a709b431a10" ma:anchorId="00000000-0000-0000-0000-000000000000" ma:open="false" ma:isKeyword="false">
      <xsd:complexType>
        <xsd:sequence>
          <xsd:element ref="pc:Terms" minOccurs="0" maxOccurs="1"/>
        </xsd:sequence>
      </xsd:complexType>
    </xsd:element>
    <xsd:element name="c52c737aaa794145b5e1ab0b33580095" ma:index="15" ma:taxonomy="true" ma:internalName="c52c737aaa794145b5e1ab0b33580095" ma:taxonomyFieldName="DisclosureStatus" ma:displayName="Disclosure Status" ma:fieldId="{c52c737a-aa79-4145-b5e1-ab0b33580095}" ma:sspId="d1117845-93f6-4da3-abaa-fcb4fa669c78" ma:termSetId="be5a9b7f-442f-4603-a8b8-76f5f1ec70c3" ma:anchorId="00000000-0000-0000-0000-000000000000" ma:open="false" ma:isKeyword="false">
      <xsd:complexType>
        <xsd:sequence>
          <xsd:element ref="pc:Terms" minOccurs="0" maxOccurs="1"/>
        </xsd:sequence>
      </xsd:complexType>
    </xsd:element>
    <xsd:element name="ncb1594ff73b435992550f571a78c184" ma:index="17" ma:taxonomy="true" ma:internalName="ncb1594ff73b435992550f571a78c184" ma:taxonomyFieldName="Regime" ma:displayName="Regime" ma:fieldId="{7cb1594f-f73b-4359-9255-0f571a78c184}" ma:taxonomyMulti="true" ma:sspId="d1117845-93f6-4da3-abaa-fcb4fa669c78" ma:termSetId="79e1bcb8-4c43-4df4-ad15-4ec7b927a847" ma:anchorId="00000000-0000-0000-0000-000000000000" ma:open="false" ma:isKeyword="false">
      <xsd:complexType>
        <xsd:sequence>
          <xsd:element ref="pc:Terms" minOccurs="0" maxOccurs="1"/>
        </xsd:sequence>
      </xsd:complexType>
    </xsd:element>
    <xsd:element name="p517ccc45a7e4674ae144f9410147bb3" ma:index="19" ma:taxonomy="true" ma:internalName="p517ccc45a7e4674ae144f9410147bb3" ma:taxonomyFieldName="RegulatedActivityClass" ma:displayName="Regulated Activity Class" ma:fieldId="{9517ccc4-5a7e-4674-ae14-4f9410147bb3}" ma:taxonomyMulti="true" ma:sspId="d1117845-93f6-4da3-abaa-fcb4fa669c78" ma:termSetId="41ee975a-727d-4c90-bb75-bfa3c8eb72dc" ma:anchorId="00000000-0000-0000-0000-000000000000" ma:open="false" ma:isKeyword="false">
      <xsd:complexType>
        <xsd:sequence>
          <xsd:element ref="pc:Terms" minOccurs="0" maxOccurs="1"/>
        </xsd:sequence>
      </xsd:complexType>
    </xsd:element>
    <xsd:element name="f91636ce86a943e5a85e589048b494b2" ma:index="21" nillable="true" ma:taxonomy="true" ma:internalName="f91636ce86a943e5a85e589048b494b2" ma:taxonomyFieldName="RegulatedActivitySub_x002d_Class" ma:displayName="Regulated Activity Sub-Class" ma:fieldId="{f91636ce-86a9-43e5-a85e-589048b494b2}" ma:taxonomyMulti="true" ma:sspId="d1117845-93f6-4da3-abaa-fcb4fa669c78" ma:termSetId="3c5ee371-f842-4910-b55e-fca1c7c08571" ma:anchorId="00000000-0000-0000-0000-000000000000" ma:open="false" ma:isKeyword="false">
      <xsd:complexType>
        <xsd:sequence>
          <xsd:element ref="pc:Terms" minOccurs="0" maxOccurs="1"/>
        </xsd:sequence>
      </xsd:complexType>
    </xsd:element>
    <xsd:element name="ga477587807b4e8dbd9d142e03c014fa" ma:index="30" nillable="true" ma:taxonomy="true" ma:internalName="ga477587807b4e8dbd9d142e03c014fa" ma:taxonomyFieldName="Catchment" ma:displayName="Catchment" ma:fieldId="{0a477587-807b-4e8d-bd9d-142e03c014fa}" ma:sspId="d1117845-93f6-4da3-abaa-fcb4fa669c78" ma:termSetId="a3d7cc5e-3544-4097-ac09-3626e2dfc582" ma:anchorId="00000000-0000-0000-0000-000000000000" ma:open="false" ma:isKeyword="false">
      <xsd:complexType>
        <xsd:sequence>
          <xsd:element ref="pc:Terms" minOccurs="0" maxOccurs="1"/>
        </xsd:sequence>
      </xsd:complexType>
    </xsd:element>
    <xsd:element name="la34db7254a948be973d9738b9f07ba7" ma:index="32" ma:taxonomy="true" ma:internalName="la34db7254a948be973d9738b9f07ba7" ma:taxonomyFieldName="TypeofPermit" ma:displayName="Type of Permit" ma:default="9;#N/A - Do not select for New Permits|0430e4c2-ee0a-4b2d-9af6-df735aafbcb2" ma:fieldId="{5a34db72-54a9-48be-973d-9738b9f07ba7}" ma:taxonomyMulti="true" ma:sspId="d1117845-93f6-4da3-abaa-fcb4fa669c78" ma:termSetId="7d47b671-38b6-4716-ba29-cfb8e9b10e5f" ma:anchorId="00000000-0000-0000-0000-000000000000" ma:open="false" ma:isKeyword="false">
      <xsd:complexType>
        <xsd:sequence>
          <xsd:element ref="pc:Terms" minOccurs="0" maxOccurs="1"/>
        </xsd:sequence>
      </xsd:complexType>
    </xsd:element>
    <xsd:element name="bf174f8632e04660b372cf372c1956fe" ma:index="34" nillable="true" ma:taxonomy="true" ma:internalName="bf174f8632e04660b372cf372c1956fe" ma:taxonomyFieldName="StandardRulesID" ma:displayName="StandardRulesID" ma:fieldId="{bf174f86-32e0-4660-b372-cf372c1956fe}" ma:taxonomyMulti="true" ma:sspId="d1117845-93f6-4da3-abaa-fcb4fa669c78" ma:termSetId="8e138792-83d5-43de-b6e8-7ca5b827ccd8" ma:anchorId="00000000-0000-0000-0000-000000000000" ma:open="false" ma:isKeyword="false">
      <xsd:complexType>
        <xsd:sequence>
          <xsd:element ref="pc:Terms" minOccurs="0" maxOccurs="1"/>
        </xsd:sequence>
      </xsd:complexType>
    </xsd:element>
    <xsd:element name="mb0b523b12654e57a98fd73f451222f6" ma:index="36" nillable="true" ma:taxonomy="true" ma:internalName="mb0b523b12654e57a98fd73f451222f6" ma:taxonomyFieldName="CessationStatus" ma:displayName="Cessation Status" ma:fieldId="{6b0b523b-1265-4e57-a98f-d73f451222f6}" ma:sspId="d1117845-93f6-4da3-abaa-fcb4fa669c78" ma:termSetId="8efff926-82ca-4afb-81c6-bc22e4acfd61" ma:anchorId="00000000-0000-0000-0000-000000000000" ma:open="false" ma:isKeyword="false">
      <xsd:complexType>
        <xsd:sequence>
          <xsd:element ref="pc:Terms" minOccurs="0" maxOccurs="1"/>
        </xsd:sequence>
      </xsd:complexType>
    </xsd:element>
    <xsd:element name="ed3cfd1978f244c4af5dc9d642a18018" ma:index="40" nillable="true" ma:taxonomy="true" ma:internalName="ed3cfd1978f244c4af5dc9d642a18018" ma:taxonomyFieldName="MajorProjectID" ma:displayName="Major Project ID" ma:fieldId="{ed3cfd19-78f2-44c4-af5d-c9d642a18018}" ma:sspId="d1117845-93f6-4da3-abaa-fcb4fa669c78" ma:termSetId="d4a353e3-1bf8-453f-805b-242d6a6db91b" ma:anchorId="00000000-0000-0000-0000-000000000000" ma:open="false" ma:isKeyword="false">
      <xsd:complexType>
        <xsd:sequence>
          <xsd:element ref="pc:Terms" minOccurs="0" maxOccurs="1"/>
        </xsd:sequence>
      </xsd:complexType>
    </xsd:element>
    <xsd:element name="m63bd5d2e6554c968a3f4ff9289590fe" ma:index="44" nillable="true" ma:taxonomy="true" ma:internalName="m63bd5d2e6554c968a3f4ff9289590fe" ma:taxonomyFieldName="EventType1" ma:displayName="Event Type" ma:readOnly="false" ma:fieldId="{663bd5d2-e655-4c96-8a3f-4ff9289590fe}" ma:sspId="d1117845-93f6-4da3-abaa-fcb4fa669c78" ma:termSetId="6eb2a3b8-caae-450e-a142-afb8c0df3527" ma:anchorId="00000000-0000-0000-0000-000000000000" ma:open="false" ma:isKeyword="false">
      <xsd:complexType>
        <xsd:sequence>
          <xsd:element ref="pc:Terms" minOccurs="0" maxOccurs="1"/>
        </xsd:sequence>
      </xsd:complexType>
    </xsd:element>
    <xsd:element name="d22401b98bfe4ec6b8dacbec81c66a1e" ma:index="46" nillable="true" ma:taxonomy="true" ma:internalName="d22401b98bfe4ec6b8dacbec81c66a1e" ma:taxonomyFieldName="PermitDocumentType" ma:displayName="Permit Document Type" ma:readOnly="false" ma:fieldId="{d22401b9-8bfe-4ec6-b8da-cbec81c66a1e}" ma:sspId="d1117845-93f6-4da3-abaa-fcb4fa669c78" ma:termSetId="1e9654a3-ed8b-47e0-af9b-cd306150e83f" ma:anchorId="00000000-0000-0000-0000-000000000000" ma:open="false" ma:isKeyword="false">
      <xsd:complexType>
        <xsd:sequence>
          <xsd:element ref="pc:Terms" minOccurs="0" maxOccurs="1"/>
        </xsd:sequence>
      </xsd:complexType>
    </xsd:element>
    <xsd:element name="SharedWithUsers" ma:index="5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62745e8-e224-48e8-a2e3-254862b8c2f5" elementFormDefault="qualified">
    <xsd:import namespace="http://schemas.microsoft.com/office/2006/documentManagement/types"/>
    <xsd:import namespace="http://schemas.microsoft.com/office/infopath/2007/PartnerControls"/>
    <xsd:element name="TaxCatchAll" ma:index="9" nillable="true" ma:displayName="Taxonomy Catch All Column" ma:hidden="true" ma:list="{92e41c19-1047-4874-acff-e817b08e966f}" ma:internalName="TaxCatchAll" ma:showField="CatchAllData" ma:web="8595a0ec-c146-4eeb-925a-270f4bc4be63">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2e41c19-1047-4874-acff-e817b08e966f}" ma:internalName="TaxCatchAllLabel" ma:readOnly="true" ma:showField="CatchAllDataLabel" ma:web="8595a0ec-c146-4eeb-925a-270f4bc4be6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ebef177-55b5-4448-a5fb-28ea454417ee" elementFormDefault="qualified">
    <xsd:import namespace="http://schemas.microsoft.com/office/2006/documentManagement/types"/>
    <xsd:import namespace="http://schemas.microsoft.com/office/infopath/2007/PartnerControls"/>
    <xsd:element name="DocumentDate" ma:index="12" ma:displayName="Document Date" ma:format="DateOnly" ma:indexed="true" ma:internalName="DocumentDate">
      <xsd:simpleType>
        <xsd:restriction base="dms:DateTime"/>
      </xsd:simpleType>
    </xsd:element>
    <xsd:element name="EAReceivedDate" ma:index="13" ma:displayName="Received Date" ma:format="DateOnly" ma:internalName="EAReceivedDate">
      <xsd:simpleType>
        <xsd:restriction base="dms:DateTime"/>
      </xsd:simpleType>
    </xsd:element>
    <xsd:element name="ExternalAuthor" ma:index="14" ma:displayName="Document Author" ma:internalName="ExternalAuthor">
      <xsd:simpleType>
        <xsd:restriction base="dms:Text">
          <xsd:maxLength value="255"/>
        </xsd:restriction>
      </xsd:simpleType>
    </xsd:element>
    <xsd:element name="PermitNumber" ma:index="23" ma:displayName="Permit Number" ma:internalName="PermitNumber">
      <xsd:simpleType>
        <xsd:restriction base="dms:Text">
          <xsd:maxLength value="255"/>
        </xsd:restriction>
      </xsd:simpleType>
    </xsd:element>
    <xsd:element name="OtherReference" ma:index="24" nillable="true" ma:displayName="Other Reference" ma:internalName="OtherReference">
      <xsd:simpleType>
        <xsd:restriction base="dms:Text">
          <xsd:maxLength value="255"/>
        </xsd:restriction>
      </xsd:simpleType>
    </xsd:element>
    <xsd:element name="EPRNumber" ma:index="25" nillable="true" ma:displayName="EPR Number" ma:internalName="EPRNumber">
      <xsd:simpleType>
        <xsd:restriction base="dms:Text">
          <xsd:maxLength value="255"/>
        </xsd:restriction>
      </xsd:simpleType>
    </xsd:element>
    <xsd:element name="Customer_x002f_OperatorName" ma:index="26" ma:displayName="Customer / Operator Name" ma:internalName="Customer_x002F_OperatorName">
      <xsd:simpleType>
        <xsd:restriction base="dms:Text">
          <xsd:maxLength value="255"/>
        </xsd:restriction>
      </xsd:simpleType>
    </xsd:element>
    <xsd:element name="SiteName" ma:index="27" ma:displayName="Facility Name" ma:internalName="SiteName">
      <xsd:simpleType>
        <xsd:restriction base="dms:Text">
          <xsd:maxLength value="255"/>
        </xsd:restriction>
      </xsd:simpleType>
    </xsd:element>
    <xsd:element name="FacilityAddress" ma:index="28" ma:displayName="Facility Address" ma:internalName="FacilityAddress">
      <xsd:simpleType>
        <xsd:restriction base="dms:Note">
          <xsd:maxLength value="255"/>
        </xsd:restriction>
      </xsd:simpleType>
    </xsd:element>
    <xsd:element name="FacilityAddressPostcode" ma:index="29" ma:displayName="Facility Address Postcode" ma:internalName="FacilityAddressPostcode">
      <xsd:simpleType>
        <xsd:restriction base="dms:Text">
          <xsd:maxLength value="255"/>
        </xsd:restriction>
      </xsd:simpleType>
    </xsd:element>
    <xsd:element name="CessationDate" ma:index="38" nillable="true" ma:displayName="Cessation Date" ma:format="DateOnly" ma:internalName="CessationDate">
      <xsd:simpleType>
        <xsd:restriction base="dms:DateTime"/>
      </xsd:simpleType>
    </xsd:element>
    <xsd:element name="NationalSecurity" ma:index="39" nillable="true" ma:displayName="National Security" ma:default="No" ma:format="Dropdown" ma:internalName="NationalSecurity">
      <xsd:simpleType>
        <xsd:restriction base="dms:Choice">
          <xsd:enumeration value="Yes"/>
          <xsd:enumeration value="No"/>
        </xsd:restriction>
      </xsd:simpleType>
    </xsd:element>
    <xsd:element name="CurrentPermit" ma:index="42" nillable="true" ma:displayName="Current Permit" ma:default="N/A - Do not select for New Permits" ma:format="Dropdown" ma:internalName="CurrentPermit">
      <xsd:simpleType>
        <xsd:restriction base="dms:Choice">
          <xsd:enumeration value="Yes"/>
          <xsd:enumeration value="No"/>
          <xsd:enumeration value="N/A - Do not select for New Permits"/>
        </xsd:restriction>
      </xsd:simpleType>
    </xsd:element>
  </xsd:schema>
  <xsd:schema xmlns:xsd="http://www.w3.org/2001/XMLSchema" xmlns:xs="http://www.w3.org/2001/XMLSchema" xmlns:dms="http://schemas.microsoft.com/office/2006/documentManagement/types" xmlns:pc="http://schemas.microsoft.com/office/infopath/2007/PartnerControls" targetNamespace="5ffd8e36-f429-4edc-ab50-c5be84842779" elementFormDefault="qualified">
    <xsd:import namespace="http://schemas.microsoft.com/office/2006/documentManagement/types"/>
    <xsd:import namespace="http://schemas.microsoft.com/office/infopath/2007/PartnerControls"/>
    <xsd:element name="EventLink" ma:index="43" nillable="true" ma:displayName="Event Link" ma:internalName="EventLink">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dbe001-c251-4e73-ac7d-a437e8f0ea50" elementFormDefault="qualified">
    <xsd:import namespace="http://schemas.microsoft.com/office/2006/documentManagement/types"/>
    <xsd:import namespace="http://schemas.microsoft.com/office/infopath/2007/PartnerControls"/>
    <xsd:element name="MediaServiceMetadata" ma:index="48" nillable="true" ma:displayName="MediaServiceMetadata" ma:hidden="true" ma:internalName="MediaServiceMetadata" ma:readOnly="true">
      <xsd:simpleType>
        <xsd:restriction base="dms:Note"/>
      </xsd:simpleType>
    </xsd:element>
    <xsd:element name="MediaServiceFastMetadata" ma:index="49" nillable="true" ma:displayName="MediaServiceFastMetadata" ma:hidden="true" ma:internalName="MediaServiceFastMetadata" ma:readOnly="true">
      <xsd:simpleType>
        <xsd:restriction base="dms:Note"/>
      </xsd:simpleType>
    </xsd:element>
    <xsd:element name="MediaServiceDateTaken" ma:index="50" nillable="true" ma:displayName="MediaServiceDateTaken" ma:hidden="true" ma:internalName="MediaServiceDateTaken" ma:readOnly="true">
      <xsd:simpleType>
        <xsd:restriction base="dms:Text"/>
      </xsd:simpleType>
    </xsd:element>
    <xsd:element name="MediaServiceAutoTags" ma:index="51" nillable="true" ma:displayName="Tags" ma:internalName="MediaServiceAutoTags" ma:readOnly="true">
      <xsd:simpleType>
        <xsd:restriction base="dms:Text"/>
      </xsd:simpleType>
    </xsd:element>
    <xsd:element name="MediaServiceGenerationTime" ma:index="52" nillable="true" ma:displayName="MediaServiceGenerationTime" ma:hidden="true" ma:internalName="MediaServiceGenerationTime" ma:readOnly="true">
      <xsd:simpleType>
        <xsd:restriction base="dms:Text"/>
      </xsd:simpleType>
    </xsd:element>
    <xsd:element name="MediaServiceEventHashCode" ma:index="53" nillable="true" ma:displayName="MediaServiceEventHashCode" ma:hidden="true" ma:internalName="MediaServiceEventHashCode" ma:readOnly="true">
      <xsd:simpleType>
        <xsd:restriction base="dms:Text"/>
      </xsd:simpleType>
    </xsd:element>
    <xsd:element name="MediaServiceOCR" ma:index="54" nillable="true" ma:displayName="Extracted Text" ma:internalName="MediaServiceOCR" ma:readOnly="true">
      <xsd:simpleType>
        <xsd:restriction base="dms:Note">
          <xsd:maxLength value="255"/>
        </xsd:restriction>
      </xsd:simpleType>
    </xsd:element>
    <xsd:element name="MediaServiceAutoKeyPoints" ma:index="55" nillable="true" ma:displayName="MediaServiceAutoKeyPoints" ma:hidden="true" ma:internalName="MediaServiceAutoKeyPoints" ma:readOnly="true">
      <xsd:simpleType>
        <xsd:restriction base="dms:Note"/>
      </xsd:simpleType>
    </xsd:element>
    <xsd:element name="MediaServiceKeyPoints" ma:index="56" nillable="true" ma:displayName="KeyPoints" ma:internalName="MediaServiceKeyPoints" ma:readOnly="true">
      <xsd:simpleType>
        <xsd:restriction base="dms:Note">
          <xsd:maxLength value="255"/>
        </xsd:restriction>
      </xsd:simpleType>
    </xsd:element>
    <xsd:element name="MediaServiceLocation" ma:index="57" nillable="true" ma:displayName="Location" ma:internalName="MediaServiceLocation" ma:readOnly="true">
      <xsd:simpleType>
        <xsd:restriction base="dms:Text"/>
      </xsd:simpleType>
    </xsd:element>
    <xsd:element name="MediaLengthInSeconds" ma:index="58" nillable="true" ma:displayName="Length (seconds)" ma:internalName="MediaLengthInSeconds" ma:readOnly="true">
      <xsd:simpleType>
        <xsd:restriction base="dms:Unknown"/>
      </xsd:simpleType>
    </xsd:element>
    <xsd:element name="lcf76f155ced4ddcb4097134ff3c332f" ma:index="62" nillable="true" ma:taxonomy="true" ma:internalName="lcf76f155ced4ddcb4097134ff3c332f" ma:taxonomyFieldName="MediaServiceImageTags" ma:displayName="Image Tags" ma:readOnly="false" ma:fieldId="{5cf76f15-5ced-4ddc-b409-7134ff3c332f}" ma:taxonomyMulti="true" ma:sspId="d1117845-93f6-4da3-abaa-fcb4fa669c7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6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64" nillable="true" ma:displayName="MediaServiceSearchProperties" ma:hidden="true" ma:internalName="MediaServiceSearchProperties" ma:readOnly="true">
      <xsd:simpleType>
        <xsd:restriction base="dms:Note"/>
      </xsd:simpleType>
    </xsd:element>
    <xsd:element name="_Flow_SignoffStatus" ma:index="65" nillable="true" ma:displayName="Sign-off status" ma:internalName="Sign_x002d_off_x0020_status">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A5AFBB-B287-43C0-8B72-F1CAC047CFDA}">
  <ds:schemaRefs>
    <ds:schemaRef ds:uri="http://schemas.microsoft.com/office/2006/metadata/properties"/>
    <ds:schemaRef ds:uri="http://schemas.microsoft.com/office/infopath/2007/PartnerControls"/>
    <ds:schemaRef ds:uri="662745e8-e224-48e8-a2e3-254862b8c2f5"/>
    <ds:schemaRef ds:uri="78dbe001-c251-4e73-ac7d-a437e8f0ea50"/>
    <ds:schemaRef ds:uri="eebef177-55b5-4448-a5fb-28ea454417ee"/>
    <ds:schemaRef ds:uri="8595a0ec-c146-4eeb-925a-270f4bc4be63"/>
    <ds:schemaRef ds:uri="5ffd8e36-f429-4edc-ab50-c5be84842779"/>
  </ds:schemaRefs>
</ds:datastoreItem>
</file>

<file path=customXml/itemProps2.xml><?xml version="1.0" encoding="utf-8"?>
<ds:datastoreItem xmlns:ds="http://schemas.openxmlformats.org/officeDocument/2006/customXml" ds:itemID="{2A1F500D-A391-42FD-AE31-799377C25FA6}">
  <ds:schemaRefs>
    <ds:schemaRef ds:uri="http://schemas.microsoft.com/sharepoint/v3/contenttype/forms"/>
  </ds:schemaRefs>
</ds:datastoreItem>
</file>

<file path=customXml/itemProps3.xml><?xml version="1.0" encoding="utf-8"?>
<ds:datastoreItem xmlns:ds="http://schemas.openxmlformats.org/officeDocument/2006/customXml" ds:itemID="{A293DC42-9287-4510-9A81-2C00FDCC7A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95a0ec-c146-4eeb-925a-270f4bc4be63"/>
    <ds:schemaRef ds:uri="662745e8-e224-48e8-a2e3-254862b8c2f5"/>
    <ds:schemaRef ds:uri="eebef177-55b5-4448-a5fb-28ea454417ee"/>
    <ds:schemaRef ds:uri="5ffd8e36-f429-4edc-ab50-c5be84842779"/>
    <ds:schemaRef ds:uri="78dbe001-c251-4e73-ac7d-a437e8f0ea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910</TotalTime>
  <Words>810</Words>
  <Application>Microsoft Office PowerPoint</Application>
  <PresentationFormat>Widescreen</PresentationFormat>
  <Paragraphs>156</Paragraphs>
  <Slides>4</Slides>
  <Notes>1</Notes>
  <HiddenSlides>0</HiddenSlides>
  <MMClips>0</MMClips>
  <ScaleCrop>false</ScaleCrop>
  <HeadingPairs>
    <vt:vector size="4" baseType="variant">
      <vt:variant>
        <vt:lpstr>Theme</vt:lpstr>
      </vt:variant>
      <vt:variant>
        <vt:i4>2</vt:i4>
      </vt:variant>
      <vt:variant>
        <vt:lpstr>Slide Titles</vt:lpstr>
      </vt:variant>
      <vt:variant>
        <vt:i4>4</vt:i4>
      </vt:variant>
    </vt:vector>
  </HeadingPairs>
  <TitlesOfParts>
    <vt:vector size="6" baseType="lpstr">
      <vt:lpstr>Office Theme</vt:lpstr>
      <vt:lpstr>2_Deloitte White Presentation</vt:lpstr>
      <vt:lpstr>PowerPoint Presentation</vt:lpstr>
      <vt:lpstr>PowerPoint Presentation</vt:lpstr>
      <vt:lpstr>Process Flow – Task/Interaction/activity based</vt:lpstr>
      <vt:lpstr>ANGUS FIRE STORMWATER TREATMENT TRAIN – TANK DISCHARGE PHILOSOPHY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Wright</dc:creator>
  <cp:lastModifiedBy>Richard Wood</cp:lastModifiedBy>
  <cp:revision>3</cp:revision>
  <dcterms:created xsi:type="dcterms:W3CDTF">2025-03-24T11:02:20Z</dcterms:created>
  <dcterms:modified xsi:type="dcterms:W3CDTF">2025-07-18T07:38:32Z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0ea7001-5c24-4702-a3ac-e436ccb02747_Enabled">
    <vt:lpwstr>true</vt:lpwstr>
  </property>
  <property fmtid="{D5CDD505-2E9C-101B-9397-08002B2CF9AE}" pid="3" name="MSIP_Label_20ea7001-5c24-4702-a3ac-e436ccb02747_SetDate">
    <vt:lpwstr>2025-04-15T10:33:24Z</vt:lpwstr>
  </property>
  <property fmtid="{D5CDD505-2E9C-101B-9397-08002B2CF9AE}" pid="4" name="MSIP_Label_20ea7001-5c24-4702-a3ac-e436ccb02747_Method">
    <vt:lpwstr>Standard</vt:lpwstr>
  </property>
  <property fmtid="{D5CDD505-2E9C-101B-9397-08002B2CF9AE}" pid="5" name="MSIP_Label_20ea7001-5c24-4702-a3ac-e436ccb02747_Name">
    <vt:lpwstr>Confidential</vt:lpwstr>
  </property>
  <property fmtid="{D5CDD505-2E9C-101B-9397-08002B2CF9AE}" pid="6" name="MSIP_Label_20ea7001-5c24-4702-a3ac-e436ccb02747_SiteId">
    <vt:lpwstr>c8823c91-be81-4f89-b024-6c3dd789c106</vt:lpwstr>
  </property>
  <property fmtid="{D5CDD505-2E9C-101B-9397-08002B2CF9AE}" pid="7" name="MSIP_Label_20ea7001-5c24-4702-a3ac-e436ccb02747_ActionId">
    <vt:lpwstr>89df0a84-b110-4630-812a-5dd9bc1d8501</vt:lpwstr>
  </property>
  <property fmtid="{D5CDD505-2E9C-101B-9397-08002B2CF9AE}" pid="8" name="MSIP_Label_20ea7001-5c24-4702-a3ac-e436ccb02747_ContentBits">
    <vt:lpwstr>2</vt:lpwstr>
  </property>
  <property fmtid="{D5CDD505-2E9C-101B-9397-08002B2CF9AE}" pid="9" name="ContentTypeId">
    <vt:lpwstr>0x0101000E9AD557692E154F9D2697C8C6432F76003D79BE554BA5FA4C855D1235E340D070</vt:lpwstr>
  </property>
  <property fmtid="{D5CDD505-2E9C-101B-9397-08002B2CF9AE}" pid="10" name="Distribution">
    <vt:lpwstr>9;#Internal EA|b77da37e-7166-4741-8c12-4679faab22d9</vt:lpwstr>
  </property>
  <property fmtid="{D5CDD505-2E9C-101B-9397-08002B2CF9AE}" pid="11" name="HOCopyrightLevel">
    <vt:lpwstr>7;#Crown|69589897-2828-4761-976e-717fd8e631c9</vt:lpwstr>
  </property>
  <property fmtid="{D5CDD505-2E9C-101B-9397-08002B2CF9AE}" pid="12" name="HOGovernmentSecurityClassification">
    <vt:lpwstr>6;#Official|14c80daa-741b-422c-9722-f71693c9ede4</vt:lpwstr>
  </property>
  <property fmtid="{D5CDD505-2E9C-101B-9397-08002B2CF9AE}" pid="13" name="HOSiteType">
    <vt:lpwstr>10;#Team|ff0485df-0575-416f-802f-e999165821b7</vt:lpwstr>
  </property>
  <property fmtid="{D5CDD505-2E9C-101B-9397-08002B2CF9AE}" pid="14" name="OrganisationalUnit">
    <vt:lpwstr>8;#EA|d5f78ddb-b1b6-4328-9877-d7e3ed06fdac</vt:lpwstr>
  </property>
  <property fmtid="{D5CDD505-2E9C-101B-9397-08002B2CF9AE}" pid="15" name="InformationType">
    <vt:lpwstr/>
  </property>
  <property fmtid="{D5CDD505-2E9C-101B-9397-08002B2CF9AE}" pid="16" name="MediaServiceImageTags">
    <vt:lpwstr/>
  </property>
  <property fmtid="{D5CDD505-2E9C-101B-9397-08002B2CF9AE}" pid="17" name="PermitDocumentType">
    <vt:lpwstr/>
  </property>
  <property fmtid="{D5CDD505-2E9C-101B-9397-08002B2CF9AE}" pid="18" name="TypeofPermit">
    <vt:lpwstr>9;#N/A - Do not select for New Permits|0430e4c2-ee0a-4b2d-9af6-df735aafbcb2</vt:lpwstr>
  </property>
  <property fmtid="{D5CDD505-2E9C-101B-9397-08002B2CF9AE}" pid="19" name="DisclosureStatus">
    <vt:lpwstr>181;#Public Register|f1fcf6a6-5d97-4f1d-964e-a2f916eb1f18</vt:lpwstr>
  </property>
  <property fmtid="{D5CDD505-2E9C-101B-9397-08002B2CF9AE}" pid="20" name="ActivityGrouping">
    <vt:lpwstr>12;#Application ＆ Associated Docs|5eadfd3c-6deb-44e1-b7e1-16accd427bec</vt:lpwstr>
  </property>
  <property fmtid="{D5CDD505-2E9C-101B-9397-08002B2CF9AE}" pid="21" name="Catchment">
    <vt:lpwstr/>
  </property>
  <property fmtid="{D5CDD505-2E9C-101B-9397-08002B2CF9AE}" pid="22" name="MajorProjectID">
    <vt:lpwstr/>
  </property>
  <property fmtid="{D5CDD505-2E9C-101B-9397-08002B2CF9AE}" pid="23" name="StandardRulesID">
    <vt:lpwstr/>
  </property>
  <property fmtid="{D5CDD505-2E9C-101B-9397-08002B2CF9AE}" pid="24" name="CessationStatus">
    <vt:lpwstr/>
  </property>
  <property fmtid="{D5CDD505-2E9C-101B-9397-08002B2CF9AE}" pid="25" name="Regime">
    <vt:lpwstr>10;#EPR|0e5af97d-1a8c-4d8f-a20b-528a11cab1f6</vt:lpwstr>
  </property>
  <property fmtid="{D5CDD505-2E9C-101B-9397-08002B2CF9AE}" pid="26" name="RegulatedActivitySub_x002d_Class">
    <vt:lpwstr/>
  </property>
  <property fmtid="{D5CDD505-2E9C-101B-9397-08002B2CF9AE}" pid="27" name="RegulatedActivitySub-Class">
    <vt:lpwstr/>
  </property>
  <property fmtid="{D5CDD505-2E9C-101B-9397-08002B2CF9AE}" pid="28" name="EventType1">
    <vt:lpwstr/>
  </property>
  <property fmtid="{D5CDD505-2E9C-101B-9397-08002B2CF9AE}" pid="29" name="RegulatedActivityClass">
    <vt:lpwstr>38;#Installations|645f1c9c-65df-490a-9ce3-4a2aa7c5ff7f</vt:lpwstr>
  </property>
  <property fmtid="{D5CDD505-2E9C-101B-9397-08002B2CF9AE}" pid="30" name="SysUpdateNoER">
    <vt:lpwstr>No</vt:lpwstr>
  </property>
</Properties>
</file>