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  <p:sldId id="260" r:id="rId7"/>
  </p:sldIdLst>
  <p:sldSz cx="9601200" cy="12801600" type="A3"/>
  <p:notesSz cx="9926638" cy="14355763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79A83E-8D31-4C10-8BA6-CBC0200B3FE9}" v="7" dt="2023-01-25T09:27:3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2515" y="6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llick, James" userId="2d35cd30-3bf5-4a80-9f9a-bd10f45390b1" providerId="ADAL" clId="{2579A83E-8D31-4C10-8BA6-CBC0200B3FE9}"/>
    <pc:docChg chg="undo custSel modSld">
      <pc:chgData name="Killick, James" userId="2d35cd30-3bf5-4a80-9f9a-bd10f45390b1" providerId="ADAL" clId="{2579A83E-8D31-4C10-8BA6-CBC0200B3FE9}" dt="2023-01-30T12:31:20.561" v="90" actId="20577"/>
      <pc:docMkLst>
        <pc:docMk/>
      </pc:docMkLst>
      <pc:sldChg chg="addSp delSp modSp mod">
        <pc:chgData name="Killick, James" userId="2d35cd30-3bf5-4a80-9f9a-bd10f45390b1" providerId="ADAL" clId="{2579A83E-8D31-4C10-8BA6-CBC0200B3FE9}" dt="2023-01-30T12:31:20.561" v="90" actId="20577"/>
        <pc:sldMkLst>
          <pc:docMk/>
          <pc:sldMk cId="646132196" sldId="259"/>
        </pc:sldMkLst>
        <pc:spChg chg="add mod">
          <ac:chgData name="Killick, James" userId="2d35cd30-3bf5-4a80-9f9a-bd10f45390b1" providerId="ADAL" clId="{2579A83E-8D31-4C10-8BA6-CBC0200B3FE9}" dt="2023-01-25T09:23:08.117" v="30" actId="408"/>
          <ac:spMkLst>
            <pc:docMk/>
            <pc:sldMk cId="646132196" sldId="259"/>
            <ac:spMk id="7" creationId="{3ED76DE6-20D3-9A89-0CC9-65201A573172}"/>
          </ac:spMkLst>
        </pc:spChg>
        <pc:spChg chg="mod">
          <ac:chgData name="Killick, James" userId="2d35cd30-3bf5-4a80-9f9a-bd10f45390b1" providerId="ADAL" clId="{2579A83E-8D31-4C10-8BA6-CBC0200B3FE9}" dt="2023-01-25T09:22:28.636" v="20" actId="465"/>
          <ac:spMkLst>
            <pc:docMk/>
            <pc:sldMk cId="646132196" sldId="259"/>
            <ac:spMk id="100" creationId="{401DD2F2-2EB7-4D53-ADD4-3B526E9AD777}"/>
          </ac:spMkLst>
        </pc:spChg>
        <pc:spChg chg="mod">
          <ac:chgData name="Killick, James" userId="2d35cd30-3bf5-4a80-9f9a-bd10f45390b1" providerId="ADAL" clId="{2579A83E-8D31-4C10-8BA6-CBC0200B3FE9}" dt="2023-01-25T09:22:36.647" v="22" actId="12789"/>
          <ac:spMkLst>
            <pc:docMk/>
            <pc:sldMk cId="646132196" sldId="259"/>
            <ac:spMk id="104" creationId="{00000000-0000-0000-0000-000000000000}"/>
          </ac:spMkLst>
        </pc:spChg>
        <pc:spChg chg="mod">
          <ac:chgData name="Killick, James" userId="2d35cd30-3bf5-4a80-9f9a-bd10f45390b1" providerId="ADAL" clId="{2579A83E-8D31-4C10-8BA6-CBC0200B3FE9}" dt="2023-01-25T09:22:36.647" v="22" actId="12789"/>
          <ac:spMkLst>
            <pc:docMk/>
            <pc:sldMk cId="646132196" sldId="259"/>
            <ac:spMk id="128" creationId="{00FEA858-1B58-4E9F-A439-6B311F938E2A}"/>
          </ac:spMkLst>
        </pc:spChg>
        <pc:spChg chg="mod ord">
          <ac:chgData name="Killick, James" userId="2d35cd30-3bf5-4a80-9f9a-bd10f45390b1" providerId="ADAL" clId="{2579A83E-8D31-4C10-8BA6-CBC0200B3FE9}" dt="2023-01-25T09:22:16.495" v="17" actId="554"/>
          <ac:spMkLst>
            <pc:docMk/>
            <pc:sldMk cId="646132196" sldId="259"/>
            <ac:spMk id="133" creationId="{4B920762-2642-45D1-BF8F-02D541D33CF5}"/>
          </ac:spMkLst>
        </pc:spChg>
        <pc:spChg chg="mod ord">
          <ac:chgData name="Killick, James" userId="2d35cd30-3bf5-4a80-9f9a-bd10f45390b1" providerId="ADAL" clId="{2579A83E-8D31-4C10-8BA6-CBC0200B3FE9}" dt="2023-01-25T09:22:16.495" v="17" actId="554"/>
          <ac:spMkLst>
            <pc:docMk/>
            <pc:sldMk cId="646132196" sldId="259"/>
            <ac:spMk id="136" creationId="{5E13AF80-D7C2-4ED6-A3A7-970848C0553A}"/>
          </ac:spMkLst>
        </pc:spChg>
        <pc:spChg chg="mod">
          <ac:chgData name="Killick, James" userId="2d35cd30-3bf5-4a80-9f9a-bd10f45390b1" providerId="ADAL" clId="{2579A83E-8D31-4C10-8BA6-CBC0200B3FE9}" dt="2023-01-25T09:22:23.061" v="19" actId="12789"/>
          <ac:spMkLst>
            <pc:docMk/>
            <pc:sldMk cId="646132196" sldId="259"/>
            <ac:spMk id="149" creationId="{5CDD14B6-0684-4BD8-A201-47052C54122D}"/>
          </ac:spMkLst>
        </pc:spChg>
        <pc:spChg chg="mod">
          <ac:chgData name="Killick, James" userId="2d35cd30-3bf5-4a80-9f9a-bd10f45390b1" providerId="ADAL" clId="{2579A83E-8D31-4C10-8BA6-CBC0200B3FE9}" dt="2023-01-25T09:22:06.366" v="13" actId="465"/>
          <ac:spMkLst>
            <pc:docMk/>
            <pc:sldMk cId="646132196" sldId="259"/>
            <ac:spMk id="152" creationId="{1D92E16D-FE01-4C28-94C4-0E682DEACE37}"/>
          </ac:spMkLst>
        </pc:spChg>
        <pc:spChg chg="mod">
          <ac:chgData name="Killick, James" userId="2d35cd30-3bf5-4a80-9f9a-bd10f45390b1" providerId="ADAL" clId="{2579A83E-8D31-4C10-8BA6-CBC0200B3FE9}" dt="2023-01-25T09:23:03.277" v="29" actId="553"/>
          <ac:spMkLst>
            <pc:docMk/>
            <pc:sldMk cId="646132196" sldId="259"/>
            <ac:spMk id="170" creationId="{EA654726-EC50-4943-BE49-9828A35785B6}"/>
          </ac:spMkLst>
        </pc:spChg>
        <pc:spChg chg="mod">
          <ac:chgData name="Killick, James" userId="2d35cd30-3bf5-4a80-9f9a-bd10f45390b1" providerId="ADAL" clId="{2579A83E-8D31-4C10-8BA6-CBC0200B3FE9}" dt="2023-01-30T12:31:20.561" v="90" actId="20577"/>
          <ac:spMkLst>
            <pc:docMk/>
            <pc:sldMk cId="646132196" sldId="259"/>
            <ac:spMk id="171" creationId="{FEB8FCF5-1427-4CBB-A76F-6BA5A27E469E}"/>
          </ac:spMkLst>
        </pc:spChg>
        <pc:spChg chg="del">
          <ac:chgData name="Killick, James" userId="2d35cd30-3bf5-4a80-9f9a-bd10f45390b1" providerId="ADAL" clId="{2579A83E-8D31-4C10-8BA6-CBC0200B3FE9}" dt="2023-01-25T09:21:11.902" v="0" actId="478"/>
          <ac:spMkLst>
            <pc:docMk/>
            <pc:sldMk cId="646132196" sldId="259"/>
            <ac:spMk id="208" creationId="{8FF70DCD-4C33-44E6-B219-18B539A8DF2C}"/>
          </ac:spMkLst>
        </pc:spChg>
        <pc:spChg chg="mod">
          <ac:chgData name="Killick, James" userId="2d35cd30-3bf5-4a80-9f9a-bd10f45390b1" providerId="ADAL" clId="{2579A83E-8D31-4C10-8BA6-CBC0200B3FE9}" dt="2023-01-25T09:22:23.061" v="19" actId="12789"/>
          <ac:spMkLst>
            <pc:docMk/>
            <pc:sldMk cId="646132196" sldId="259"/>
            <ac:spMk id="267" creationId="{431A3A62-85E3-43C2-9A07-2A3C3F5CD1E4}"/>
          </ac:spMkLst>
        </pc:spChg>
        <pc:spChg chg="mod">
          <ac:chgData name="Killick, James" userId="2d35cd30-3bf5-4a80-9f9a-bd10f45390b1" providerId="ADAL" clId="{2579A83E-8D31-4C10-8BA6-CBC0200B3FE9}" dt="2023-01-25T09:23:03.277" v="29" actId="553"/>
          <ac:spMkLst>
            <pc:docMk/>
            <pc:sldMk cId="646132196" sldId="259"/>
            <ac:spMk id="306" creationId="{10570E49-39B1-4778-BFA0-6DC2D256FDFD}"/>
          </ac:spMkLst>
        </pc:spChg>
        <pc:cxnChg chg="add mod">
          <ac:chgData name="Killick, James" userId="2d35cd30-3bf5-4a80-9f9a-bd10f45390b1" providerId="ADAL" clId="{2579A83E-8D31-4C10-8BA6-CBC0200B3FE9}" dt="2023-01-25T09:23:08.117" v="30" actId="408"/>
          <ac:cxnSpMkLst>
            <pc:docMk/>
            <pc:sldMk cId="646132196" sldId="259"/>
            <ac:cxnSpMk id="8" creationId="{A2A416C2-2B34-1890-2B83-8DE8D3347175}"/>
          </ac:cxnSpMkLst>
        </pc:cxnChg>
        <pc:cxnChg chg="mod">
          <ac:chgData name="Killick, James" userId="2d35cd30-3bf5-4a80-9f9a-bd10f45390b1" providerId="ADAL" clId="{2579A83E-8D31-4C10-8BA6-CBC0200B3FE9}" dt="2023-01-25T09:22:36.647" v="22" actId="12789"/>
          <ac:cxnSpMkLst>
            <pc:docMk/>
            <pc:sldMk cId="646132196" sldId="259"/>
            <ac:cxnSpMk id="17" creationId="{00000000-0000-0000-0000-000000000000}"/>
          </ac:cxnSpMkLst>
        </pc:cxnChg>
        <pc:cxnChg chg="mod">
          <ac:chgData name="Killick, James" userId="2d35cd30-3bf5-4a80-9f9a-bd10f45390b1" providerId="ADAL" clId="{2579A83E-8D31-4C10-8BA6-CBC0200B3FE9}" dt="2023-01-25T09:22:36.647" v="22" actId="12789"/>
          <ac:cxnSpMkLst>
            <pc:docMk/>
            <pc:sldMk cId="646132196" sldId="259"/>
            <ac:cxnSpMk id="18" creationId="{00000000-0000-0000-0000-000000000000}"/>
          </ac:cxnSpMkLst>
        </pc:cxnChg>
        <pc:cxnChg chg="mod">
          <ac:chgData name="Killick, James" userId="2d35cd30-3bf5-4a80-9f9a-bd10f45390b1" providerId="ADAL" clId="{2579A83E-8D31-4C10-8BA6-CBC0200B3FE9}" dt="2023-01-25T09:22:36.647" v="22" actId="12789"/>
          <ac:cxnSpMkLst>
            <pc:docMk/>
            <pc:sldMk cId="646132196" sldId="259"/>
            <ac:cxnSpMk id="84" creationId="{00000000-0000-0000-0000-000000000000}"/>
          </ac:cxnSpMkLst>
        </pc:cxnChg>
        <pc:cxnChg chg="mod">
          <ac:chgData name="Killick, James" userId="2d35cd30-3bf5-4a80-9f9a-bd10f45390b1" providerId="ADAL" clId="{2579A83E-8D31-4C10-8BA6-CBC0200B3FE9}" dt="2023-01-25T09:22:23.061" v="19" actId="12789"/>
          <ac:cxnSpMkLst>
            <pc:docMk/>
            <pc:sldMk cId="646132196" sldId="259"/>
            <ac:cxnSpMk id="114" creationId="{9C7B7C8B-823C-4EC6-90D3-D4642D9C4A3A}"/>
          </ac:cxnSpMkLst>
        </pc:cxnChg>
        <pc:cxnChg chg="mod">
          <ac:chgData name="Killick, James" userId="2d35cd30-3bf5-4a80-9f9a-bd10f45390b1" providerId="ADAL" clId="{2579A83E-8D31-4C10-8BA6-CBC0200B3FE9}" dt="2023-01-25T09:22:16.495" v="17" actId="554"/>
          <ac:cxnSpMkLst>
            <pc:docMk/>
            <pc:sldMk cId="646132196" sldId="259"/>
            <ac:cxnSpMk id="134" creationId="{B8AA293E-FB52-43AF-90D0-F83AA7AED3C2}"/>
          </ac:cxnSpMkLst>
        </pc:cxnChg>
        <pc:cxnChg chg="mod">
          <ac:chgData name="Killick, James" userId="2d35cd30-3bf5-4a80-9f9a-bd10f45390b1" providerId="ADAL" clId="{2579A83E-8D31-4C10-8BA6-CBC0200B3FE9}" dt="2023-01-25T09:22:16.495" v="17" actId="554"/>
          <ac:cxnSpMkLst>
            <pc:docMk/>
            <pc:sldMk cId="646132196" sldId="259"/>
            <ac:cxnSpMk id="138" creationId="{952EC4B5-37CD-4D12-971F-1E87CB492DCC}"/>
          </ac:cxnSpMkLst>
        </pc:cxnChg>
        <pc:cxnChg chg="mod">
          <ac:chgData name="Killick, James" userId="2d35cd30-3bf5-4a80-9f9a-bd10f45390b1" providerId="ADAL" clId="{2579A83E-8D31-4C10-8BA6-CBC0200B3FE9}" dt="2023-01-25T09:22:23.061" v="19" actId="12789"/>
          <ac:cxnSpMkLst>
            <pc:docMk/>
            <pc:sldMk cId="646132196" sldId="259"/>
            <ac:cxnSpMk id="148" creationId="{97979D93-9793-44A9-820D-CE2F1AD3C7EB}"/>
          </ac:cxnSpMkLst>
        </pc:cxnChg>
        <pc:cxnChg chg="mod">
          <ac:chgData name="Killick, James" userId="2d35cd30-3bf5-4a80-9f9a-bd10f45390b1" providerId="ADAL" clId="{2579A83E-8D31-4C10-8BA6-CBC0200B3FE9}" dt="2023-01-25T09:22:16.495" v="17" actId="554"/>
          <ac:cxnSpMkLst>
            <pc:docMk/>
            <pc:sldMk cId="646132196" sldId="259"/>
            <ac:cxnSpMk id="165" creationId="{BDFD3A27-A385-4E2B-A5AB-8E33E8836597}"/>
          </ac:cxnSpMkLst>
        </pc:cxnChg>
        <pc:cxnChg chg="mod">
          <ac:chgData name="Killick, James" userId="2d35cd30-3bf5-4a80-9f9a-bd10f45390b1" providerId="ADAL" clId="{2579A83E-8D31-4C10-8BA6-CBC0200B3FE9}" dt="2023-01-25T09:23:03.277" v="29" actId="553"/>
          <ac:cxnSpMkLst>
            <pc:docMk/>
            <pc:sldMk cId="646132196" sldId="259"/>
            <ac:cxnSpMk id="172" creationId="{E0EEFE2F-091C-43A0-80E1-4981EA9E614A}"/>
          </ac:cxnSpMkLst>
        </pc:cxnChg>
        <pc:cxnChg chg="mod">
          <ac:chgData name="Killick, James" userId="2d35cd30-3bf5-4a80-9f9a-bd10f45390b1" providerId="ADAL" clId="{2579A83E-8D31-4C10-8BA6-CBC0200B3FE9}" dt="2023-01-25T09:23:03.277" v="29" actId="553"/>
          <ac:cxnSpMkLst>
            <pc:docMk/>
            <pc:sldMk cId="646132196" sldId="259"/>
            <ac:cxnSpMk id="174" creationId="{3C903A4E-B14F-47C8-89F3-E5D5772D59D7}"/>
          </ac:cxnSpMkLst>
        </pc:cxnChg>
        <pc:cxnChg chg="mod">
          <ac:chgData name="Killick, James" userId="2d35cd30-3bf5-4a80-9f9a-bd10f45390b1" providerId="ADAL" clId="{2579A83E-8D31-4C10-8BA6-CBC0200B3FE9}" dt="2023-01-25T09:23:03.277" v="29" actId="553"/>
          <ac:cxnSpMkLst>
            <pc:docMk/>
            <pc:sldMk cId="646132196" sldId="259"/>
            <ac:cxnSpMk id="214" creationId="{6B1D3322-D9CB-454E-A80E-D189DCF3CA18}"/>
          </ac:cxnSpMkLst>
        </pc:cxnChg>
        <pc:cxnChg chg="mod">
          <ac:chgData name="Killick, James" userId="2d35cd30-3bf5-4a80-9f9a-bd10f45390b1" providerId="ADAL" clId="{2579A83E-8D31-4C10-8BA6-CBC0200B3FE9}" dt="2023-01-25T09:22:23.061" v="19" actId="12789"/>
          <ac:cxnSpMkLst>
            <pc:docMk/>
            <pc:sldMk cId="646132196" sldId="259"/>
            <ac:cxnSpMk id="268" creationId="{4D38EE5E-1659-4094-B7E9-8C90843ABA66}"/>
          </ac:cxnSpMkLst>
        </pc:cxnChg>
        <pc:cxnChg chg="mod">
          <ac:chgData name="Killick, James" userId="2d35cd30-3bf5-4a80-9f9a-bd10f45390b1" providerId="ADAL" clId="{2579A83E-8D31-4C10-8BA6-CBC0200B3FE9}" dt="2023-01-25T09:23:03.277" v="29" actId="553"/>
          <ac:cxnSpMkLst>
            <pc:docMk/>
            <pc:sldMk cId="646132196" sldId="259"/>
            <ac:cxnSpMk id="299" creationId="{7FCFB0CD-7DC1-4493-9738-6CBB8B19A098}"/>
          </ac:cxnSpMkLst>
        </pc:cxnChg>
        <pc:cxnChg chg="del mod">
          <ac:chgData name="Killick, James" userId="2d35cd30-3bf5-4a80-9f9a-bd10f45390b1" providerId="ADAL" clId="{2579A83E-8D31-4C10-8BA6-CBC0200B3FE9}" dt="2023-01-25T09:21:14.834" v="1" actId="478"/>
          <ac:cxnSpMkLst>
            <pc:docMk/>
            <pc:sldMk cId="646132196" sldId="259"/>
            <ac:cxnSpMk id="307" creationId="{71DA5004-FF7D-471B-8C50-17AEBC44F5B5}"/>
          </ac:cxnSpMkLst>
        </pc:cxnChg>
        <pc:cxnChg chg="mod">
          <ac:chgData name="Killick, James" userId="2d35cd30-3bf5-4a80-9f9a-bd10f45390b1" providerId="ADAL" clId="{2579A83E-8D31-4C10-8BA6-CBC0200B3FE9}" dt="2023-01-25T09:23:03.277" v="29" actId="553"/>
          <ac:cxnSpMkLst>
            <pc:docMk/>
            <pc:sldMk cId="646132196" sldId="259"/>
            <ac:cxnSpMk id="315" creationId="{4CE85B73-8306-4C46-81E2-C74D41E8B46B}"/>
          </ac:cxnSpMkLst>
        </pc:cxnChg>
        <pc:cxnChg chg="mod">
          <ac:chgData name="Killick, James" userId="2d35cd30-3bf5-4a80-9f9a-bd10f45390b1" providerId="ADAL" clId="{2579A83E-8D31-4C10-8BA6-CBC0200B3FE9}" dt="2023-01-25T09:23:03.277" v="29" actId="553"/>
          <ac:cxnSpMkLst>
            <pc:docMk/>
            <pc:sldMk cId="646132196" sldId="259"/>
            <ac:cxnSpMk id="318" creationId="{A95B0B6C-0379-47E6-ACFE-BAF3E8A6D468}"/>
          </ac:cxnSpMkLst>
        </pc:cxnChg>
      </pc:sldChg>
      <pc:sldChg chg="addSp delSp modSp mod">
        <pc:chgData name="Killick, James" userId="2d35cd30-3bf5-4a80-9f9a-bd10f45390b1" providerId="ADAL" clId="{2579A83E-8D31-4C10-8BA6-CBC0200B3FE9}" dt="2023-01-25T09:27:41.815" v="88" actId="1076"/>
        <pc:sldMkLst>
          <pc:docMk/>
          <pc:sldMk cId="3689860936" sldId="260"/>
        </pc:sldMkLst>
        <pc:spChg chg="add mod">
          <ac:chgData name="Killick, James" userId="2d35cd30-3bf5-4a80-9f9a-bd10f45390b1" providerId="ADAL" clId="{2579A83E-8D31-4C10-8BA6-CBC0200B3FE9}" dt="2023-01-25T09:24:47.413" v="36" actId="14100"/>
          <ac:spMkLst>
            <pc:docMk/>
            <pc:sldMk cId="3689860936" sldId="260"/>
            <ac:spMk id="5" creationId="{8007B2F1-63AF-54DF-8CB0-A6C6321DD4AF}"/>
          </ac:spMkLst>
        </pc:spChg>
        <pc:spChg chg="add mod">
          <ac:chgData name="Killick, James" userId="2d35cd30-3bf5-4a80-9f9a-bd10f45390b1" providerId="ADAL" clId="{2579A83E-8D31-4C10-8BA6-CBC0200B3FE9}" dt="2023-01-25T09:25:13.834" v="53"/>
          <ac:spMkLst>
            <pc:docMk/>
            <pc:sldMk cId="3689860936" sldId="260"/>
            <ac:spMk id="13" creationId="{D78CD980-4CA2-0FAA-8D94-05B6EEC6B579}"/>
          </ac:spMkLst>
        </pc:spChg>
        <pc:spChg chg="add mod">
          <ac:chgData name="Killick, James" userId="2d35cd30-3bf5-4a80-9f9a-bd10f45390b1" providerId="ADAL" clId="{2579A83E-8D31-4C10-8BA6-CBC0200B3FE9}" dt="2023-01-25T09:25:28.304" v="56" actId="14100"/>
          <ac:spMkLst>
            <pc:docMk/>
            <pc:sldMk cId="3689860936" sldId="260"/>
            <ac:spMk id="16" creationId="{94DCD4D2-1904-B550-41B3-E8648F4BBB49}"/>
          </ac:spMkLst>
        </pc:spChg>
        <pc:spChg chg="mod">
          <ac:chgData name="Killick, James" userId="2d35cd30-3bf5-4a80-9f9a-bd10f45390b1" providerId="ADAL" clId="{2579A83E-8D31-4C10-8BA6-CBC0200B3FE9}" dt="2023-01-25T09:25:09.136" v="52" actId="1076"/>
          <ac:spMkLst>
            <pc:docMk/>
            <pc:sldMk cId="3689860936" sldId="260"/>
            <ac:spMk id="116" creationId="{04D8C40E-AF7D-48FC-9D9B-B8E8089BDE68}"/>
          </ac:spMkLst>
        </pc:spChg>
        <pc:spChg chg="mod ord">
          <ac:chgData name="Killick, James" userId="2d35cd30-3bf5-4a80-9f9a-bd10f45390b1" providerId="ADAL" clId="{2579A83E-8D31-4C10-8BA6-CBC0200B3FE9}" dt="2023-01-25T09:26:28.601" v="74" actId="170"/>
          <ac:spMkLst>
            <pc:docMk/>
            <pc:sldMk cId="3689860936" sldId="260"/>
            <ac:spMk id="128" creationId="{00FEA858-1B58-4E9F-A439-6B311F938E2A}"/>
          </ac:spMkLst>
        </pc:spChg>
        <pc:spChg chg="mod">
          <ac:chgData name="Killick, James" userId="2d35cd30-3bf5-4a80-9f9a-bd10f45390b1" providerId="ADAL" clId="{2579A83E-8D31-4C10-8BA6-CBC0200B3FE9}" dt="2023-01-25T09:26:12.104" v="67" actId="1036"/>
          <ac:spMkLst>
            <pc:docMk/>
            <pc:sldMk cId="3689860936" sldId="260"/>
            <ac:spMk id="133" creationId="{4B920762-2642-45D1-BF8F-02D541D33CF5}"/>
          </ac:spMkLst>
        </pc:spChg>
        <pc:spChg chg="mod ord">
          <ac:chgData name="Killick, James" userId="2d35cd30-3bf5-4a80-9f9a-bd10f45390b1" providerId="ADAL" clId="{2579A83E-8D31-4C10-8BA6-CBC0200B3FE9}" dt="2023-01-25T09:26:28.601" v="74" actId="170"/>
          <ac:spMkLst>
            <pc:docMk/>
            <pc:sldMk cId="3689860936" sldId="260"/>
            <ac:spMk id="136" creationId="{5E13AF80-D7C2-4ED6-A3A7-970848C0553A}"/>
          </ac:spMkLst>
        </pc:spChg>
        <pc:spChg chg="mod">
          <ac:chgData name="Killick, James" userId="2d35cd30-3bf5-4a80-9f9a-bd10f45390b1" providerId="ADAL" clId="{2579A83E-8D31-4C10-8BA6-CBC0200B3FE9}" dt="2023-01-25T09:26:55.052" v="83" actId="20577"/>
          <ac:spMkLst>
            <pc:docMk/>
            <pc:sldMk cId="3689860936" sldId="260"/>
            <ac:spMk id="144" creationId="{65B63393-48E5-41CB-B93D-46EC6E0F97EF}"/>
          </ac:spMkLst>
        </pc:spChg>
        <pc:spChg chg="mod">
          <ac:chgData name="Killick, James" userId="2d35cd30-3bf5-4a80-9f9a-bd10f45390b1" providerId="ADAL" clId="{2579A83E-8D31-4C10-8BA6-CBC0200B3FE9}" dt="2023-01-25T09:26:50.515" v="81" actId="20577"/>
          <ac:spMkLst>
            <pc:docMk/>
            <pc:sldMk cId="3689860936" sldId="260"/>
            <ac:spMk id="146" creationId="{73A7F7D8-C5B5-4188-95CC-3AF97CB6118F}"/>
          </ac:spMkLst>
        </pc:spChg>
        <pc:spChg chg="mod ord">
          <ac:chgData name="Killick, James" userId="2d35cd30-3bf5-4a80-9f9a-bd10f45390b1" providerId="ADAL" clId="{2579A83E-8D31-4C10-8BA6-CBC0200B3FE9}" dt="2023-01-25T09:26:30.181" v="75" actId="465"/>
          <ac:spMkLst>
            <pc:docMk/>
            <pc:sldMk cId="3689860936" sldId="260"/>
            <ac:spMk id="152" creationId="{1D92E16D-FE01-4C28-94C4-0E682DEACE37}"/>
          </ac:spMkLst>
        </pc:spChg>
        <pc:spChg chg="mod">
          <ac:chgData name="Killick, James" userId="2d35cd30-3bf5-4a80-9f9a-bd10f45390b1" providerId="ADAL" clId="{2579A83E-8D31-4C10-8BA6-CBC0200B3FE9}" dt="2023-01-25T09:25:39.220" v="62" actId="20577"/>
          <ac:spMkLst>
            <pc:docMk/>
            <pc:sldMk cId="3689860936" sldId="260"/>
            <ac:spMk id="171" creationId="{FEB8FCF5-1427-4CBB-A76F-6BA5A27E469E}"/>
          </ac:spMkLst>
        </pc:spChg>
        <pc:spChg chg="del">
          <ac:chgData name="Killick, James" userId="2d35cd30-3bf5-4a80-9f9a-bd10f45390b1" providerId="ADAL" clId="{2579A83E-8D31-4C10-8BA6-CBC0200B3FE9}" dt="2023-01-25T09:24:20.315" v="31" actId="478"/>
          <ac:spMkLst>
            <pc:docMk/>
            <pc:sldMk cId="3689860936" sldId="260"/>
            <ac:spMk id="208" creationId="{8FF70DCD-4C33-44E6-B219-18B539A8DF2C}"/>
          </ac:spMkLst>
        </pc:spChg>
        <pc:spChg chg="add mod">
          <ac:chgData name="Killick, James" userId="2d35cd30-3bf5-4a80-9f9a-bd10f45390b1" providerId="ADAL" clId="{2579A83E-8D31-4C10-8BA6-CBC0200B3FE9}" dt="2023-01-25T09:27:02.149" v="84"/>
          <ac:spMkLst>
            <pc:docMk/>
            <pc:sldMk cId="3689860936" sldId="260"/>
            <ac:spMk id="224" creationId="{817F6976-74DE-E337-134D-EBA2CE7AEE58}"/>
          </ac:spMkLst>
        </pc:spChg>
        <pc:spChg chg="add mod">
          <ac:chgData name="Killick, James" userId="2d35cd30-3bf5-4a80-9f9a-bd10f45390b1" providerId="ADAL" clId="{2579A83E-8D31-4C10-8BA6-CBC0200B3FE9}" dt="2023-01-25T09:27:13.002" v="85"/>
          <ac:spMkLst>
            <pc:docMk/>
            <pc:sldMk cId="3689860936" sldId="260"/>
            <ac:spMk id="226" creationId="{CD8EA841-727D-D758-3206-2CDE22CD420B}"/>
          </ac:spMkLst>
        </pc:spChg>
        <pc:spChg chg="mod">
          <ac:chgData name="Killick, James" userId="2d35cd30-3bf5-4a80-9f9a-bd10f45390b1" providerId="ADAL" clId="{2579A83E-8D31-4C10-8BA6-CBC0200B3FE9}" dt="2023-01-25T09:27:36.182" v="87"/>
          <ac:spMkLst>
            <pc:docMk/>
            <pc:sldMk cId="3689860936" sldId="260"/>
            <ac:spMk id="229" creationId="{6842F2B6-FF03-E9F7-56D3-41367A30DC66}"/>
          </ac:spMkLst>
        </pc:spChg>
        <pc:spChg chg="mod">
          <ac:chgData name="Killick, James" userId="2d35cd30-3bf5-4a80-9f9a-bd10f45390b1" providerId="ADAL" clId="{2579A83E-8D31-4C10-8BA6-CBC0200B3FE9}" dt="2023-01-25T09:27:36.182" v="87"/>
          <ac:spMkLst>
            <pc:docMk/>
            <pc:sldMk cId="3689860936" sldId="260"/>
            <ac:spMk id="230" creationId="{AB0665F7-BC1B-EAFB-FF66-61230C637B70}"/>
          </ac:spMkLst>
        </pc:spChg>
        <pc:spChg chg="mod">
          <ac:chgData name="Killick, James" userId="2d35cd30-3bf5-4a80-9f9a-bd10f45390b1" providerId="ADAL" clId="{2579A83E-8D31-4C10-8BA6-CBC0200B3FE9}" dt="2023-01-25T09:24:56.380" v="49" actId="1035"/>
          <ac:spMkLst>
            <pc:docMk/>
            <pc:sldMk cId="3689860936" sldId="260"/>
            <ac:spMk id="306" creationId="{10570E49-39B1-4778-BFA0-6DC2D256FDFD}"/>
          </ac:spMkLst>
        </pc:spChg>
        <pc:grpChg chg="add mod">
          <ac:chgData name="Killick, James" userId="2d35cd30-3bf5-4a80-9f9a-bd10f45390b1" providerId="ADAL" clId="{2579A83E-8D31-4C10-8BA6-CBC0200B3FE9}" dt="2023-01-25T09:27:41.815" v="88" actId="1076"/>
          <ac:grpSpMkLst>
            <pc:docMk/>
            <pc:sldMk cId="3689860936" sldId="260"/>
            <ac:grpSpMk id="228" creationId="{AB8482C7-B67D-EBF6-3B83-3D17E902F365}"/>
          </ac:grpSpMkLst>
        </pc:grpChg>
        <pc:cxnChg chg="add mod">
          <ac:chgData name="Killick, James" userId="2d35cd30-3bf5-4a80-9f9a-bd10f45390b1" providerId="ADAL" clId="{2579A83E-8D31-4C10-8BA6-CBC0200B3FE9}" dt="2023-01-25T09:24:47.413" v="36" actId="14100"/>
          <ac:cxnSpMkLst>
            <pc:docMk/>
            <pc:sldMk cId="3689860936" sldId="260"/>
            <ac:cxnSpMk id="6" creationId="{427CAF4B-9607-EFFE-6606-2E21B2C82075}"/>
          </ac:cxnSpMkLst>
        </pc:cxnChg>
        <pc:cxnChg chg="add mod">
          <ac:chgData name="Killick, James" userId="2d35cd30-3bf5-4a80-9f9a-bd10f45390b1" providerId="ADAL" clId="{2579A83E-8D31-4C10-8BA6-CBC0200B3FE9}" dt="2023-01-25T09:25:16.680" v="54" actId="14100"/>
          <ac:cxnSpMkLst>
            <pc:docMk/>
            <pc:sldMk cId="3689860936" sldId="260"/>
            <ac:cxnSpMk id="12" creationId="{41739229-0122-C0F4-F569-864BD7943B8D}"/>
          </ac:cxnSpMkLst>
        </pc:cxnChg>
        <pc:cxnChg chg="add mod">
          <ac:chgData name="Killick, James" userId="2d35cd30-3bf5-4a80-9f9a-bd10f45390b1" providerId="ADAL" clId="{2579A83E-8D31-4C10-8BA6-CBC0200B3FE9}" dt="2023-01-25T09:25:28.304" v="56" actId="14100"/>
          <ac:cxnSpMkLst>
            <pc:docMk/>
            <pc:sldMk cId="3689860936" sldId="260"/>
            <ac:cxnSpMk id="15" creationId="{092A8ADF-3377-01BB-63C8-123CB5E4C62C}"/>
          </ac:cxnSpMkLst>
        </pc:cxnChg>
        <pc:cxnChg chg="mod">
          <ac:chgData name="Killick, James" userId="2d35cd30-3bf5-4a80-9f9a-bd10f45390b1" providerId="ADAL" clId="{2579A83E-8D31-4C10-8BA6-CBC0200B3FE9}" dt="2023-01-25T09:26:30.181" v="75" actId="465"/>
          <ac:cxnSpMkLst>
            <pc:docMk/>
            <pc:sldMk cId="3689860936" sldId="260"/>
            <ac:cxnSpMk id="17" creationId="{00000000-0000-0000-0000-000000000000}"/>
          </ac:cxnSpMkLst>
        </pc:cxnChg>
        <pc:cxnChg chg="mod">
          <ac:chgData name="Killick, James" userId="2d35cd30-3bf5-4a80-9f9a-bd10f45390b1" providerId="ADAL" clId="{2579A83E-8D31-4C10-8BA6-CBC0200B3FE9}" dt="2023-01-25T09:26:23.891" v="73" actId="1076"/>
          <ac:cxnSpMkLst>
            <pc:docMk/>
            <pc:sldMk cId="3689860936" sldId="260"/>
            <ac:cxnSpMk id="18" creationId="{00000000-0000-0000-0000-000000000000}"/>
          </ac:cxnSpMkLst>
        </pc:cxnChg>
        <pc:cxnChg chg="add mod">
          <ac:chgData name="Killick, James" userId="2d35cd30-3bf5-4a80-9f9a-bd10f45390b1" providerId="ADAL" clId="{2579A83E-8D31-4C10-8BA6-CBC0200B3FE9}" dt="2023-01-25T09:27:02.149" v="84"/>
          <ac:cxnSpMkLst>
            <pc:docMk/>
            <pc:sldMk cId="3689860936" sldId="260"/>
            <ac:cxnSpMk id="31" creationId="{6C805924-AFE8-7332-4A06-C47553708888}"/>
          </ac:cxnSpMkLst>
        </pc:cxnChg>
        <pc:cxnChg chg="mod">
          <ac:chgData name="Killick, James" userId="2d35cd30-3bf5-4a80-9f9a-bd10f45390b1" providerId="ADAL" clId="{2579A83E-8D31-4C10-8BA6-CBC0200B3FE9}" dt="2023-01-25T09:25:09.136" v="52" actId="1076"/>
          <ac:cxnSpMkLst>
            <pc:docMk/>
            <pc:sldMk cId="3689860936" sldId="260"/>
            <ac:cxnSpMk id="117" creationId="{E0D7D8A1-9565-4C60-B34E-20EC38EB18F2}"/>
          </ac:cxnSpMkLst>
        </pc:cxnChg>
        <pc:cxnChg chg="mod">
          <ac:chgData name="Killick, James" userId="2d35cd30-3bf5-4a80-9f9a-bd10f45390b1" providerId="ADAL" clId="{2579A83E-8D31-4C10-8BA6-CBC0200B3FE9}" dt="2023-01-25T09:26:30.181" v="75" actId="465"/>
          <ac:cxnSpMkLst>
            <pc:docMk/>
            <pc:sldMk cId="3689860936" sldId="260"/>
            <ac:cxnSpMk id="134" creationId="{B8AA293E-FB52-43AF-90D0-F83AA7AED3C2}"/>
          </ac:cxnSpMkLst>
        </pc:cxnChg>
        <pc:cxnChg chg="mod">
          <ac:chgData name="Killick, James" userId="2d35cd30-3bf5-4a80-9f9a-bd10f45390b1" providerId="ADAL" clId="{2579A83E-8D31-4C10-8BA6-CBC0200B3FE9}" dt="2023-01-25T09:26:23.891" v="73" actId="1076"/>
          <ac:cxnSpMkLst>
            <pc:docMk/>
            <pc:sldMk cId="3689860936" sldId="260"/>
            <ac:cxnSpMk id="135" creationId="{E1C7BDB3-4FE0-421B-8FA2-9365DC6BAF8A}"/>
          </ac:cxnSpMkLst>
        </pc:cxnChg>
        <pc:cxnChg chg="mod">
          <ac:chgData name="Killick, James" userId="2d35cd30-3bf5-4a80-9f9a-bd10f45390b1" providerId="ADAL" clId="{2579A83E-8D31-4C10-8BA6-CBC0200B3FE9}" dt="2023-01-25T09:26:23.891" v="73" actId="1076"/>
          <ac:cxnSpMkLst>
            <pc:docMk/>
            <pc:sldMk cId="3689860936" sldId="260"/>
            <ac:cxnSpMk id="138" creationId="{952EC4B5-37CD-4D12-971F-1E87CB492DCC}"/>
          </ac:cxnSpMkLst>
        </pc:cxnChg>
        <pc:cxnChg chg="mod">
          <ac:chgData name="Killick, James" userId="2d35cd30-3bf5-4a80-9f9a-bd10f45390b1" providerId="ADAL" clId="{2579A83E-8D31-4C10-8BA6-CBC0200B3FE9}" dt="2023-01-25T09:26:23.891" v="73" actId="1076"/>
          <ac:cxnSpMkLst>
            <pc:docMk/>
            <pc:sldMk cId="3689860936" sldId="260"/>
            <ac:cxnSpMk id="148" creationId="{97979D93-9793-44A9-820D-CE2F1AD3C7EB}"/>
          </ac:cxnSpMkLst>
        </pc:cxnChg>
        <pc:cxnChg chg="mod">
          <ac:chgData name="Killick, James" userId="2d35cd30-3bf5-4a80-9f9a-bd10f45390b1" providerId="ADAL" clId="{2579A83E-8D31-4C10-8BA6-CBC0200B3FE9}" dt="2023-01-25T09:26:23.891" v="73" actId="1076"/>
          <ac:cxnSpMkLst>
            <pc:docMk/>
            <pc:sldMk cId="3689860936" sldId="260"/>
            <ac:cxnSpMk id="165" creationId="{BDFD3A27-A385-4E2B-A5AB-8E33E8836597}"/>
          </ac:cxnSpMkLst>
        </pc:cxnChg>
        <pc:cxnChg chg="mod">
          <ac:chgData name="Killick, James" userId="2d35cd30-3bf5-4a80-9f9a-bd10f45390b1" providerId="ADAL" clId="{2579A83E-8D31-4C10-8BA6-CBC0200B3FE9}" dt="2023-01-25T09:26:46.856" v="80" actId="14100"/>
          <ac:cxnSpMkLst>
            <pc:docMk/>
            <pc:sldMk cId="3689860936" sldId="260"/>
            <ac:cxnSpMk id="169" creationId="{E6563A65-DC48-4D9F-ACC8-0D7EA4A0D8C9}"/>
          </ac:cxnSpMkLst>
        </pc:cxnChg>
        <pc:cxnChg chg="mod">
          <ac:chgData name="Killick, James" userId="2d35cd30-3bf5-4a80-9f9a-bd10f45390b1" providerId="ADAL" clId="{2579A83E-8D31-4C10-8BA6-CBC0200B3FE9}" dt="2023-01-25T09:26:23.891" v="73" actId="1076"/>
          <ac:cxnSpMkLst>
            <pc:docMk/>
            <pc:sldMk cId="3689860936" sldId="260"/>
            <ac:cxnSpMk id="184" creationId="{9FE3265B-4CD6-47FA-A6C7-B90424295E2E}"/>
          </ac:cxnSpMkLst>
        </pc:cxnChg>
        <pc:cxnChg chg="mod">
          <ac:chgData name="Killick, James" userId="2d35cd30-3bf5-4a80-9f9a-bd10f45390b1" providerId="ADAL" clId="{2579A83E-8D31-4C10-8BA6-CBC0200B3FE9}" dt="2023-01-25T09:25:00.930" v="50" actId="14100"/>
          <ac:cxnSpMkLst>
            <pc:docMk/>
            <pc:sldMk cId="3689860936" sldId="260"/>
            <ac:cxnSpMk id="214" creationId="{6B1D3322-D9CB-454E-A80E-D189DCF3CA18}"/>
          </ac:cxnSpMkLst>
        </pc:cxnChg>
        <pc:cxnChg chg="add mod">
          <ac:chgData name="Killick, James" userId="2d35cd30-3bf5-4a80-9f9a-bd10f45390b1" providerId="ADAL" clId="{2579A83E-8D31-4C10-8BA6-CBC0200B3FE9}" dt="2023-01-25T09:27:15.688" v="86" actId="14100"/>
          <ac:cxnSpMkLst>
            <pc:docMk/>
            <pc:sldMk cId="3689860936" sldId="260"/>
            <ac:cxnSpMk id="225" creationId="{57765375-C2FD-896F-FE83-0B2AAF8C8DED}"/>
          </ac:cxnSpMkLst>
        </pc:cxnChg>
        <pc:cxnChg chg="del mod">
          <ac:chgData name="Killick, James" userId="2d35cd30-3bf5-4a80-9f9a-bd10f45390b1" providerId="ADAL" clId="{2579A83E-8D31-4C10-8BA6-CBC0200B3FE9}" dt="2023-01-25T09:24:21.612" v="32" actId="478"/>
          <ac:cxnSpMkLst>
            <pc:docMk/>
            <pc:sldMk cId="3689860936" sldId="260"/>
            <ac:cxnSpMk id="307" creationId="{71DA5004-FF7D-471B-8C50-17AEBC44F5B5}"/>
          </ac:cxnSpMkLst>
        </pc:cxnChg>
        <pc:cxnChg chg="mod">
          <ac:chgData name="Killick, James" userId="2d35cd30-3bf5-4a80-9f9a-bd10f45390b1" providerId="ADAL" clId="{2579A83E-8D31-4C10-8BA6-CBC0200B3FE9}" dt="2023-01-25T09:24:56.380" v="49" actId="1035"/>
          <ac:cxnSpMkLst>
            <pc:docMk/>
            <pc:sldMk cId="3689860936" sldId="260"/>
            <ac:cxnSpMk id="318" creationId="{A95B0B6C-0379-47E6-ACFE-BAF3E8A6D468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910D-3729-491B-A23C-2D66206AEF70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FD33-5748-4B58-9FA4-85E12CD7F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89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910D-3729-491B-A23C-2D66206AEF70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FD33-5748-4B58-9FA4-85E12CD7F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32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59"/>
            <a:ext cx="2160270" cy="109228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59"/>
            <a:ext cx="6320790" cy="109228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910D-3729-491B-A23C-2D66206AEF70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FD33-5748-4B58-9FA4-85E12CD7F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63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910D-3729-491B-A23C-2D66206AEF70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FD33-5748-4B58-9FA4-85E12CD7F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25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8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8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910D-3729-491B-A23C-2D66206AEF70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FD33-5748-4B58-9FA4-85E12CD7F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46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910D-3729-491B-A23C-2D66206AEF70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FD33-5748-4B58-9FA4-85E12CD7F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8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4059768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8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910D-3729-491B-A23C-2D66206AEF70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FD33-5748-4B58-9FA4-85E12CD7F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13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910D-3729-491B-A23C-2D66206AEF70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FD33-5748-4B58-9FA4-85E12CD7F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449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910D-3729-491B-A23C-2D66206AEF70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FD33-5748-4B58-9FA4-85E12CD7F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573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910D-3729-491B-A23C-2D66206AEF70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FD33-5748-4B58-9FA4-85E12CD7F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73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910D-3729-491B-A23C-2D66206AEF70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FD33-5748-4B58-9FA4-85E12CD7F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2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2910D-3729-491B-A23C-2D66206AEF70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1FD33-5748-4B58-9FA4-85E12CD7F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extBox 319">
            <a:extLst>
              <a:ext uri="{FF2B5EF4-FFF2-40B4-BE49-F238E27FC236}">
                <a16:creationId xmlns:a16="http://schemas.microsoft.com/office/drawing/2014/main" id="{0B95040B-06D0-49BF-9A16-07105F543E7B}"/>
              </a:ext>
            </a:extLst>
          </p:cNvPr>
          <p:cNvSpPr txBox="1"/>
          <p:nvPr/>
        </p:nvSpPr>
        <p:spPr>
          <a:xfrm rot="10800000" flipV="1">
            <a:off x="2857774" y="3837472"/>
            <a:ext cx="13512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Surplus activated sludge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9C7B7C8B-823C-4EC6-90D3-D4642D9C4A3A}"/>
              </a:ext>
            </a:extLst>
          </p:cNvPr>
          <p:cNvCxnSpPr>
            <a:cxnSpLocks/>
            <a:stCxn id="149" idx="3"/>
          </p:cNvCxnSpPr>
          <p:nvPr/>
        </p:nvCxnSpPr>
        <p:spPr>
          <a:xfrm>
            <a:off x="4894829" y="5778039"/>
            <a:ext cx="634063" cy="3963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232620" y="640160"/>
            <a:ext cx="8205397" cy="11737304"/>
            <a:chOff x="194242" y="640161"/>
            <a:chExt cx="8205397" cy="11737304"/>
          </a:xfrm>
        </p:grpSpPr>
        <p:sp>
          <p:nvSpPr>
            <p:cNvPr id="13" name="Rectangle 12"/>
            <p:cNvSpPr/>
            <p:nvPr/>
          </p:nvSpPr>
          <p:spPr>
            <a:xfrm>
              <a:off x="5288554" y="7914223"/>
              <a:ext cx="1083799" cy="48698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Emergency flare operation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90514" y="5906193"/>
              <a:ext cx="679881" cy="79207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Biogas storage</a:t>
              </a:r>
            </a:p>
          </p:txBody>
        </p:sp>
        <p:cxnSp>
          <p:nvCxnSpPr>
            <p:cNvPr id="17" name="Straight Arrow Connector 16"/>
            <p:cNvCxnSpPr>
              <a:cxnSpLocks/>
              <a:stCxn id="152" idx="2"/>
              <a:endCxn id="128" idx="0"/>
            </p:cNvCxnSpPr>
            <p:nvPr/>
          </p:nvCxnSpPr>
          <p:spPr>
            <a:xfrm>
              <a:off x="4182114" y="9005326"/>
              <a:ext cx="0" cy="35526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cxnSpLocks/>
              <a:stCxn id="128" idx="2"/>
              <a:endCxn id="168" idx="0"/>
            </p:cNvCxnSpPr>
            <p:nvPr/>
          </p:nvCxnSpPr>
          <p:spPr>
            <a:xfrm flipH="1">
              <a:off x="4178239" y="9976190"/>
              <a:ext cx="3875" cy="39862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3503357" y="1768363"/>
              <a:ext cx="1353094" cy="4734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Works inlet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330888" y="1338063"/>
              <a:ext cx="1223352" cy="486905"/>
            </a:xfrm>
            <a:prstGeom prst="rect">
              <a:avLst/>
            </a:pr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Sludge imports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144417" y="640161"/>
              <a:ext cx="2067644" cy="697902"/>
            </a:xfrm>
            <a:prstGeom prst="rect">
              <a:avLst/>
            </a:pr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Urban Waste Water Treatment (UWWTD) import by sewer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039877" y="2680762"/>
              <a:ext cx="1359762" cy="39604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Treated effluent to discharge point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645041" y="5543943"/>
              <a:ext cx="569836" cy="37725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74000">
                  <a:schemeClr val="accent2">
                    <a:lumMod val="45000"/>
                    <a:lumOff val="55000"/>
                  </a:schemeClr>
                </a:gs>
                <a:gs pos="83000">
                  <a:schemeClr val="accent2">
                    <a:lumMod val="45000"/>
                    <a:lumOff val="55000"/>
                  </a:schemeClr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solidFill>
                <a:schemeClr val="accent2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Diesel</a:t>
              </a: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475592" y="9456137"/>
              <a:ext cx="684000" cy="424504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74000">
                  <a:schemeClr val="accent2">
                    <a:lumMod val="45000"/>
                    <a:lumOff val="55000"/>
                  </a:schemeClr>
                </a:gs>
                <a:gs pos="83000">
                  <a:schemeClr val="accent2">
                    <a:lumMod val="45000"/>
                    <a:lumOff val="55000"/>
                  </a:schemeClr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Polymer</a:t>
              </a:r>
            </a:p>
          </p:txBody>
        </p:sp>
        <p:cxnSp>
          <p:nvCxnSpPr>
            <p:cNvPr id="129" name="Straight Arrow Connector 128"/>
            <p:cNvCxnSpPr>
              <a:cxnSpLocks/>
              <a:stCxn id="27" idx="2"/>
            </p:cNvCxnSpPr>
            <p:nvPr/>
          </p:nvCxnSpPr>
          <p:spPr>
            <a:xfrm>
              <a:off x="4178239" y="1338063"/>
              <a:ext cx="0" cy="4416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cxnSpLocks/>
              <a:stCxn id="26" idx="3"/>
            </p:cNvCxnSpPr>
            <p:nvPr/>
          </p:nvCxnSpPr>
          <p:spPr>
            <a:xfrm>
              <a:off x="2554240" y="1581516"/>
              <a:ext cx="949117" cy="25071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cxnSpLocks/>
              <a:stCxn id="97" idx="3"/>
              <a:endCxn id="55" idx="1"/>
            </p:cNvCxnSpPr>
            <p:nvPr/>
          </p:nvCxnSpPr>
          <p:spPr>
            <a:xfrm flipV="1">
              <a:off x="4848112" y="2878784"/>
              <a:ext cx="2191765" cy="637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cxnSpLocks/>
              <a:stCxn id="104" idx="1"/>
              <a:endCxn id="128" idx="3"/>
            </p:cNvCxnSpPr>
            <p:nvPr/>
          </p:nvCxnSpPr>
          <p:spPr>
            <a:xfrm flipH="1">
              <a:off x="4851889" y="9668389"/>
              <a:ext cx="623703" cy="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Rectangle 248"/>
            <p:cNvSpPr/>
            <p:nvPr/>
          </p:nvSpPr>
          <p:spPr>
            <a:xfrm>
              <a:off x="194242" y="3494873"/>
              <a:ext cx="1401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100" dirty="0"/>
                <a:t>Installation boundary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44545" y="11513369"/>
              <a:ext cx="669315" cy="360040"/>
            </a:xfrm>
            <a:prstGeom prst="rect">
              <a:avLst/>
            </a:pr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44544" y="12017425"/>
              <a:ext cx="669315" cy="3600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558087" y="11519053"/>
              <a:ext cx="567429" cy="36004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02464" y="11560413"/>
              <a:ext cx="112090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= waste imports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180521" y="12066640"/>
              <a:ext cx="112090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= sludge routes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217432" y="11591061"/>
              <a:ext cx="112090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= gas routes</a:t>
              </a:r>
            </a:p>
          </p:txBody>
        </p:sp>
      </p:grp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E7EA246-4636-4C8A-B96B-3ECF8E9AAD9D}"/>
              </a:ext>
            </a:extLst>
          </p:cNvPr>
          <p:cNvCxnSpPr>
            <a:cxnSpLocks/>
            <a:endCxn id="97" idx="0"/>
          </p:cNvCxnSpPr>
          <p:nvPr/>
        </p:nvCxnSpPr>
        <p:spPr>
          <a:xfrm>
            <a:off x="4205735" y="2236414"/>
            <a:ext cx="8378" cy="414721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sx="105000" sy="105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EA2BFAB6-3AED-4A88-B2EF-BD5F06640684}"/>
              </a:ext>
            </a:extLst>
          </p:cNvPr>
          <p:cNvSpPr/>
          <p:nvPr/>
        </p:nvSpPr>
        <p:spPr>
          <a:xfrm>
            <a:off x="3541736" y="2651135"/>
            <a:ext cx="1344754" cy="4680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UWWTD Process</a:t>
            </a: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8CFED33E-123B-4B4B-BF21-C333C427BF22}"/>
              </a:ext>
            </a:extLst>
          </p:cNvPr>
          <p:cNvCxnSpPr>
            <a:cxnSpLocks/>
            <a:stCxn id="14" idx="2"/>
            <a:endCxn id="13" idx="0"/>
          </p:cNvCxnSpPr>
          <p:nvPr/>
        </p:nvCxnSpPr>
        <p:spPr>
          <a:xfrm flipH="1">
            <a:off x="5868832" y="6698271"/>
            <a:ext cx="1" cy="1215951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2FE09374-6D96-4F37-8E64-83098D8683D0}"/>
              </a:ext>
            </a:extLst>
          </p:cNvPr>
          <p:cNvCxnSpPr>
            <a:cxnSpLocks/>
            <a:stCxn id="14" idx="3"/>
            <a:endCxn id="193" idx="1"/>
          </p:cNvCxnSpPr>
          <p:nvPr/>
        </p:nvCxnSpPr>
        <p:spPr>
          <a:xfrm flipV="1">
            <a:off x="6208773" y="5414509"/>
            <a:ext cx="304232" cy="887723"/>
          </a:xfrm>
          <a:prstGeom prst="bentConnector3">
            <a:avLst>
              <a:gd name="adj1" fmla="val 50000"/>
            </a:avLst>
          </a:prstGeom>
          <a:ln>
            <a:prstDash val="solid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38E2FC6E-2DC9-47A4-BAA2-8BF5F4556888}"/>
              </a:ext>
            </a:extLst>
          </p:cNvPr>
          <p:cNvCxnSpPr>
            <a:cxnSpLocks/>
            <a:stCxn id="14" idx="3"/>
            <a:endCxn id="194" idx="1"/>
          </p:cNvCxnSpPr>
          <p:nvPr/>
        </p:nvCxnSpPr>
        <p:spPr>
          <a:xfrm>
            <a:off x="6208773" y="6302232"/>
            <a:ext cx="293714" cy="863284"/>
          </a:xfrm>
          <a:prstGeom prst="bentConnector3">
            <a:avLst/>
          </a:prstGeom>
          <a:ln w="25400">
            <a:solidFill>
              <a:schemeClr val="accent3"/>
            </a:solidFill>
            <a:tailEnd type="arrow"/>
          </a:ln>
          <a:effectLst>
            <a:outerShdw blurRad="40005" dist="2032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90D78716-6F99-4FAA-A948-9E8EE24CDFC7}"/>
              </a:ext>
            </a:extLst>
          </p:cNvPr>
          <p:cNvCxnSpPr>
            <a:cxnSpLocks/>
            <a:stCxn id="89" idx="1"/>
          </p:cNvCxnSpPr>
          <p:nvPr/>
        </p:nvCxnSpPr>
        <p:spPr>
          <a:xfrm flipH="1" flipV="1">
            <a:off x="7258487" y="5543942"/>
            <a:ext cx="424932" cy="188625"/>
          </a:xfrm>
          <a:prstGeom prst="straightConnector1">
            <a:avLst/>
          </a:prstGeom>
          <a:ln>
            <a:solidFill>
              <a:schemeClr val="accent2"/>
            </a:solidFill>
            <a:prstDash val="lg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2" name="Rectangle 151">
            <a:extLst>
              <a:ext uri="{FF2B5EF4-FFF2-40B4-BE49-F238E27FC236}">
                <a16:creationId xmlns:a16="http://schemas.microsoft.com/office/drawing/2014/main" id="{1D92E16D-FE01-4C28-94C4-0E682DEACE37}"/>
              </a:ext>
            </a:extLst>
          </p:cNvPr>
          <p:cNvSpPr/>
          <p:nvPr/>
        </p:nvSpPr>
        <p:spPr>
          <a:xfrm>
            <a:off x="3550716" y="8389725"/>
            <a:ext cx="1339551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Digested sludge dewatering buffer tank 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FFDB4EF5-9A6B-4656-BCC4-DD1D442BA4B8}"/>
              </a:ext>
            </a:extLst>
          </p:cNvPr>
          <p:cNvSpPr/>
          <p:nvPr/>
        </p:nvSpPr>
        <p:spPr>
          <a:xfrm>
            <a:off x="3536736" y="10374811"/>
            <a:ext cx="1359762" cy="6170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Cake Pad</a:t>
            </a:r>
          </a:p>
        </p:txBody>
      </p:sp>
      <p:cxnSp>
        <p:nvCxnSpPr>
          <p:cNvPr id="125" name="Connector: Elbow 124">
            <a:extLst>
              <a:ext uri="{FF2B5EF4-FFF2-40B4-BE49-F238E27FC236}">
                <a16:creationId xmlns:a16="http://schemas.microsoft.com/office/drawing/2014/main" id="{40045DE0-49FD-460D-89C6-431307DE4AF3}"/>
              </a:ext>
            </a:extLst>
          </p:cNvPr>
          <p:cNvCxnSpPr>
            <a:cxnSpLocks/>
            <a:stCxn id="168" idx="1"/>
            <a:endCxn id="131" idx="3"/>
          </p:cNvCxnSpPr>
          <p:nvPr/>
        </p:nvCxnSpPr>
        <p:spPr>
          <a:xfrm rot="10800000" flipV="1">
            <a:off x="2865924" y="10683340"/>
            <a:ext cx="670812" cy="1550"/>
          </a:xfrm>
          <a:prstGeom prst="bentConnector3">
            <a:avLst/>
          </a:prstGeom>
          <a:ln w="25400">
            <a:tailEnd type="arrow"/>
          </a:ln>
          <a:effectLst>
            <a:outerShdw blurRad="40005" dist="2032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Rectangle 195">
            <a:extLst>
              <a:ext uri="{FF2B5EF4-FFF2-40B4-BE49-F238E27FC236}">
                <a16:creationId xmlns:a16="http://schemas.microsoft.com/office/drawing/2014/main" id="{C07142E4-EDC0-4361-95FE-A8B129E22210}"/>
              </a:ext>
            </a:extLst>
          </p:cNvPr>
          <p:cNvSpPr/>
          <p:nvPr/>
        </p:nvSpPr>
        <p:spPr>
          <a:xfrm>
            <a:off x="2596465" y="12025484"/>
            <a:ext cx="567429" cy="36004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9B057F21-DA79-4606-95A5-E5B7C4B23BFB}"/>
              </a:ext>
            </a:extLst>
          </p:cNvPr>
          <p:cNvSpPr txBox="1"/>
          <p:nvPr/>
        </p:nvSpPr>
        <p:spPr>
          <a:xfrm>
            <a:off x="3253759" y="12072269"/>
            <a:ext cx="14028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= raw material inputs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F8329C0-AF31-4A97-89BF-38E0B80743EB}"/>
              </a:ext>
            </a:extLst>
          </p:cNvPr>
          <p:cNvSpPr txBox="1"/>
          <p:nvPr/>
        </p:nvSpPr>
        <p:spPr>
          <a:xfrm>
            <a:off x="226945" y="5199665"/>
            <a:ext cx="16006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Liquor to site drainage</a:t>
            </a:r>
          </a:p>
        </p:txBody>
      </p:sp>
      <p:cxnSp>
        <p:nvCxnSpPr>
          <p:cNvPr id="175" name="Connector: Elbow 174">
            <a:extLst>
              <a:ext uri="{FF2B5EF4-FFF2-40B4-BE49-F238E27FC236}">
                <a16:creationId xmlns:a16="http://schemas.microsoft.com/office/drawing/2014/main" id="{AD4CDED3-23FA-432F-B7F4-81C23AA788CC}"/>
              </a:ext>
            </a:extLst>
          </p:cNvPr>
          <p:cNvCxnSpPr>
            <a:cxnSpLocks/>
          </p:cNvCxnSpPr>
          <p:nvPr/>
        </p:nvCxnSpPr>
        <p:spPr>
          <a:xfrm>
            <a:off x="5326932" y="6479408"/>
            <a:ext cx="3584702" cy="1095024"/>
          </a:xfrm>
          <a:prstGeom prst="bentConnector3">
            <a:avLst>
              <a:gd name="adj1" fmla="val 312"/>
            </a:avLst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Box 222">
            <a:extLst>
              <a:ext uri="{FF2B5EF4-FFF2-40B4-BE49-F238E27FC236}">
                <a16:creationId xmlns:a16="http://schemas.microsoft.com/office/drawing/2014/main" id="{6BA7053B-D666-4BBC-8B41-A48896CAB071}"/>
              </a:ext>
            </a:extLst>
          </p:cNvPr>
          <p:cNvSpPr txBox="1"/>
          <p:nvPr/>
        </p:nvSpPr>
        <p:spPr>
          <a:xfrm>
            <a:off x="1279578" y="9452501"/>
            <a:ext cx="16006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Filtrate to site drainage</a:t>
            </a:r>
          </a:p>
        </p:txBody>
      </p:sp>
      <p:cxnSp>
        <p:nvCxnSpPr>
          <p:cNvPr id="261" name="Straight Arrow Connector 260">
            <a:extLst>
              <a:ext uri="{FF2B5EF4-FFF2-40B4-BE49-F238E27FC236}">
                <a16:creationId xmlns:a16="http://schemas.microsoft.com/office/drawing/2014/main" id="{47F8114B-528A-4C8A-BC5B-324CBD98919C}"/>
              </a:ext>
            </a:extLst>
          </p:cNvPr>
          <p:cNvCxnSpPr>
            <a:cxnSpLocks/>
            <a:stCxn id="194" idx="3"/>
            <a:endCxn id="76" idx="1"/>
          </p:cNvCxnSpPr>
          <p:nvPr/>
        </p:nvCxnSpPr>
        <p:spPr>
          <a:xfrm>
            <a:off x="7258487" y="7165516"/>
            <a:ext cx="456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67" name="Rectangle 266">
            <a:extLst>
              <a:ext uri="{FF2B5EF4-FFF2-40B4-BE49-F238E27FC236}">
                <a16:creationId xmlns:a16="http://schemas.microsoft.com/office/drawing/2014/main" id="{431A3A62-85E3-43C2-9A07-2A3C3F5CD1E4}"/>
              </a:ext>
            </a:extLst>
          </p:cNvPr>
          <p:cNvSpPr/>
          <p:nvPr/>
        </p:nvSpPr>
        <p:spPr>
          <a:xfrm>
            <a:off x="2287306" y="5565788"/>
            <a:ext cx="504000" cy="42450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Anti-foam</a:t>
            </a:r>
          </a:p>
        </p:txBody>
      </p:sp>
      <p:cxnSp>
        <p:nvCxnSpPr>
          <p:cNvPr id="268" name="Straight Arrow Connector 267">
            <a:extLst>
              <a:ext uri="{FF2B5EF4-FFF2-40B4-BE49-F238E27FC236}">
                <a16:creationId xmlns:a16="http://schemas.microsoft.com/office/drawing/2014/main" id="{4D38EE5E-1659-4094-B7E9-8C90843ABA66}"/>
              </a:ext>
            </a:extLst>
          </p:cNvPr>
          <p:cNvCxnSpPr>
            <a:cxnSpLocks/>
            <a:stCxn id="267" idx="3"/>
            <a:endCxn id="149" idx="1"/>
          </p:cNvCxnSpPr>
          <p:nvPr/>
        </p:nvCxnSpPr>
        <p:spPr>
          <a:xfrm flipV="1">
            <a:off x="2791306" y="5778039"/>
            <a:ext cx="763972" cy="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C9D8945A-3D2B-4C00-AF1F-41B287F97176}"/>
              </a:ext>
            </a:extLst>
          </p:cNvPr>
          <p:cNvSpPr/>
          <p:nvPr/>
        </p:nvSpPr>
        <p:spPr>
          <a:xfrm>
            <a:off x="232620" y="3494872"/>
            <a:ext cx="8528420" cy="7861654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79AD478D-4ECE-4811-94D4-6355D68C3218}"/>
              </a:ext>
            </a:extLst>
          </p:cNvPr>
          <p:cNvCxnSpPr>
            <a:cxnSpLocks/>
          </p:cNvCxnSpPr>
          <p:nvPr/>
        </p:nvCxnSpPr>
        <p:spPr>
          <a:xfrm flipH="1">
            <a:off x="4878998" y="11721865"/>
            <a:ext cx="634972" cy="42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83B94B04-70E3-409C-8401-AF98D4359B21}"/>
              </a:ext>
            </a:extLst>
          </p:cNvPr>
          <p:cNvCxnSpPr>
            <a:cxnSpLocks/>
          </p:cNvCxnSpPr>
          <p:nvPr/>
        </p:nvCxnSpPr>
        <p:spPr>
          <a:xfrm flipH="1">
            <a:off x="4852375" y="12202501"/>
            <a:ext cx="634972" cy="420"/>
          </a:xfrm>
          <a:prstGeom prst="straightConnector1">
            <a:avLst/>
          </a:prstGeom>
          <a:ln>
            <a:solidFill>
              <a:schemeClr val="accent2"/>
            </a:solidFill>
            <a:prstDash val="lg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F0C0AE49-D10D-43BA-84B9-611B073CF075}"/>
              </a:ext>
            </a:extLst>
          </p:cNvPr>
          <p:cNvSpPr txBox="1"/>
          <p:nvPr/>
        </p:nvSpPr>
        <p:spPr>
          <a:xfrm>
            <a:off x="5627289" y="11606773"/>
            <a:ext cx="11209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= normal flows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02383F0-3868-422F-95E9-9429B2C17094}"/>
              </a:ext>
            </a:extLst>
          </p:cNvPr>
          <p:cNvSpPr txBox="1"/>
          <p:nvPr/>
        </p:nvSpPr>
        <p:spPr>
          <a:xfrm>
            <a:off x="5627288" y="12072269"/>
            <a:ext cx="14028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= abnormal flows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6518B4E-CFF8-4413-BED8-04E411E6E24D}"/>
              </a:ext>
            </a:extLst>
          </p:cNvPr>
          <p:cNvSpPr/>
          <p:nvPr/>
        </p:nvSpPr>
        <p:spPr>
          <a:xfrm>
            <a:off x="7714559" y="6913516"/>
            <a:ext cx="756000" cy="50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CHP Engine 3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BECC196-E50B-4B98-A583-00958967F8A3}"/>
              </a:ext>
            </a:extLst>
          </p:cNvPr>
          <p:cNvSpPr txBox="1"/>
          <p:nvPr/>
        </p:nvSpPr>
        <p:spPr>
          <a:xfrm>
            <a:off x="6459720" y="7545570"/>
            <a:ext cx="19585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Condensate to site drainage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AD10F7D-0739-4261-9753-76293EC84458}"/>
              </a:ext>
            </a:extLst>
          </p:cNvPr>
          <p:cNvSpPr/>
          <p:nvPr/>
        </p:nvSpPr>
        <p:spPr>
          <a:xfrm>
            <a:off x="1363445" y="2266650"/>
            <a:ext cx="1223352" cy="486905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Cess/Domestic tanker waste imports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4B928138-2E97-4218-85EB-CCC135B0ACBC}"/>
              </a:ext>
            </a:extLst>
          </p:cNvPr>
          <p:cNvCxnSpPr>
            <a:cxnSpLocks/>
          </p:cNvCxnSpPr>
          <p:nvPr/>
        </p:nvCxnSpPr>
        <p:spPr>
          <a:xfrm flipV="1">
            <a:off x="2586797" y="2205093"/>
            <a:ext cx="962413" cy="3044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401DD2F2-2EB7-4D53-ADD4-3B526E9AD777}"/>
              </a:ext>
            </a:extLst>
          </p:cNvPr>
          <p:cNvSpPr txBox="1"/>
          <p:nvPr/>
        </p:nvSpPr>
        <p:spPr>
          <a:xfrm rot="10800000" flipV="1">
            <a:off x="3549211" y="6078853"/>
            <a:ext cx="13512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Digested sludge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CB03655B-A44E-4BAA-977A-1CBCB34A8F42}"/>
              </a:ext>
            </a:extLst>
          </p:cNvPr>
          <p:cNvCxnSpPr>
            <a:cxnSpLocks/>
            <a:stCxn id="136" idx="2"/>
            <a:endCxn id="152" idx="0"/>
          </p:cNvCxnSpPr>
          <p:nvPr/>
        </p:nvCxnSpPr>
        <p:spPr>
          <a:xfrm>
            <a:off x="4220492" y="7065807"/>
            <a:ext cx="0" cy="13239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>
            <a:extLst>
              <a:ext uri="{FF2B5EF4-FFF2-40B4-BE49-F238E27FC236}">
                <a16:creationId xmlns:a16="http://schemas.microsoft.com/office/drawing/2014/main" id="{00FEA858-1B58-4E9F-A439-6B311F938E2A}"/>
              </a:ext>
            </a:extLst>
          </p:cNvPr>
          <p:cNvSpPr/>
          <p:nvPr/>
        </p:nvSpPr>
        <p:spPr>
          <a:xfrm>
            <a:off x="3550716" y="9360589"/>
            <a:ext cx="1339551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Sludge dewatering belt presses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3813E08A-D9FD-44AC-88E1-F267B633B779}"/>
              </a:ext>
            </a:extLst>
          </p:cNvPr>
          <p:cNvSpPr/>
          <p:nvPr/>
        </p:nvSpPr>
        <p:spPr>
          <a:xfrm>
            <a:off x="1641924" y="10374811"/>
            <a:ext cx="1224000" cy="6201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Transport off-site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4B920762-2642-45D1-BF8F-02D541D33CF5}"/>
              </a:ext>
            </a:extLst>
          </p:cNvPr>
          <p:cNvSpPr/>
          <p:nvPr/>
        </p:nvSpPr>
        <p:spPr>
          <a:xfrm>
            <a:off x="1452106" y="6450207"/>
            <a:ext cx="1339200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Emergency storage tanks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5E13AF80-D7C2-4ED6-A3A7-970848C0553A}"/>
              </a:ext>
            </a:extLst>
          </p:cNvPr>
          <p:cNvSpPr/>
          <p:nvPr/>
        </p:nvSpPr>
        <p:spPr>
          <a:xfrm>
            <a:off x="3550716" y="6450207"/>
            <a:ext cx="1339551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Sequential primary digester tanks</a:t>
            </a:r>
          </a:p>
        </p:txBody>
      </p:sp>
      <p:cxnSp>
        <p:nvCxnSpPr>
          <p:cNvPr id="138" name="Connector: Elbow 137">
            <a:extLst>
              <a:ext uri="{FF2B5EF4-FFF2-40B4-BE49-F238E27FC236}">
                <a16:creationId xmlns:a16="http://schemas.microsoft.com/office/drawing/2014/main" id="{952EC4B5-37CD-4D12-971F-1E87CB492DCC}"/>
              </a:ext>
            </a:extLst>
          </p:cNvPr>
          <p:cNvCxnSpPr>
            <a:cxnSpLocks/>
            <a:stCxn id="136" idx="1"/>
            <a:endCxn id="133" idx="3"/>
          </p:cNvCxnSpPr>
          <p:nvPr/>
        </p:nvCxnSpPr>
        <p:spPr>
          <a:xfrm flipH="1">
            <a:off x="2791306" y="6758007"/>
            <a:ext cx="759410" cy="0"/>
          </a:xfrm>
          <a:prstGeom prst="straightConnector1">
            <a:avLst/>
          </a:prstGeom>
          <a:ln w="25400">
            <a:prstDash val="lgDash"/>
            <a:headEnd type="arrow"/>
            <a:tailEnd type="arrow"/>
          </a:ln>
          <a:effectLst>
            <a:outerShdw blurRad="40005" dist="2032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97979D93-9793-44A9-820D-CE2F1AD3C7EB}"/>
              </a:ext>
            </a:extLst>
          </p:cNvPr>
          <p:cNvCxnSpPr>
            <a:cxnSpLocks/>
            <a:stCxn id="100" idx="0"/>
            <a:endCxn id="136" idx="0"/>
          </p:cNvCxnSpPr>
          <p:nvPr/>
        </p:nvCxnSpPr>
        <p:spPr>
          <a:xfrm flipH="1">
            <a:off x="4220492" y="6078853"/>
            <a:ext cx="4365" cy="3713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Rectangle 148">
            <a:extLst>
              <a:ext uri="{FF2B5EF4-FFF2-40B4-BE49-F238E27FC236}">
                <a16:creationId xmlns:a16="http://schemas.microsoft.com/office/drawing/2014/main" id="{5CDD14B6-0684-4BD8-A201-47052C54122D}"/>
              </a:ext>
            </a:extLst>
          </p:cNvPr>
          <p:cNvSpPr/>
          <p:nvPr/>
        </p:nvSpPr>
        <p:spPr>
          <a:xfrm>
            <a:off x="3555278" y="5470239"/>
            <a:ext cx="1339551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Primary digester tanks</a:t>
            </a:r>
          </a:p>
        </p:txBody>
      </p: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BDFD3A27-A385-4E2B-A5AB-8E33E8836597}"/>
              </a:ext>
            </a:extLst>
          </p:cNvPr>
          <p:cNvCxnSpPr>
            <a:cxnSpLocks/>
            <a:stCxn id="136" idx="3"/>
            <a:endCxn id="14" idx="1"/>
          </p:cNvCxnSpPr>
          <p:nvPr/>
        </p:nvCxnSpPr>
        <p:spPr>
          <a:xfrm flipV="1">
            <a:off x="4890267" y="6302232"/>
            <a:ext cx="638625" cy="4557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9" name="TextBox 168">
            <a:extLst>
              <a:ext uri="{FF2B5EF4-FFF2-40B4-BE49-F238E27FC236}">
                <a16:creationId xmlns:a16="http://schemas.microsoft.com/office/drawing/2014/main" id="{A846CAE4-0CA3-449B-A6F7-4F77B6184F15}"/>
              </a:ext>
            </a:extLst>
          </p:cNvPr>
          <p:cNvSpPr txBox="1"/>
          <p:nvPr/>
        </p:nvSpPr>
        <p:spPr>
          <a:xfrm>
            <a:off x="4876093" y="6627202"/>
            <a:ext cx="565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Biogas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EA654726-EC50-4943-BE49-9828A35785B6}"/>
              </a:ext>
            </a:extLst>
          </p:cNvPr>
          <p:cNvSpPr/>
          <p:nvPr/>
        </p:nvSpPr>
        <p:spPr>
          <a:xfrm>
            <a:off x="3555278" y="4456017"/>
            <a:ext cx="1339551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Sludge blending tanks</a:t>
            </a: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E0EEFE2F-091C-43A0-80E1-4981EA9E614A}"/>
              </a:ext>
            </a:extLst>
          </p:cNvPr>
          <p:cNvCxnSpPr>
            <a:cxnSpLocks/>
            <a:stCxn id="170" idx="2"/>
            <a:endCxn id="149" idx="0"/>
          </p:cNvCxnSpPr>
          <p:nvPr/>
        </p:nvCxnSpPr>
        <p:spPr>
          <a:xfrm>
            <a:off x="4225054" y="5071617"/>
            <a:ext cx="0" cy="3986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5" name="Rectangle 184">
            <a:extLst>
              <a:ext uri="{FF2B5EF4-FFF2-40B4-BE49-F238E27FC236}">
                <a16:creationId xmlns:a16="http://schemas.microsoft.com/office/drawing/2014/main" id="{50D1A206-522A-46B9-B109-3C4A2A7BEAB3}"/>
              </a:ext>
            </a:extLst>
          </p:cNvPr>
          <p:cNvSpPr/>
          <p:nvPr/>
        </p:nvSpPr>
        <p:spPr>
          <a:xfrm>
            <a:off x="7724334" y="6050231"/>
            <a:ext cx="756000" cy="50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CHP Engine 1&amp;2</a:t>
            </a:r>
          </a:p>
        </p:txBody>
      </p:sp>
      <p:cxnSp>
        <p:nvCxnSpPr>
          <p:cNvPr id="186" name="Straight Arrow Connector 185">
            <a:extLst>
              <a:ext uri="{FF2B5EF4-FFF2-40B4-BE49-F238E27FC236}">
                <a16:creationId xmlns:a16="http://schemas.microsoft.com/office/drawing/2014/main" id="{2735E22C-7C8F-483D-9A26-0FF1167796A2}"/>
              </a:ext>
            </a:extLst>
          </p:cNvPr>
          <p:cNvCxnSpPr>
            <a:cxnSpLocks/>
            <a:stCxn id="14" idx="3"/>
            <a:endCxn id="185" idx="1"/>
          </p:cNvCxnSpPr>
          <p:nvPr/>
        </p:nvCxnSpPr>
        <p:spPr>
          <a:xfrm flipV="1">
            <a:off x="6208773" y="6302231"/>
            <a:ext cx="151556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3" name="Rectangle 192">
            <a:extLst>
              <a:ext uri="{FF2B5EF4-FFF2-40B4-BE49-F238E27FC236}">
                <a16:creationId xmlns:a16="http://schemas.microsoft.com/office/drawing/2014/main" id="{05BA66FC-DF65-45C1-AF88-B196E0BD9FC1}"/>
              </a:ext>
            </a:extLst>
          </p:cNvPr>
          <p:cNvSpPr/>
          <p:nvPr/>
        </p:nvSpPr>
        <p:spPr>
          <a:xfrm>
            <a:off x="6513005" y="5162509"/>
            <a:ext cx="756000" cy="50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Boilers</a:t>
            </a: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2DAD72B0-E5A6-496B-9FC2-D3ACAFCD30C6}"/>
              </a:ext>
            </a:extLst>
          </p:cNvPr>
          <p:cNvSpPr/>
          <p:nvPr/>
        </p:nvSpPr>
        <p:spPr>
          <a:xfrm>
            <a:off x="6502487" y="6913516"/>
            <a:ext cx="756000" cy="50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Siloxane filter</a:t>
            </a: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8FF70DCD-4C33-44E6-B219-18B539A8DF2C}"/>
              </a:ext>
            </a:extLst>
          </p:cNvPr>
          <p:cNvSpPr/>
          <p:nvPr/>
        </p:nvSpPr>
        <p:spPr>
          <a:xfrm>
            <a:off x="1451755" y="3542251"/>
            <a:ext cx="1339551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SAS tank</a:t>
            </a: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AD96ABB0-A312-4289-87F2-9C0AE6C186BB}"/>
              </a:ext>
            </a:extLst>
          </p:cNvPr>
          <p:cNvSpPr/>
          <p:nvPr/>
        </p:nvSpPr>
        <p:spPr>
          <a:xfrm>
            <a:off x="5690562" y="3660734"/>
            <a:ext cx="1339551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Picket fence thickener</a:t>
            </a:r>
          </a:p>
        </p:txBody>
      </p:sp>
      <p:cxnSp>
        <p:nvCxnSpPr>
          <p:cNvPr id="214" name="Connector: Elbow 213">
            <a:extLst>
              <a:ext uri="{FF2B5EF4-FFF2-40B4-BE49-F238E27FC236}">
                <a16:creationId xmlns:a16="http://schemas.microsoft.com/office/drawing/2014/main" id="{6B1D3322-D9CB-454E-A80E-D189DCF3CA18}"/>
              </a:ext>
            </a:extLst>
          </p:cNvPr>
          <p:cNvCxnSpPr>
            <a:cxnSpLocks/>
            <a:stCxn id="97" idx="2"/>
            <a:endCxn id="208" idx="3"/>
          </p:cNvCxnSpPr>
          <p:nvPr/>
        </p:nvCxnSpPr>
        <p:spPr>
          <a:xfrm rot="5400000">
            <a:off x="3137278" y="2773215"/>
            <a:ext cx="730865" cy="1422807"/>
          </a:xfrm>
          <a:prstGeom prst="bentConnector2">
            <a:avLst/>
          </a:prstGeom>
          <a:ln w="25400">
            <a:tailEnd type="arrow"/>
          </a:ln>
          <a:effectLst>
            <a:outerShdw blurRad="40005" dist="2032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ctor: Elbow 217">
            <a:extLst>
              <a:ext uri="{FF2B5EF4-FFF2-40B4-BE49-F238E27FC236}">
                <a16:creationId xmlns:a16="http://schemas.microsoft.com/office/drawing/2014/main" id="{F8A887C0-0200-4571-8A44-CAF5797367B7}"/>
              </a:ext>
            </a:extLst>
          </p:cNvPr>
          <p:cNvCxnSpPr>
            <a:cxnSpLocks/>
            <a:endCxn id="209" idx="1"/>
          </p:cNvCxnSpPr>
          <p:nvPr/>
        </p:nvCxnSpPr>
        <p:spPr>
          <a:xfrm>
            <a:off x="4400019" y="3121887"/>
            <a:ext cx="1290543" cy="846647"/>
          </a:xfrm>
          <a:prstGeom prst="bentConnector3">
            <a:avLst>
              <a:gd name="adj1" fmla="val 796"/>
            </a:avLst>
          </a:prstGeom>
          <a:ln w="25400">
            <a:tailEnd type="arrow"/>
          </a:ln>
          <a:effectLst>
            <a:outerShdw blurRad="40005" dist="2032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>
            <a:extLst>
              <a:ext uri="{FF2B5EF4-FFF2-40B4-BE49-F238E27FC236}">
                <a16:creationId xmlns:a16="http://schemas.microsoft.com/office/drawing/2014/main" id="{2EE15CD6-2C7A-4D33-9E14-EA46B20CAD59}"/>
              </a:ext>
            </a:extLst>
          </p:cNvPr>
          <p:cNvSpPr txBox="1"/>
          <p:nvPr/>
        </p:nvSpPr>
        <p:spPr>
          <a:xfrm>
            <a:off x="4857817" y="5647234"/>
            <a:ext cx="565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Biogas</a:t>
            </a:r>
          </a:p>
        </p:txBody>
      </p:sp>
      <p:cxnSp>
        <p:nvCxnSpPr>
          <p:cNvPr id="299" name="Connector: Elbow 298">
            <a:extLst>
              <a:ext uri="{FF2B5EF4-FFF2-40B4-BE49-F238E27FC236}">
                <a16:creationId xmlns:a16="http://schemas.microsoft.com/office/drawing/2014/main" id="{7FCFB0CD-7DC1-4493-9738-6CBB8B19A098}"/>
              </a:ext>
            </a:extLst>
          </p:cNvPr>
          <p:cNvCxnSpPr>
            <a:cxnSpLocks/>
            <a:stCxn id="209" idx="2"/>
            <a:endCxn id="170" idx="3"/>
          </p:cNvCxnSpPr>
          <p:nvPr/>
        </p:nvCxnSpPr>
        <p:spPr>
          <a:xfrm rot="5400000">
            <a:off x="5383843" y="3787321"/>
            <a:ext cx="487483" cy="1465509"/>
          </a:xfrm>
          <a:prstGeom prst="bentConnector2">
            <a:avLst/>
          </a:prstGeom>
          <a:ln w="25400">
            <a:tailEnd type="arrow"/>
          </a:ln>
          <a:effectLst>
            <a:outerShdw blurRad="40005" dist="2032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Rectangle 305">
            <a:extLst>
              <a:ext uri="{FF2B5EF4-FFF2-40B4-BE49-F238E27FC236}">
                <a16:creationId xmlns:a16="http://schemas.microsoft.com/office/drawing/2014/main" id="{10570E49-39B1-4778-BFA0-6DC2D256FDFD}"/>
              </a:ext>
            </a:extLst>
          </p:cNvPr>
          <p:cNvSpPr/>
          <p:nvPr/>
        </p:nvSpPr>
        <p:spPr>
          <a:xfrm>
            <a:off x="1451755" y="4456017"/>
            <a:ext cx="1339551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SAS thickening aqua belts</a:t>
            </a:r>
          </a:p>
        </p:txBody>
      </p:sp>
      <p:cxnSp>
        <p:nvCxnSpPr>
          <p:cNvPr id="307" name="Straight Arrow Connector 306">
            <a:extLst>
              <a:ext uri="{FF2B5EF4-FFF2-40B4-BE49-F238E27FC236}">
                <a16:creationId xmlns:a16="http://schemas.microsoft.com/office/drawing/2014/main" id="{71DA5004-FF7D-471B-8C50-17AEBC44F5B5}"/>
              </a:ext>
            </a:extLst>
          </p:cNvPr>
          <p:cNvCxnSpPr>
            <a:cxnSpLocks/>
            <a:stCxn id="208" idx="2"/>
            <a:endCxn id="306" idx="0"/>
          </p:cNvCxnSpPr>
          <p:nvPr/>
        </p:nvCxnSpPr>
        <p:spPr>
          <a:xfrm>
            <a:off x="2121531" y="4157851"/>
            <a:ext cx="0" cy="298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0" name="Rectangle 309">
            <a:extLst>
              <a:ext uri="{FF2B5EF4-FFF2-40B4-BE49-F238E27FC236}">
                <a16:creationId xmlns:a16="http://schemas.microsoft.com/office/drawing/2014/main" id="{B8B6C8D0-573D-44AA-9213-2B4188BBB29D}"/>
              </a:ext>
            </a:extLst>
          </p:cNvPr>
          <p:cNvSpPr/>
          <p:nvPr/>
        </p:nvSpPr>
        <p:spPr>
          <a:xfrm>
            <a:off x="395298" y="4551565"/>
            <a:ext cx="684000" cy="42450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Polymer</a:t>
            </a:r>
          </a:p>
        </p:txBody>
      </p:sp>
      <p:cxnSp>
        <p:nvCxnSpPr>
          <p:cNvPr id="315" name="Straight Arrow Connector 314">
            <a:extLst>
              <a:ext uri="{FF2B5EF4-FFF2-40B4-BE49-F238E27FC236}">
                <a16:creationId xmlns:a16="http://schemas.microsoft.com/office/drawing/2014/main" id="{4CE85B73-8306-4C46-81E2-C74D41E8B46B}"/>
              </a:ext>
            </a:extLst>
          </p:cNvPr>
          <p:cNvCxnSpPr>
            <a:cxnSpLocks/>
            <a:stCxn id="310" idx="3"/>
            <a:endCxn id="306" idx="1"/>
          </p:cNvCxnSpPr>
          <p:nvPr/>
        </p:nvCxnSpPr>
        <p:spPr>
          <a:xfrm>
            <a:off x="1079298" y="4763817"/>
            <a:ext cx="372457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8" name="Straight Arrow Connector 317">
            <a:extLst>
              <a:ext uri="{FF2B5EF4-FFF2-40B4-BE49-F238E27FC236}">
                <a16:creationId xmlns:a16="http://schemas.microsoft.com/office/drawing/2014/main" id="{A95B0B6C-0379-47E6-ACFE-BAF3E8A6D468}"/>
              </a:ext>
            </a:extLst>
          </p:cNvPr>
          <p:cNvCxnSpPr>
            <a:cxnSpLocks/>
            <a:stCxn id="306" idx="3"/>
            <a:endCxn id="170" idx="1"/>
          </p:cNvCxnSpPr>
          <p:nvPr/>
        </p:nvCxnSpPr>
        <p:spPr>
          <a:xfrm>
            <a:off x="2791306" y="4763817"/>
            <a:ext cx="7639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1" name="TextBox 320">
            <a:extLst>
              <a:ext uri="{FF2B5EF4-FFF2-40B4-BE49-F238E27FC236}">
                <a16:creationId xmlns:a16="http://schemas.microsoft.com/office/drawing/2014/main" id="{89481733-DAE7-4379-99EE-AC0DB65F7C37}"/>
              </a:ext>
            </a:extLst>
          </p:cNvPr>
          <p:cNvSpPr txBox="1"/>
          <p:nvPr/>
        </p:nvSpPr>
        <p:spPr>
          <a:xfrm rot="10800000" flipV="1">
            <a:off x="4299085" y="3625677"/>
            <a:ext cx="13512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Primary sludge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3020257-B71E-411C-B304-30E655361CBC}"/>
              </a:ext>
            </a:extLst>
          </p:cNvPr>
          <p:cNvSpPr/>
          <p:nvPr/>
        </p:nvSpPr>
        <p:spPr>
          <a:xfrm>
            <a:off x="7608946" y="5083937"/>
            <a:ext cx="713683" cy="28282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Biogas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822D8341-38A1-4965-A1DD-D8597312C8E8}"/>
              </a:ext>
            </a:extLst>
          </p:cNvPr>
          <p:cNvCxnSpPr>
            <a:cxnSpLocks/>
            <a:stCxn id="94" idx="1"/>
            <a:endCxn id="193" idx="3"/>
          </p:cNvCxnSpPr>
          <p:nvPr/>
        </p:nvCxnSpPr>
        <p:spPr>
          <a:xfrm flipH="1">
            <a:off x="7269005" y="5225352"/>
            <a:ext cx="339941" cy="189157"/>
          </a:xfrm>
          <a:prstGeom prst="straightConnector1">
            <a:avLst/>
          </a:prstGeom>
          <a:ln>
            <a:solidFill>
              <a:schemeClr val="accent2"/>
            </a:solidFill>
            <a:prstDash val="solid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A399512-40C0-42EE-803C-3E9F426BA19B}"/>
              </a:ext>
            </a:extLst>
          </p:cNvPr>
          <p:cNvSpPr txBox="1"/>
          <p:nvPr/>
        </p:nvSpPr>
        <p:spPr>
          <a:xfrm>
            <a:off x="6742446" y="4376477"/>
            <a:ext cx="1742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1a, 1b,1c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0B2C7A70-AE0B-49B0-ABF9-7FC875264A66}"/>
              </a:ext>
            </a:extLst>
          </p:cNvPr>
          <p:cNvSpPr txBox="1"/>
          <p:nvPr/>
        </p:nvSpPr>
        <p:spPr>
          <a:xfrm>
            <a:off x="2096907" y="5052349"/>
            <a:ext cx="485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C098DFE-977E-4881-94F0-D95441F84225}"/>
              </a:ext>
            </a:extLst>
          </p:cNvPr>
          <p:cNvSpPr txBox="1"/>
          <p:nvPr/>
        </p:nvSpPr>
        <p:spPr>
          <a:xfrm>
            <a:off x="2957109" y="9348703"/>
            <a:ext cx="485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1FD7465-622B-47DF-AA39-092484E879A7}"/>
              </a:ext>
            </a:extLst>
          </p:cNvPr>
          <p:cNvSpPr txBox="1"/>
          <p:nvPr/>
        </p:nvSpPr>
        <p:spPr>
          <a:xfrm>
            <a:off x="5296151" y="7162884"/>
            <a:ext cx="485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4a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274ABEBF-E7F0-49A4-827D-D2DF10C2A115}"/>
              </a:ext>
            </a:extLst>
          </p:cNvPr>
          <p:cNvSpPr txBox="1"/>
          <p:nvPr/>
        </p:nvSpPr>
        <p:spPr>
          <a:xfrm>
            <a:off x="5973933" y="7185222"/>
            <a:ext cx="485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4b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CE65BBF5-A0F1-438E-B432-DC4419023B3B}"/>
              </a:ext>
            </a:extLst>
          </p:cNvPr>
          <p:cNvCxnSpPr>
            <a:cxnSpLocks/>
          </p:cNvCxnSpPr>
          <p:nvPr/>
        </p:nvCxnSpPr>
        <p:spPr>
          <a:xfrm rot="10800000" flipV="1">
            <a:off x="121345" y="5071617"/>
            <a:ext cx="1975564" cy="380842"/>
          </a:xfrm>
          <a:prstGeom prst="bentConnector3">
            <a:avLst>
              <a:gd name="adj1" fmla="val 28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CE13F7D0-8499-4B69-A0AB-ED79066D0809}"/>
              </a:ext>
            </a:extLst>
          </p:cNvPr>
          <p:cNvCxnSpPr>
            <a:cxnSpLocks/>
          </p:cNvCxnSpPr>
          <p:nvPr/>
        </p:nvCxnSpPr>
        <p:spPr>
          <a:xfrm>
            <a:off x="6742446" y="4276334"/>
            <a:ext cx="2169188" cy="540290"/>
          </a:xfrm>
          <a:prstGeom prst="bentConnector3">
            <a:avLst>
              <a:gd name="adj1" fmla="val 43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D7207EF-C71B-4A41-BABC-F2A7CBA4327E}"/>
              </a:ext>
            </a:extLst>
          </p:cNvPr>
          <p:cNvCxnSpPr>
            <a:cxnSpLocks/>
            <a:stCxn id="128" idx="1"/>
          </p:cNvCxnSpPr>
          <p:nvPr/>
        </p:nvCxnSpPr>
        <p:spPr>
          <a:xfrm flipH="1">
            <a:off x="121345" y="9668389"/>
            <a:ext cx="3429371" cy="125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F552795F-9CD7-4A66-882C-CCC22D2130F4}"/>
              </a:ext>
            </a:extLst>
          </p:cNvPr>
          <p:cNvCxnSpPr>
            <a:cxnSpLocks/>
          </p:cNvCxnSpPr>
          <p:nvPr/>
        </p:nvCxnSpPr>
        <p:spPr>
          <a:xfrm>
            <a:off x="6282960" y="6340464"/>
            <a:ext cx="0" cy="12555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13F93124-AD5B-4702-839D-7524762B77DE}"/>
              </a:ext>
            </a:extLst>
          </p:cNvPr>
          <p:cNvSpPr txBox="1"/>
          <p:nvPr/>
        </p:nvSpPr>
        <p:spPr>
          <a:xfrm>
            <a:off x="7205389" y="4581885"/>
            <a:ext cx="16006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Liquor to site drainage</a:t>
            </a:r>
          </a:p>
        </p:txBody>
      </p:sp>
      <p:cxnSp>
        <p:nvCxnSpPr>
          <p:cNvPr id="250" name="Connector: Elbow 249">
            <a:extLst>
              <a:ext uri="{FF2B5EF4-FFF2-40B4-BE49-F238E27FC236}">
                <a16:creationId xmlns:a16="http://schemas.microsoft.com/office/drawing/2014/main" id="{052EF2ED-4762-481B-8B83-7EDE15F1A3AB}"/>
              </a:ext>
            </a:extLst>
          </p:cNvPr>
          <p:cNvCxnSpPr>
            <a:cxnSpLocks/>
            <a:endCxn id="25" idx="1"/>
          </p:cNvCxnSpPr>
          <p:nvPr/>
        </p:nvCxnSpPr>
        <p:spPr>
          <a:xfrm rot="5400000" flipH="1" flipV="1">
            <a:off x="-2012718" y="4132803"/>
            <a:ext cx="7682166" cy="34267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Connector: Elbow 254">
            <a:extLst>
              <a:ext uri="{FF2B5EF4-FFF2-40B4-BE49-F238E27FC236}">
                <a16:creationId xmlns:a16="http://schemas.microsoft.com/office/drawing/2014/main" id="{72E5CA22-D5E7-4B91-BA9A-750CE659084E}"/>
              </a:ext>
            </a:extLst>
          </p:cNvPr>
          <p:cNvCxnSpPr>
            <a:cxnSpLocks/>
            <a:endCxn id="25" idx="3"/>
          </p:cNvCxnSpPr>
          <p:nvPr/>
        </p:nvCxnSpPr>
        <p:spPr>
          <a:xfrm rot="16200000" flipV="1">
            <a:off x="4121434" y="2778486"/>
            <a:ext cx="5569341" cy="402255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6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extBox 319">
            <a:extLst>
              <a:ext uri="{FF2B5EF4-FFF2-40B4-BE49-F238E27FC236}">
                <a16:creationId xmlns:a16="http://schemas.microsoft.com/office/drawing/2014/main" id="{0B95040B-06D0-49BF-9A16-07105F543E7B}"/>
              </a:ext>
            </a:extLst>
          </p:cNvPr>
          <p:cNvSpPr txBox="1"/>
          <p:nvPr/>
        </p:nvSpPr>
        <p:spPr>
          <a:xfrm rot="10800000" flipV="1">
            <a:off x="3084621" y="2872986"/>
            <a:ext cx="13512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Surplus activated sludge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9C7B7C8B-823C-4EC6-90D3-D4642D9C4A3A}"/>
              </a:ext>
            </a:extLst>
          </p:cNvPr>
          <p:cNvCxnSpPr>
            <a:cxnSpLocks/>
            <a:stCxn id="149" idx="3"/>
            <a:endCxn id="14" idx="1"/>
          </p:cNvCxnSpPr>
          <p:nvPr/>
        </p:nvCxnSpPr>
        <p:spPr>
          <a:xfrm>
            <a:off x="5477147" y="5752927"/>
            <a:ext cx="547589" cy="322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829837" y="7996761"/>
            <a:ext cx="1083799" cy="4869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Emergency flare operation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24736" y="5787461"/>
            <a:ext cx="679881" cy="576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Biogas storage</a:t>
            </a:r>
          </a:p>
        </p:txBody>
      </p:sp>
      <p:cxnSp>
        <p:nvCxnSpPr>
          <p:cNvPr id="17" name="Straight Arrow Connector 16"/>
          <p:cNvCxnSpPr>
            <a:cxnSpLocks/>
            <a:stCxn id="152" idx="2"/>
            <a:endCxn id="128" idx="0"/>
          </p:cNvCxnSpPr>
          <p:nvPr/>
        </p:nvCxnSpPr>
        <p:spPr>
          <a:xfrm>
            <a:off x="4807372" y="8640987"/>
            <a:ext cx="0" cy="6745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  <a:stCxn id="128" idx="2"/>
            <a:endCxn id="168" idx="0"/>
          </p:cNvCxnSpPr>
          <p:nvPr/>
        </p:nvCxnSpPr>
        <p:spPr>
          <a:xfrm flipH="1">
            <a:off x="4797266" y="9931117"/>
            <a:ext cx="10106" cy="6745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124053" y="1159847"/>
            <a:ext cx="1353094" cy="4734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Works inlet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363445" y="217503"/>
            <a:ext cx="2067644" cy="697902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Urban Waste Water Treatment (UWWTD) import by sewer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609072" y="2152328"/>
            <a:ext cx="1440000" cy="468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Treated effluent to discharge point</a:t>
            </a:r>
          </a:p>
        </p:txBody>
      </p:sp>
      <p:sp>
        <p:nvSpPr>
          <p:cNvPr id="89" name="Rectangle 88"/>
          <p:cNvSpPr/>
          <p:nvPr/>
        </p:nvSpPr>
        <p:spPr>
          <a:xfrm>
            <a:off x="8468918" y="4768466"/>
            <a:ext cx="756000" cy="50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Diesel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5892784" y="9411065"/>
            <a:ext cx="684000" cy="42450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Polymer</a:t>
            </a:r>
          </a:p>
        </p:txBody>
      </p:sp>
      <p:cxnSp>
        <p:nvCxnSpPr>
          <p:cNvPr id="129" name="Straight Arrow Connector 128"/>
          <p:cNvCxnSpPr>
            <a:cxnSpLocks/>
            <a:endCxn id="25" idx="0"/>
          </p:cNvCxnSpPr>
          <p:nvPr/>
        </p:nvCxnSpPr>
        <p:spPr>
          <a:xfrm>
            <a:off x="3438638" y="566453"/>
            <a:ext cx="1361962" cy="5933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cxnSpLocks/>
            <a:stCxn id="104" idx="1"/>
            <a:endCxn id="128" idx="3"/>
          </p:cNvCxnSpPr>
          <p:nvPr/>
        </p:nvCxnSpPr>
        <p:spPr>
          <a:xfrm flipH="1">
            <a:off x="5477147" y="9623317"/>
            <a:ext cx="415637" cy="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Rectangle 248"/>
          <p:cNvSpPr/>
          <p:nvPr/>
        </p:nvSpPr>
        <p:spPr>
          <a:xfrm>
            <a:off x="232620" y="2794211"/>
            <a:ext cx="14013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/>
              <a:t>Installation boundary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82923" y="11513368"/>
            <a:ext cx="669315" cy="36004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5" name="Rectangle 84"/>
          <p:cNvSpPr/>
          <p:nvPr/>
        </p:nvSpPr>
        <p:spPr>
          <a:xfrm>
            <a:off x="482922" y="12017424"/>
            <a:ext cx="669315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0" name="Rectangle 89"/>
          <p:cNvSpPr/>
          <p:nvPr/>
        </p:nvSpPr>
        <p:spPr>
          <a:xfrm>
            <a:off x="2596465" y="11519052"/>
            <a:ext cx="567429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1240842" y="11560412"/>
            <a:ext cx="11209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= Waste Imports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218899" y="12066639"/>
            <a:ext cx="11209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= Sludge Routes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255810" y="11591060"/>
            <a:ext cx="11209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= Gas Routes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EA2BFAB6-3AED-4A88-B2EF-BD5F06640684}"/>
              </a:ext>
            </a:extLst>
          </p:cNvPr>
          <p:cNvSpPr/>
          <p:nvPr/>
        </p:nvSpPr>
        <p:spPr>
          <a:xfrm>
            <a:off x="4132393" y="2152328"/>
            <a:ext cx="1344754" cy="4680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UWWTD Process</a:t>
            </a:r>
          </a:p>
        </p:txBody>
      </p: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90D78716-6F99-4FAA-A948-9E8EE24CDFC7}"/>
              </a:ext>
            </a:extLst>
          </p:cNvPr>
          <p:cNvCxnSpPr>
            <a:cxnSpLocks/>
            <a:stCxn id="89" idx="1"/>
            <a:endCxn id="193" idx="3"/>
          </p:cNvCxnSpPr>
          <p:nvPr/>
        </p:nvCxnSpPr>
        <p:spPr>
          <a:xfrm flipH="1">
            <a:off x="7816284" y="5020466"/>
            <a:ext cx="652634" cy="0"/>
          </a:xfrm>
          <a:prstGeom prst="straightConnector1">
            <a:avLst/>
          </a:prstGeom>
          <a:ln>
            <a:solidFill>
              <a:schemeClr val="accent2"/>
            </a:solidFill>
            <a:prstDash val="lg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2" name="Rectangle 151">
            <a:extLst>
              <a:ext uri="{FF2B5EF4-FFF2-40B4-BE49-F238E27FC236}">
                <a16:creationId xmlns:a16="http://schemas.microsoft.com/office/drawing/2014/main" id="{1D92E16D-FE01-4C28-94C4-0E682DEACE37}"/>
              </a:ext>
            </a:extLst>
          </p:cNvPr>
          <p:cNvSpPr/>
          <p:nvPr/>
        </p:nvSpPr>
        <p:spPr>
          <a:xfrm>
            <a:off x="4137596" y="8025387"/>
            <a:ext cx="1339551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Digested Sludge Dewatering Buffer Tank 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FFDB4EF5-9A6B-4656-BCC4-DD1D442BA4B8}"/>
              </a:ext>
            </a:extLst>
          </p:cNvPr>
          <p:cNvSpPr/>
          <p:nvPr/>
        </p:nvSpPr>
        <p:spPr>
          <a:xfrm>
            <a:off x="4117385" y="10605649"/>
            <a:ext cx="1359762" cy="6170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Cake pad</a:t>
            </a:r>
          </a:p>
        </p:txBody>
      </p:sp>
      <p:cxnSp>
        <p:nvCxnSpPr>
          <p:cNvPr id="125" name="Connector: Elbow 124">
            <a:extLst>
              <a:ext uri="{FF2B5EF4-FFF2-40B4-BE49-F238E27FC236}">
                <a16:creationId xmlns:a16="http://schemas.microsoft.com/office/drawing/2014/main" id="{40045DE0-49FD-460D-89C6-431307DE4AF3}"/>
              </a:ext>
            </a:extLst>
          </p:cNvPr>
          <p:cNvCxnSpPr>
            <a:cxnSpLocks/>
            <a:stCxn id="168" idx="1"/>
            <a:endCxn id="131" idx="3"/>
          </p:cNvCxnSpPr>
          <p:nvPr/>
        </p:nvCxnSpPr>
        <p:spPr>
          <a:xfrm flipH="1">
            <a:off x="2675931" y="10914178"/>
            <a:ext cx="1441454" cy="9729"/>
          </a:xfrm>
          <a:prstGeom prst="straightConnector1">
            <a:avLst/>
          </a:prstGeom>
          <a:ln w="25400">
            <a:tailEnd type="arrow"/>
          </a:ln>
          <a:effectLst>
            <a:outerShdw blurRad="40005" dist="2032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Rectangle 195">
            <a:extLst>
              <a:ext uri="{FF2B5EF4-FFF2-40B4-BE49-F238E27FC236}">
                <a16:creationId xmlns:a16="http://schemas.microsoft.com/office/drawing/2014/main" id="{C07142E4-EDC0-4361-95FE-A8B129E22210}"/>
              </a:ext>
            </a:extLst>
          </p:cNvPr>
          <p:cNvSpPr/>
          <p:nvPr/>
        </p:nvSpPr>
        <p:spPr>
          <a:xfrm>
            <a:off x="2596465" y="12025484"/>
            <a:ext cx="567429" cy="36004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9B057F21-DA79-4606-95A5-E5B7C4B23BFB}"/>
              </a:ext>
            </a:extLst>
          </p:cNvPr>
          <p:cNvSpPr txBox="1"/>
          <p:nvPr/>
        </p:nvSpPr>
        <p:spPr>
          <a:xfrm>
            <a:off x="3253759" y="12072269"/>
            <a:ext cx="14852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= Raw Material Inputs</a:t>
            </a:r>
          </a:p>
        </p:txBody>
      </p:sp>
      <p:cxnSp>
        <p:nvCxnSpPr>
          <p:cNvPr id="261" name="Straight Arrow Connector 260">
            <a:extLst>
              <a:ext uri="{FF2B5EF4-FFF2-40B4-BE49-F238E27FC236}">
                <a16:creationId xmlns:a16="http://schemas.microsoft.com/office/drawing/2014/main" id="{47F8114B-528A-4C8A-BC5B-324CBD98919C}"/>
              </a:ext>
            </a:extLst>
          </p:cNvPr>
          <p:cNvCxnSpPr>
            <a:cxnSpLocks/>
            <a:stCxn id="194" idx="3"/>
            <a:endCxn id="76" idx="1"/>
          </p:cNvCxnSpPr>
          <p:nvPr/>
        </p:nvCxnSpPr>
        <p:spPr>
          <a:xfrm>
            <a:off x="7816284" y="7165516"/>
            <a:ext cx="557604" cy="72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67" name="Rectangle 266">
            <a:extLst>
              <a:ext uri="{FF2B5EF4-FFF2-40B4-BE49-F238E27FC236}">
                <a16:creationId xmlns:a16="http://schemas.microsoft.com/office/drawing/2014/main" id="{431A3A62-85E3-43C2-9A07-2A3C3F5CD1E4}"/>
              </a:ext>
            </a:extLst>
          </p:cNvPr>
          <p:cNvSpPr/>
          <p:nvPr/>
        </p:nvSpPr>
        <p:spPr>
          <a:xfrm>
            <a:off x="1992288" y="5540676"/>
            <a:ext cx="799018" cy="42450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Anti-foam</a:t>
            </a:r>
          </a:p>
        </p:txBody>
      </p:sp>
      <p:cxnSp>
        <p:nvCxnSpPr>
          <p:cNvPr id="268" name="Straight Arrow Connector 267">
            <a:extLst>
              <a:ext uri="{FF2B5EF4-FFF2-40B4-BE49-F238E27FC236}">
                <a16:creationId xmlns:a16="http://schemas.microsoft.com/office/drawing/2014/main" id="{4D38EE5E-1659-4094-B7E9-8C90843ABA66}"/>
              </a:ext>
            </a:extLst>
          </p:cNvPr>
          <p:cNvCxnSpPr>
            <a:cxnSpLocks/>
            <a:stCxn id="267" idx="3"/>
            <a:endCxn id="149" idx="1"/>
          </p:cNvCxnSpPr>
          <p:nvPr/>
        </p:nvCxnSpPr>
        <p:spPr>
          <a:xfrm flipV="1">
            <a:off x="2791306" y="5752927"/>
            <a:ext cx="1346290" cy="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C9D8945A-3D2B-4C00-AF1F-41B287F97176}"/>
              </a:ext>
            </a:extLst>
          </p:cNvPr>
          <p:cNvSpPr/>
          <p:nvPr/>
        </p:nvSpPr>
        <p:spPr>
          <a:xfrm>
            <a:off x="232620" y="2773444"/>
            <a:ext cx="9051390" cy="8583082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79AD478D-4ECE-4811-94D4-6355D68C3218}"/>
              </a:ext>
            </a:extLst>
          </p:cNvPr>
          <p:cNvCxnSpPr>
            <a:cxnSpLocks/>
          </p:cNvCxnSpPr>
          <p:nvPr/>
        </p:nvCxnSpPr>
        <p:spPr>
          <a:xfrm flipH="1">
            <a:off x="7231163" y="12186788"/>
            <a:ext cx="634972" cy="42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83B94B04-70E3-409C-8401-AF98D4359B21}"/>
              </a:ext>
            </a:extLst>
          </p:cNvPr>
          <p:cNvCxnSpPr>
            <a:cxnSpLocks/>
          </p:cNvCxnSpPr>
          <p:nvPr/>
        </p:nvCxnSpPr>
        <p:spPr>
          <a:xfrm flipH="1">
            <a:off x="4852375" y="12202501"/>
            <a:ext cx="634972" cy="420"/>
          </a:xfrm>
          <a:prstGeom prst="straightConnector1">
            <a:avLst/>
          </a:prstGeom>
          <a:ln>
            <a:solidFill>
              <a:schemeClr val="accent2"/>
            </a:solidFill>
            <a:prstDash val="lg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F0C0AE49-D10D-43BA-84B9-611B073CF075}"/>
              </a:ext>
            </a:extLst>
          </p:cNvPr>
          <p:cNvSpPr txBox="1"/>
          <p:nvPr/>
        </p:nvSpPr>
        <p:spPr>
          <a:xfrm>
            <a:off x="7979454" y="12071696"/>
            <a:ext cx="11209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= Normal Flows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02383F0-3868-422F-95E9-9429B2C17094}"/>
              </a:ext>
            </a:extLst>
          </p:cNvPr>
          <p:cNvSpPr txBox="1"/>
          <p:nvPr/>
        </p:nvSpPr>
        <p:spPr>
          <a:xfrm>
            <a:off x="5627288" y="12072269"/>
            <a:ext cx="14028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= Abnormal Flows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6518B4E-CFF8-4413-BED8-04E411E6E24D}"/>
              </a:ext>
            </a:extLst>
          </p:cNvPr>
          <p:cNvSpPr/>
          <p:nvPr/>
        </p:nvSpPr>
        <p:spPr>
          <a:xfrm>
            <a:off x="8373888" y="6920815"/>
            <a:ext cx="756000" cy="50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CHP Engine 3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401DD2F2-2EB7-4D53-ADD4-3B526E9AD777}"/>
              </a:ext>
            </a:extLst>
          </p:cNvPr>
          <p:cNvSpPr txBox="1"/>
          <p:nvPr/>
        </p:nvSpPr>
        <p:spPr>
          <a:xfrm rot="10800000" flipV="1">
            <a:off x="4125603" y="6267187"/>
            <a:ext cx="13512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Digested sludge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00FEA858-1B58-4E9F-A439-6B311F938E2A}"/>
              </a:ext>
            </a:extLst>
          </p:cNvPr>
          <p:cNvSpPr/>
          <p:nvPr/>
        </p:nvSpPr>
        <p:spPr>
          <a:xfrm>
            <a:off x="4137596" y="9315517"/>
            <a:ext cx="1339551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Sludge Dewatering Plant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3813E08A-D9FD-44AC-88E1-F267B633B779}"/>
              </a:ext>
            </a:extLst>
          </p:cNvPr>
          <p:cNvSpPr/>
          <p:nvPr/>
        </p:nvSpPr>
        <p:spPr>
          <a:xfrm>
            <a:off x="1451931" y="10625107"/>
            <a:ext cx="1224000" cy="597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Transport off-site</a:t>
            </a:r>
          </a:p>
        </p:txBody>
      </p: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B8AA293E-FB52-43AF-90D0-F83AA7AED3C2}"/>
              </a:ext>
            </a:extLst>
          </p:cNvPr>
          <p:cNvCxnSpPr>
            <a:cxnSpLocks/>
            <a:stCxn id="136" idx="2"/>
            <a:endCxn id="152" idx="0"/>
          </p:cNvCxnSpPr>
          <p:nvPr/>
        </p:nvCxnSpPr>
        <p:spPr>
          <a:xfrm>
            <a:off x="4807372" y="7350857"/>
            <a:ext cx="0" cy="6745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Rectangle 132">
            <a:extLst>
              <a:ext uri="{FF2B5EF4-FFF2-40B4-BE49-F238E27FC236}">
                <a16:creationId xmlns:a16="http://schemas.microsoft.com/office/drawing/2014/main" id="{4B920762-2642-45D1-BF8F-02D541D33CF5}"/>
              </a:ext>
            </a:extLst>
          </p:cNvPr>
          <p:cNvSpPr/>
          <p:nvPr/>
        </p:nvSpPr>
        <p:spPr>
          <a:xfrm>
            <a:off x="1451931" y="6735257"/>
            <a:ext cx="1339200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Emergency Storage Tanks</a:t>
            </a:r>
          </a:p>
        </p:txBody>
      </p:sp>
      <p:cxnSp>
        <p:nvCxnSpPr>
          <p:cNvPr id="138" name="Connector: Elbow 137">
            <a:extLst>
              <a:ext uri="{FF2B5EF4-FFF2-40B4-BE49-F238E27FC236}">
                <a16:creationId xmlns:a16="http://schemas.microsoft.com/office/drawing/2014/main" id="{952EC4B5-37CD-4D12-971F-1E87CB492DCC}"/>
              </a:ext>
            </a:extLst>
          </p:cNvPr>
          <p:cNvCxnSpPr>
            <a:cxnSpLocks/>
            <a:stCxn id="136" idx="1"/>
            <a:endCxn id="133" idx="3"/>
          </p:cNvCxnSpPr>
          <p:nvPr/>
        </p:nvCxnSpPr>
        <p:spPr>
          <a:xfrm flipH="1">
            <a:off x="2791131" y="7043057"/>
            <a:ext cx="1346465" cy="0"/>
          </a:xfrm>
          <a:prstGeom prst="straightConnector1">
            <a:avLst/>
          </a:prstGeom>
          <a:ln w="25400">
            <a:prstDash val="lgDash"/>
            <a:headEnd type="arrow"/>
            <a:tailEnd type="arrow"/>
          </a:ln>
          <a:effectLst>
            <a:outerShdw blurRad="40005" dist="2032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>
            <a:extLst>
              <a:ext uri="{FF2B5EF4-FFF2-40B4-BE49-F238E27FC236}">
                <a16:creationId xmlns:a16="http://schemas.microsoft.com/office/drawing/2014/main" id="{5E13AF80-D7C2-4ED6-A3A7-970848C0553A}"/>
              </a:ext>
            </a:extLst>
          </p:cNvPr>
          <p:cNvSpPr/>
          <p:nvPr/>
        </p:nvSpPr>
        <p:spPr>
          <a:xfrm>
            <a:off x="4137596" y="6735257"/>
            <a:ext cx="1339551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Sequential Primary Digester Tanks</a:t>
            </a:r>
          </a:p>
        </p:txBody>
      </p: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97979D93-9793-44A9-820D-CE2F1AD3C7EB}"/>
              </a:ext>
            </a:extLst>
          </p:cNvPr>
          <p:cNvCxnSpPr>
            <a:cxnSpLocks/>
            <a:stCxn id="149" idx="2"/>
            <a:endCxn id="136" idx="0"/>
          </p:cNvCxnSpPr>
          <p:nvPr/>
        </p:nvCxnSpPr>
        <p:spPr>
          <a:xfrm>
            <a:off x="4807372" y="6060727"/>
            <a:ext cx="0" cy="6745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Rectangle 148">
            <a:extLst>
              <a:ext uri="{FF2B5EF4-FFF2-40B4-BE49-F238E27FC236}">
                <a16:creationId xmlns:a16="http://schemas.microsoft.com/office/drawing/2014/main" id="{5CDD14B6-0684-4BD8-A201-47052C54122D}"/>
              </a:ext>
            </a:extLst>
          </p:cNvPr>
          <p:cNvSpPr/>
          <p:nvPr/>
        </p:nvSpPr>
        <p:spPr>
          <a:xfrm>
            <a:off x="4137596" y="5445127"/>
            <a:ext cx="1339551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Primary Digester Tanks</a:t>
            </a:r>
          </a:p>
        </p:txBody>
      </p: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BDFD3A27-A385-4E2B-A5AB-8E33E8836597}"/>
              </a:ext>
            </a:extLst>
          </p:cNvPr>
          <p:cNvCxnSpPr>
            <a:cxnSpLocks/>
            <a:stCxn id="136" idx="3"/>
            <a:endCxn id="14" idx="1"/>
          </p:cNvCxnSpPr>
          <p:nvPr/>
        </p:nvCxnSpPr>
        <p:spPr>
          <a:xfrm flipV="1">
            <a:off x="5477147" y="6075461"/>
            <a:ext cx="547589" cy="9675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0" name="Rectangle 169">
            <a:extLst>
              <a:ext uri="{FF2B5EF4-FFF2-40B4-BE49-F238E27FC236}">
                <a16:creationId xmlns:a16="http://schemas.microsoft.com/office/drawing/2014/main" id="{EA654726-EC50-4943-BE49-9828A35785B6}"/>
              </a:ext>
            </a:extLst>
          </p:cNvPr>
          <p:cNvSpPr/>
          <p:nvPr/>
        </p:nvSpPr>
        <p:spPr>
          <a:xfrm>
            <a:off x="4137596" y="4154997"/>
            <a:ext cx="1339551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Sludge Blending Tanks</a:t>
            </a: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E0EEFE2F-091C-43A0-80E1-4981EA9E614A}"/>
              </a:ext>
            </a:extLst>
          </p:cNvPr>
          <p:cNvCxnSpPr>
            <a:cxnSpLocks/>
            <a:stCxn id="170" idx="2"/>
            <a:endCxn id="149" idx="0"/>
          </p:cNvCxnSpPr>
          <p:nvPr/>
        </p:nvCxnSpPr>
        <p:spPr>
          <a:xfrm>
            <a:off x="4807372" y="4770597"/>
            <a:ext cx="0" cy="6745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5" name="Rectangle 184">
            <a:extLst>
              <a:ext uri="{FF2B5EF4-FFF2-40B4-BE49-F238E27FC236}">
                <a16:creationId xmlns:a16="http://schemas.microsoft.com/office/drawing/2014/main" id="{50D1A206-522A-46B9-B109-3C4A2A7BEAB3}"/>
              </a:ext>
            </a:extLst>
          </p:cNvPr>
          <p:cNvSpPr/>
          <p:nvPr/>
        </p:nvSpPr>
        <p:spPr>
          <a:xfrm>
            <a:off x="7060284" y="5823461"/>
            <a:ext cx="756000" cy="50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CHP Engine 1&amp;2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05BA66FC-DF65-45C1-AF88-B196E0BD9FC1}"/>
              </a:ext>
            </a:extLst>
          </p:cNvPr>
          <p:cNvSpPr/>
          <p:nvPr/>
        </p:nvSpPr>
        <p:spPr>
          <a:xfrm>
            <a:off x="7060284" y="4768466"/>
            <a:ext cx="756000" cy="50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Boilers</a:t>
            </a: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2DAD72B0-E5A6-496B-9FC2-D3ACAFCD30C6}"/>
              </a:ext>
            </a:extLst>
          </p:cNvPr>
          <p:cNvSpPr/>
          <p:nvPr/>
        </p:nvSpPr>
        <p:spPr>
          <a:xfrm>
            <a:off x="7060284" y="6913516"/>
            <a:ext cx="756000" cy="50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Siloxane filter</a:t>
            </a: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AD96ABB0-A312-4289-87F2-9C0AE6C186BB}"/>
              </a:ext>
            </a:extLst>
          </p:cNvPr>
          <p:cNvSpPr/>
          <p:nvPr/>
        </p:nvSpPr>
        <p:spPr>
          <a:xfrm>
            <a:off x="6753537" y="3079888"/>
            <a:ext cx="1339551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Picket Fence Thickener</a:t>
            </a:r>
          </a:p>
        </p:txBody>
      </p:sp>
      <p:cxnSp>
        <p:nvCxnSpPr>
          <p:cNvPr id="214" name="Connector: Elbow 213">
            <a:extLst>
              <a:ext uri="{FF2B5EF4-FFF2-40B4-BE49-F238E27FC236}">
                <a16:creationId xmlns:a16="http://schemas.microsoft.com/office/drawing/2014/main" id="{6B1D3322-D9CB-454E-A80E-D189DCF3CA18}"/>
              </a:ext>
            </a:extLst>
          </p:cNvPr>
          <p:cNvCxnSpPr>
            <a:cxnSpLocks/>
            <a:stCxn id="97" idx="2"/>
            <a:endCxn id="306" idx="0"/>
          </p:cNvCxnSpPr>
          <p:nvPr/>
        </p:nvCxnSpPr>
        <p:spPr>
          <a:xfrm rot="5400000">
            <a:off x="2695842" y="2046069"/>
            <a:ext cx="1534618" cy="2683239"/>
          </a:xfrm>
          <a:prstGeom prst="bentConnector3">
            <a:avLst>
              <a:gd name="adj1" fmla="val 15756"/>
            </a:avLst>
          </a:prstGeom>
          <a:ln w="25400">
            <a:tailEnd type="arrow"/>
          </a:ln>
          <a:effectLst>
            <a:outerShdw blurRad="40005" dist="2032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ctor: Elbow 217">
            <a:extLst>
              <a:ext uri="{FF2B5EF4-FFF2-40B4-BE49-F238E27FC236}">
                <a16:creationId xmlns:a16="http://schemas.microsoft.com/office/drawing/2014/main" id="{F8A887C0-0200-4571-8A44-CAF5797367B7}"/>
              </a:ext>
            </a:extLst>
          </p:cNvPr>
          <p:cNvCxnSpPr>
            <a:cxnSpLocks/>
            <a:stCxn id="97" idx="2"/>
            <a:endCxn id="209" idx="0"/>
          </p:cNvCxnSpPr>
          <p:nvPr/>
        </p:nvCxnSpPr>
        <p:spPr>
          <a:xfrm rot="16200000" flipH="1">
            <a:off x="5884287" y="1540861"/>
            <a:ext cx="459509" cy="2618543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  <a:effectLst>
            <a:outerShdw blurRad="40005" dist="2032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>
            <a:extLst>
              <a:ext uri="{FF2B5EF4-FFF2-40B4-BE49-F238E27FC236}">
                <a16:creationId xmlns:a16="http://schemas.microsoft.com/office/drawing/2014/main" id="{2EE15CD6-2C7A-4D33-9E14-EA46B20CAD59}"/>
              </a:ext>
            </a:extLst>
          </p:cNvPr>
          <p:cNvSpPr txBox="1"/>
          <p:nvPr/>
        </p:nvSpPr>
        <p:spPr>
          <a:xfrm>
            <a:off x="5499601" y="5660786"/>
            <a:ext cx="565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Biogas</a:t>
            </a:r>
          </a:p>
        </p:txBody>
      </p:sp>
      <p:cxnSp>
        <p:nvCxnSpPr>
          <p:cNvPr id="299" name="Connector: Elbow 298">
            <a:extLst>
              <a:ext uri="{FF2B5EF4-FFF2-40B4-BE49-F238E27FC236}">
                <a16:creationId xmlns:a16="http://schemas.microsoft.com/office/drawing/2014/main" id="{7FCFB0CD-7DC1-4493-9738-6CBB8B19A098}"/>
              </a:ext>
            </a:extLst>
          </p:cNvPr>
          <p:cNvCxnSpPr>
            <a:cxnSpLocks/>
            <a:stCxn id="209" idx="2"/>
            <a:endCxn id="170" idx="3"/>
          </p:cNvCxnSpPr>
          <p:nvPr/>
        </p:nvCxnSpPr>
        <p:spPr>
          <a:xfrm rot="5400000">
            <a:off x="6066576" y="3106059"/>
            <a:ext cx="767309" cy="1946166"/>
          </a:xfrm>
          <a:prstGeom prst="bentConnector2">
            <a:avLst/>
          </a:prstGeom>
          <a:ln w="25400">
            <a:tailEnd type="arrow"/>
          </a:ln>
          <a:effectLst>
            <a:outerShdw blurRad="40005" dist="2032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Rectangle 305">
            <a:extLst>
              <a:ext uri="{FF2B5EF4-FFF2-40B4-BE49-F238E27FC236}">
                <a16:creationId xmlns:a16="http://schemas.microsoft.com/office/drawing/2014/main" id="{10570E49-39B1-4778-BFA0-6DC2D256FDFD}"/>
              </a:ext>
            </a:extLst>
          </p:cNvPr>
          <p:cNvSpPr/>
          <p:nvPr/>
        </p:nvSpPr>
        <p:spPr>
          <a:xfrm>
            <a:off x="1451755" y="4154997"/>
            <a:ext cx="1339551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SAS thickening aqua belts</a:t>
            </a: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B8B6C8D0-573D-44AA-9213-2B4188BBB29D}"/>
              </a:ext>
            </a:extLst>
          </p:cNvPr>
          <p:cNvSpPr/>
          <p:nvPr/>
        </p:nvSpPr>
        <p:spPr>
          <a:xfrm>
            <a:off x="395298" y="4250545"/>
            <a:ext cx="684000" cy="42450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Polymer</a:t>
            </a:r>
          </a:p>
        </p:txBody>
      </p:sp>
      <p:cxnSp>
        <p:nvCxnSpPr>
          <p:cNvPr id="315" name="Straight Arrow Connector 314">
            <a:extLst>
              <a:ext uri="{FF2B5EF4-FFF2-40B4-BE49-F238E27FC236}">
                <a16:creationId xmlns:a16="http://schemas.microsoft.com/office/drawing/2014/main" id="{4CE85B73-8306-4C46-81E2-C74D41E8B46B}"/>
              </a:ext>
            </a:extLst>
          </p:cNvPr>
          <p:cNvCxnSpPr>
            <a:cxnSpLocks/>
            <a:stCxn id="310" idx="3"/>
            <a:endCxn id="306" idx="1"/>
          </p:cNvCxnSpPr>
          <p:nvPr/>
        </p:nvCxnSpPr>
        <p:spPr>
          <a:xfrm>
            <a:off x="1079298" y="4462797"/>
            <a:ext cx="372457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8" name="Straight Arrow Connector 317">
            <a:extLst>
              <a:ext uri="{FF2B5EF4-FFF2-40B4-BE49-F238E27FC236}">
                <a16:creationId xmlns:a16="http://schemas.microsoft.com/office/drawing/2014/main" id="{A95B0B6C-0379-47E6-ACFE-BAF3E8A6D468}"/>
              </a:ext>
            </a:extLst>
          </p:cNvPr>
          <p:cNvCxnSpPr>
            <a:cxnSpLocks/>
            <a:stCxn id="306" idx="3"/>
            <a:endCxn id="170" idx="1"/>
          </p:cNvCxnSpPr>
          <p:nvPr/>
        </p:nvCxnSpPr>
        <p:spPr>
          <a:xfrm>
            <a:off x="2791306" y="4462797"/>
            <a:ext cx="134629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1" name="TextBox 320">
            <a:extLst>
              <a:ext uri="{FF2B5EF4-FFF2-40B4-BE49-F238E27FC236}">
                <a16:creationId xmlns:a16="http://schemas.microsoft.com/office/drawing/2014/main" id="{89481733-DAE7-4379-99EE-AC0DB65F7C37}"/>
              </a:ext>
            </a:extLst>
          </p:cNvPr>
          <p:cNvSpPr txBox="1"/>
          <p:nvPr/>
        </p:nvSpPr>
        <p:spPr>
          <a:xfrm rot="10800000" flipV="1">
            <a:off x="5013383" y="2863652"/>
            <a:ext cx="13512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Primary sludge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69101E57-3534-41F3-A97D-F93B5CC67C0E}"/>
              </a:ext>
            </a:extLst>
          </p:cNvPr>
          <p:cNvSpPr/>
          <p:nvPr/>
        </p:nvSpPr>
        <p:spPr>
          <a:xfrm>
            <a:off x="7609072" y="1146398"/>
            <a:ext cx="1440000" cy="486905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Waste water returns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2F57E08C-DA16-46E1-909F-2600B56C46C8}"/>
              </a:ext>
            </a:extLst>
          </p:cNvPr>
          <p:cNvCxnSpPr>
            <a:cxnSpLocks/>
            <a:stCxn id="98" idx="1"/>
            <a:endCxn id="25" idx="3"/>
          </p:cNvCxnSpPr>
          <p:nvPr/>
        </p:nvCxnSpPr>
        <p:spPr>
          <a:xfrm flipH="1">
            <a:off x="5477147" y="1389851"/>
            <a:ext cx="2131925" cy="67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67523D6C-A2F8-4645-95CC-8F922B269513}"/>
              </a:ext>
            </a:extLst>
          </p:cNvPr>
          <p:cNvCxnSpPr>
            <a:cxnSpLocks/>
            <a:stCxn id="25" idx="2"/>
            <a:endCxn id="97" idx="0"/>
          </p:cNvCxnSpPr>
          <p:nvPr/>
        </p:nvCxnSpPr>
        <p:spPr>
          <a:xfrm>
            <a:off x="4800600" y="1633303"/>
            <a:ext cx="4170" cy="519025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sx="105000" sy="105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FF9E5F8E-7AAF-412F-9D6C-461E409C7D1C}"/>
              </a:ext>
            </a:extLst>
          </p:cNvPr>
          <p:cNvCxnSpPr>
            <a:cxnSpLocks/>
            <a:stCxn id="97" idx="3"/>
            <a:endCxn id="55" idx="1"/>
          </p:cNvCxnSpPr>
          <p:nvPr/>
        </p:nvCxnSpPr>
        <p:spPr>
          <a:xfrm flipV="1">
            <a:off x="5477147" y="2386328"/>
            <a:ext cx="2131925" cy="2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Rectangle 111">
            <a:extLst>
              <a:ext uri="{FF2B5EF4-FFF2-40B4-BE49-F238E27FC236}">
                <a16:creationId xmlns:a16="http://schemas.microsoft.com/office/drawing/2014/main" id="{DDD29204-D973-45EC-8820-84F482E74D6E}"/>
              </a:ext>
            </a:extLst>
          </p:cNvPr>
          <p:cNvSpPr/>
          <p:nvPr/>
        </p:nvSpPr>
        <p:spPr>
          <a:xfrm>
            <a:off x="5864028" y="1658816"/>
            <a:ext cx="1359762" cy="468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Waste screenings to offsite</a:t>
            </a: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FDBAB9A3-955E-4A07-9837-76D891DD98E7}"/>
              </a:ext>
            </a:extLst>
          </p:cNvPr>
          <p:cNvCxnSpPr>
            <a:cxnSpLocks/>
            <a:endCxn id="112" idx="1"/>
          </p:cNvCxnSpPr>
          <p:nvPr/>
        </p:nvCxnSpPr>
        <p:spPr>
          <a:xfrm flipV="1">
            <a:off x="5478081" y="1892816"/>
            <a:ext cx="385947" cy="268271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>
            <a:extLst>
              <a:ext uri="{FF2B5EF4-FFF2-40B4-BE49-F238E27FC236}">
                <a16:creationId xmlns:a16="http://schemas.microsoft.com/office/drawing/2014/main" id="{D2013DE9-121F-401F-9F54-2E581619CDE8}"/>
              </a:ext>
            </a:extLst>
          </p:cNvPr>
          <p:cNvSpPr txBox="1"/>
          <p:nvPr/>
        </p:nvSpPr>
        <p:spPr>
          <a:xfrm>
            <a:off x="5515232" y="6277772"/>
            <a:ext cx="565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Biogas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408DE18-4B15-43F9-97F8-05FCDA6198F6}"/>
              </a:ext>
            </a:extLst>
          </p:cNvPr>
          <p:cNvSpPr/>
          <p:nvPr/>
        </p:nvSpPr>
        <p:spPr>
          <a:xfrm>
            <a:off x="8278858" y="5834246"/>
            <a:ext cx="946060" cy="4824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Maintenance wastes  offsite</a:t>
            </a:r>
          </a:p>
        </p:txBody>
      </p:sp>
      <p:cxnSp>
        <p:nvCxnSpPr>
          <p:cNvPr id="140" name="Connector: Elbow 55">
            <a:extLst>
              <a:ext uri="{FF2B5EF4-FFF2-40B4-BE49-F238E27FC236}">
                <a16:creationId xmlns:a16="http://schemas.microsoft.com/office/drawing/2014/main" id="{4A341225-4100-4C39-AAD8-789C48E725FD}"/>
              </a:ext>
            </a:extLst>
          </p:cNvPr>
          <p:cNvCxnSpPr>
            <a:cxnSpLocks/>
            <a:stCxn id="185" idx="3"/>
            <a:endCxn id="139" idx="1"/>
          </p:cNvCxnSpPr>
          <p:nvPr/>
        </p:nvCxnSpPr>
        <p:spPr>
          <a:xfrm>
            <a:off x="7816284" y="6075461"/>
            <a:ext cx="462574" cy="1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  <a:effectLst>
            <a:outerShdw blurRad="40005" dist="2032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or: Elbow 55">
            <a:extLst>
              <a:ext uri="{FF2B5EF4-FFF2-40B4-BE49-F238E27FC236}">
                <a16:creationId xmlns:a16="http://schemas.microsoft.com/office/drawing/2014/main" id="{0D7A671E-A96C-4BD0-B456-60DB923568BD}"/>
              </a:ext>
            </a:extLst>
          </p:cNvPr>
          <p:cNvCxnSpPr>
            <a:cxnSpLocks/>
            <a:stCxn id="76" idx="0"/>
            <a:endCxn id="139" idx="2"/>
          </p:cNvCxnSpPr>
          <p:nvPr/>
        </p:nvCxnSpPr>
        <p:spPr>
          <a:xfrm flipV="1">
            <a:off x="8751888" y="6316677"/>
            <a:ext cx="0" cy="604138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  <a:effectLst>
            <a:outerShdw blurRad="40005" dist="2032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C6D450C2-137C-40DB-AD40-435CA80F6B25}"/>
              </a:ext>
            </a:extLst>
          </p:cNvPr>
          <p:cNvCxnSpPr>
            <a:cxnSpLocks/>
            <a:stCxn id="14" idx="0"/>
            <a:endCxn id="193" idx="1"/>
          </p:cNvCxnSpPr>
          <p:nvPr/>
        </p:nvCxnSpPr>
        <p:spPr>
          <a:xfrm flipV="1">
            <a:off x="6364677" y="5020466"/>
            <a:ext cx="695607" cy="7669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EF96ACEA-66DE-48B1-BDB6-79D48F506659}"/>
              </a:ext>
            </a:extLst>
          </p:cNvPr>
          <p:cNvCxnSpPr>
            <a:cxnSpLocks/>
            <a:stCxn id="14" idx="3"/>
            <a:endCxn id="185" idx="1"/>
          </p:cNvCxnSpPr>
          <p:nvPr/>
        </p:nvCxnSpPr>
        <p:spPr>
          <a:xfrm>
            <a:off x="6704617" y="6075461"/>
            <a:ext cx="3556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01C0B949-9290-4F08-89A5-A4931CC4F19A}"/>
              </a:ext>
            </a:extLst>
          </p:cNvPr>
          <p:cNvCxnSpPr>
            <a:cxnSpLocks/>
            <a:stCxn id="14" idx="3"/>
            <a:endCxn id="194" idx="1"/>
          </p:cNvCxnSpPr>
          <p:nvPr/>
        </p:nvCxnSpPr>
        <p:spPr>
          <a:xfrm>
            <a:off x="6704617" y="6075461"/>
            <a:ext cx="355667" cy="109005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1FC1449F-CAB5-4F32-BB39-D1C07CF73698}"/>
              </a:ext>
            </a:extLst>
          </p:cNvPr>
          <p:cNvCxnSpPr>
            <a:cxnSpLocks/>
            <a:stCxn id="14" idx="2"/>
            <a:endCxn id="13" idx="0"/>
          </p:cNvCxnSpPr>
          <p:nvPr/>
        </p:nvCxnSpPr>
        <p:spPr>
          <a:xfrm>
            <a:off x="6364677" y="6363461"/>
            <a:ext cx="7060" cy="163330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0C4EF7EB-13A7-4B42-8A4B-9E530D272F4E}"/>
              </a:ext>
            </a:extLst>
          </p:cNvPr>
          <p:cNvGrpSpPr/>
          <p:nvPr/>
        </p:nvGrpSpPr>
        <p:grpSpPr>
          <a:xfrm>
            <a:off x="4806043" y="11541513"/>
            <a:ext cx="2115969" cy="360040"/>
            <a:chOff x="2596465" y="12305456"/>
            <a:chExt cx="2115969" cy="360040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C9DBA1D6-6A89-4BF8-89D6-121248860870}"/>
                </a:ext>
              </a:extLst>
            </p:cNvPr>
            <p:cNvSpPr/>
            <p:nvPr/>
          </p:nvSpPr>
          <p:spPr>
            <a:xfrm>
              <a:off x="2596465" y="12305456"/>
              <a:ext cx="567429" cy="36004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2ED93D36-CDE3-4D56-82F0-C1625F926404}"/>
                </a:ext>
              </a:extLst>
            </p:cNvPr>
            <p:cNvSpPr txBox="1"/>
            <p:nvPr/>
          </p:nvSpPr>
          <p:spPr>
            <a:xfrm>
              <a:off x="3253759" y="12354671"/>
              <a:ext cx="145867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= Solid Waste Routes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43C62694-2851-4D5B-9BC3-FC2CCE047B42}"/>
              </a:ext>
            </a:extLst>
          </p:cNvPr>
          <p:cNvGrpSpPr/>
          <p:nvPr/>
        </p:nvGrpSpPr>
        <p:grpSpPr>
          <a:xfrm>
            <a:off x="7231163" y="11541513"/>
            <a:ext cx="2259945" cy="360040"/>
            <a:chOff x="6886339" y="12226453"/>
            <a:chExt cx="2259945" cy="360040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D2A71671-B772-47C0-8B88-D146160F6D03}"/>
                </a:ext>
              </a:extLst>
            </p:cNvPr>
            <p:cNvSpPr/>
            <p:nvPr/>
          </p:nvSpPr>
          <p:spPr>
            <a:xfrm>
              <a:off x="6886339" y="12226453"/>
              <a:ext cx="567429" cy="3600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7030A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CFCD67F3-B3B4-4866-9713-64C33F71481D}"/>
                </a:ext>
              </a:extLst>
            </p:cNvPr>
            <p:cNvSpPr txBox="1"/>
            <p:nvPr/>
          </p:nvSpPr>
          <p:spPr>
            <a:xfrm>
              <a:off x="7545683" y="12275668"/>
              <a:ext cx="160060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= Odour Control Units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7B5F734-575D-4E19-BB10-FBEBB5B9C20D}"/>
              </a:ext>
            </a:extLst>
          </p:cNvPr>
          <p:cNvGrpSpPr/>
          <p:nvPr/>
        </p:nvGrpSpPr>
        <p:grpSpPr>
          <a:xfrm>
            <a:off x="4501372" y="3081688"/>
            <a:ext cx="612000" cy="612000"/>
            <a:chOff x="4494600" y="3448193"/>
            <a:chExt cx="612000" cy="612000"/>
          </a:xfrm>
        </p:grpSpPr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7AD7F497-B052-4A12-8012-1399425AF496}"/>
                </a:ext>
              </a:extLst>
            </p:cNvPr>
            <p:cNvSpPr/>
            <p:nvPr/>
          </p:nvSpPr>
          <p:spPr>
            <a:xfrm>
              <a:off x="4494600" y="3448193"/>
              <a:ext cx="612000" cy="6120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FEB8FCF5-1427-4CBB-A76F-6BA5A27E469E}"/>
                </a:ext>
              </a:extLst>
            </p:cNvPr>
            <p:cNvSpPr txBox="1"/>
            <p:nvPr/>
          </p:nvSpPr>
          <p:spPr>
            <a:xfrm>
              <a:off x="4566431" y="3617767"/>
              <a:ext cx="514886" cy="26161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/>
                <a:t>OCU2</a:t>
              </a:r>
              <a:endParaRPr lang="en-GB" sz="1600" dirty="0"/>
            </a:p>
          </p:txBody>
        </p:sp>
      </p:grpSp>
      <p:cxnSp>
        <p:nvCxnSpPr>
          <p:cNvPr id="173" name="Straight Arrow Connector 172">
            <a:extLst>
              <a:ext uri="{FF2B5EF4-FFF2-40B4-BE49-F238E27FC236}">
                <a16:creationId xmlns:a16="http://schemas.microsoft.com/office/drawing/2014/main" id="{413C599A-4D9F-4FC6-B663-BDD99F4ACA2B}"/>
              </a:ext>
            </a:extLst>
          </p:cNvPr>
          <p:cNvCxnSpPr>
            <a:cxnSpLocks/>
            <a:stCxn id="209" idx="1"/>
            <a:endCxn id="167" idx="6"/>
          </p:cNvCxnSpPr>
          <p:nvPr/>
        </p:nvCxnSpPr>
        <p:spPr>
          <a:xfrm flipH="1">
            <a:off x="5113372" y="3387688"/>
            <a:ext cx="1640165" cy="0"/>
          </a:xfrm>
          <a:prstGeom prst="straightConnector1">
            <a:avLst/>
          </a:prstGeom>
          <a:ln>
            <a:solidFill>
              <a:srgbClr val="7030A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3C903A4E-B14F-47C8-89F3-E5D5772D59D7}"/>
              </a:ext>
            </a:extLst>
          </p:cNvPr>
          <p:cNvCxnSpPr>
            <a:cxnSpLocks/>
            <a:stCxn id="170" idx="0"/>
            <a:endCxn id="167" idx="4"/>
          </p:cNvCxnSpPr>
          <p:nvPr/>
        </p:nvCxnSpPr>
        <p:spPr>
          <a:xfrm flipV="1">
            <a:off x="4807372" y="3693688"/>
            <a:ext cx="0" cy="461309"/>
          </a:xfrm>
          <a:prstGeom prst="straightConnector1">
            <a:avLst/>
          </a:prstGeom>
          <a:ln>
            <a:solidFill>
              <a:srgbClr val="7030A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:a16="http://schemas.microsoft.com/office/drawing/2014/main" id="{B50377AF-A909-4312-9295-FEC76CAD15B0}"/>
              </a:ext>
            </a:extLst>
          </p:cNvPr>
          <p:cNvSpPr/>
          <p:nvPr/>
        </p:nvSpPr>
        <p:spPr>
          <a:xfrm>
            <a:off x="1976366" y="2009010"/>
            <a:ext cx="1223352" cy="486905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Cess/Domestic tanker waste imports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C2A415F9-19BB-47C3-AAD0-FE6ADABC3112}"/>
              </a:ext>
            </a:extLst>
          </p:cNvPr>
          <p:cNvCxnSpPr>
            <a:cxnSpLocks/>
            <a:stCxn id="94" idx="3"/>
          </p:cNvCxnSpPr>
          <p:nvPr/>
        </p:nvCxnSpPr>
        <p:spPr>
          <a:xfrm flipV="1">
            <a:off x="3199718" y="1563660"/>
            <a:ext cx="962413" cy="6888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9CD3C82B-DE45-4C70-8984-AED94785293C}"/>
              </a:ext>
            </a:extLst>
          </p:cNvPr>
          <p:cNvSpPr/>
          <p:nvPr/>
        </p:nvSpPr>
        <p:spPr>
          <a:xfrm>
            <a:off x="1794249" y="1164755"/>
            <a:ext cx="1223352" cy="486905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Sludge imports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E5A6AA6A-04A4-42EC-8D50-4E6F2101F03F}"/>
              </a:ext>
            </a:extLst>
          </p:cNvPr>
          <p:cNvCxnSpPr>
            <a:cxnSpLocks/>
            <a:stCxn id="96" idx="3"/>
            <a:endCxn id="25" idx="1"/>
          </p:cNvCxnSpPr>
          <p:nvPr/>
        </p:nvCxnSpPr>
        <p:spPr>
          <a:xfrm flipV="1">
            <a:off x="3017601" y="1396575"/>
            <a:ext cx="1106452" cy="116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AE5D2A56-4659-4EAF-A061-E5D2A4AD091C}"/>
              </a:ext>
            </a:extLst>
          </p:cNvPr>
          <p:cNvSpPr/>
          <p:nvPr/>
        </p:nvSpPr>
        <p:spPr>
          <a:xfrm>
            <a:off x="8049182" y="4240560"/>
            <a:ext cx="713683" cy="28282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Biogas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0078E255-ED15-45F2-8BA5-9E6E9E1C8D9A}"/>
              </a:ext>
            </a:extLst>
          </p:cNvPr>
          <p:cNvCxnSpPr>
            <a:cxnSpLocks/>
            <a:stCxn id="103" idx="1"/>
            <a:endCxn id="193" idx="0"/>
          </p:cNvCxnSpPr>
          <p:nvPr/>
        </p:nvCxnSpPr>
        <p:spPr>
          <a:xfrm flipH="1">
            <a:off x="7438284" y="4381975"/>
            <a:ext cx="610898" cy="386491"/>
          </a:xfrm>
          <a:prstGeom prst="straightConnector1">
            <a:avLst/>
          </a:prstGeom>
          <a:ln>
            <a:solidFill>
              <a:schemeClr val="accent2"/>
            </a:solidFill>
            <a:prstDash val="solid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3ED76DE6-20D3-9A89-0CC9-65201A573172}"/>
              </a:ext>
            </a:extLst>
          </p:cNvPr>
          <p:cNvSpPr/>
          <p:nvPr/>
        </p:nvSpPr>
        <p:spPr>
          <a:xfrm>
            <a:off x="2794676" y="3318321"/>
            <a:ext cx="1339551" cy="614471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Sludge imports</a:t>
            </a:r>
          </a:p>
        </p:txBody>
      </p:sp>
      <p:cxnSp>
        <p:nvCxnSpPr>
          <p:cNvPr id="8" name="Connector: Elbow 137">
            <a:extLst>
              <a:ext uri="{FF2B5EF4-FFF2-40B4-BE49-F238E27FC236}">
                <a16:creationId xmlns:a16="http://schemas.microsoft.com/office/drawing/2014/main" id="{A2A416C2-2B34-1890-2B83-8DE8D3347175}"/>
              </a:ext>
            </a:extLst>
          </p:cNvPr>
          <p:cNvCxnSpPr>
            <a:cxnSpLocks/>
            <a:stCxn id="7" idx="2"/>
            <a:endCxn id="170" idx="1"/>
          </p:cNvCxnSpPr>
          <p:nvPr/>
        </p:nvCxnSpPr>
        <p:spPr>
          <a:xfrm>
            <a:off x="3464452" y="3932792"/>
            <a:ext cx="673144" cy="5300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132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extBox 319">
            <a:extLst>
              <a:ext uri="{FF2B5EF4-FFF2-40B4-BE49-F238E27FC236}">
                <a16:creationId xmlns:a16="http://schemas.microsoft.com/office/drawing/2014/main" id="{0B95040B-06D0-49BF-9A16-07105F543E7B}"/>
              </a:ext>
            </a:extLst>
          </p:cNvPr>
          <p:cNvSpPr txBox="1"/>
          <p:nvPr/>
        </p:nvSpPr>
        <p:spPr>
          <a:xfrm rot="10800000" flipV="1">
            <a:off x="2596465" y="993391"/>
            <a:ext cx="15822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Surplus activated sludge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9C7B7C8B-823C-4EC6-90D3-D4642D9C4A3A}"/>
              </a:ext>
            </a:extLst>
          </p:cNvPr>
          <p:cNvCxnSpPr>
            <a:cxnSpLocks/>
            <a:stCxn id="149" idx="3"/>
            <a:endCxn id="143" idx="1"/>
          </p:cNvCxnSpPr>
          <p:nvPr/>
        </p:nvCxnSpPr>
        <p:spPr>
          <a:xfrm>
            <a:off x="5477147" y="4556148"/>
            <a:ext cx="554648" cy="6357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152" idx="2"/>
            <a:endCxn id="128" idx="0"/>
          </p:cNvCxnSpPr>
          <p:nvPr/>
        </p:nvCxnSpPr>
        <p:spPr>
          <a:xfrm>
            <a:off x="4807372" y="8211298"/>
            <a:ext cx="0" cy="11228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  <a:stCxn id="128" idx="2"/>
            <a:endCxn id="168" idx="0"/>
          </p:cNvCxnSpPr>
          <p:nvPr/>
        </p:nvCxnSpPr>
        <p:spPr>
          <a:xfrm flipH="1">
            <a:off x="4797266" y="9949788"/>
            <a:ext cx="10106" cy="6558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124053" y="217503"/>
            <a:ext cx="1353094" cy="4734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From UWWTD Process</a:t>
            </a:r>
          </a:p>
        </p:txBody>
      </p:sp>
      <p:sp>
        <p:nvSpPr>
          <p:cNvPr id="249" name="Rectangle 248"/>
          <p:cNvSpPr/>
          <p:nvPr/>
        </p:nvSpPr>
        <p:spPr>
          <a:xfrm>
            <a:off x="237122" y="955365"/>
            <a:ext cx="14013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/>
              <a:t>Installation boundary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82923" y="11513368"/>
            <a:ext cx="669315" cy="36004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0" name="Rectangle 89"/>
          <p:cNvSpPr/>
          <p:nvPr/>
        </p:nvSpPr>
        <p:spPr>
          <a:xfrm>
            <a:off x="2596465" y="11519052"/>
            <a:ext cx="567429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1240842" y="11560412"/>
            <a:ext cx="11209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= Waste Imports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255810" y="11591060"/>
            <a:ext cx="11209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= Gas Routes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FFDB4EF5-9A6B-4656-BCC4-DD1D442BA4B8}"/>
              </a:ext>
            </a:extLst>
          </p:cNvPr>
          <p:cNvSpPr/>
          <p:nvPr/>
        </p:nvSpPr>
        <p:spPr>
          <a:xfrm>
            <a:off x="4117385" y="10605649"/>
            <a:ext cx="1359762" cy="6170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Cake Pad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1D92E16D-FE01-4C28-94C4-0E682DEACE37}"/>
              </a:ext>
            </a:extLst>
          </p:cNvPr>
          <p:cNvSpPr/>
          <p:nvPr/>
        </p:nvSpPr>
        <p:spPr>
          <a:xfrm>
            <a:off x="4137596" y="7595698"/>
            <a:ext cx="1339551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Digested Sludge Dewatering Buffer Tank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D8945A-3D2B-4C00-AF1F-41B287F97176}"/>
              </a:ext>
            </a:extLst>
          </p:cNvPr>
          <p:cNvSpPr/>
          <p:nvPr/>
        </p:nvSpPr>
        <p:spPr>
          <a:xfrm>
            <a:off x="232620" y="948930"/>
            <a:ext cx="9051390" cy="10407596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79AD478D-4ECE-4811-94D4-6355D68C3218}"/>
              </a:ext>
            </a:extLst>
          </p:cNvPr>
          <p:cNvCxnSpPr>
            <a:cxnSpLocks/>
          </p:cNvCxnSpPr>
          <p:nvPr/>
        </p:nvCxnSpPr>
        <p:spPr>
          <a:xfrm flipH="1">
            <a:off x="7231163" y="12186788"/>
            <a:ext cx="634972" cy="42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83B94B04-70E3-409C-8401-AF98D4359B21}"/>
              </a:ext>
            </a:extLst>
          </p:cNvPr>
          <p:cNvCxnSpPr>
            <a:cxnSpLocks/>
          </p:cNvCxnSpPr>
          <p:nvPr/>
        </p:nvCxnSpPr>
        <p:spPr>
          <a:xfrm flipH="1">
            <a:off x="4852375" y="12202501"/>
            <a:ext cx="634972" cy="420"/>
          </a:xfrm>
          <a:prstGeom prst="straightConnector1">
            <a:avLst/>
          </a:prstGeom>
          <a:ln>
            <a:solidFill>
              <a:schemeClr val="accent2"/>
            </a:solidFill>
            <a:prstDash val="lg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F0C0AE49-D10D-43BA-84B9-611B073CF075}"/>
              </a:ext>
            </a:extLst>
          </p:cNvPr>
          <p:cNvSpPr txBox="1"/>
          <p:nvPr/>
        </p:nvSpPr>
        <p:spPr>
          <a:xfrm>
            <a:off x="7979454" y="12071696"/>
            <a:ext cx="11209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= normal flows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02383F0-3868-422F-95E9-9429B2C17094}"/>
              </a:ext>
            </a:extLst>
          </p:cNvPr>
          <p:cNvSpPr txBox="1"/>
          <p:nvPr/>
        </p:nvSpPr>
        <p:spPr>
          <a:xfrm>
            <a:off x="5627288" y="12072269"/>
            <a:ext cx="14028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= abnormal flows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401DD2F2-2EB7-4D53-ADD4-3B526E9AD777}"/>
              </a:ext>
            </a:extLst>
          </p:cNvPr>
          <p:cNvSpPr txBox="1"/>
          <p:nvPr/>
        </p:nvSpPr>
        <p:spPr>
          <a:xfrm rot="10800000" flipV="1">
            <a:off x="4125603" y="5944656"/>
            <a:ext cx="13512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Digested sludge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4B920762-2642-45D1-BF8F-02D541D33CF5}"/>
              </a:ext>
            </a:extLst>
          </p:cNvPr>
          <p:cNvSpPr/>
          <p:nvPr/>
        </p:nvSpPr>
        <p:spPr>
          <a:xfrm>
            <a:off x="912168" y="5857208"/>
            <a:ext cx="1339200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Emergency Storage Tanks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00FEA858-1B58-4E9F-A439-6B311F938E2A}"/>
              </a:ext>
            </a:extLst>
          </p:cNvPr>
          <p:cNvSpPr/>
          <p:nvPr/>
        </p:nvSpPr>
        <p:spPr>
          <a:xfrm>
            <a:off x="4137596" y="9334188"/>
            <a:ext cx="1339551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Sludge Dewatering Plant</a:t>
            </a:r>
          </a:p>
        </p:txBody>
      </p: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B8AA293E-FB52-43AF-90D0-F83AA7AED3C2}"/>
              </a:ext>
            </a:extLst>
          </p:cNvPr>
          <p:cNvCxnSpPr>
            <a:cxnSpLocks/>
            <a:stCxn id="136" idx="2"/>
            <a:endCxn id="152" idx="0"/>
          </p:cNvCxnSpPr>
          <p:nvPr/>
        </p:nvCxnSpPr>
        <p:spPr>
          <a:xfrm>
            <a:off x="4807372" y="6472808"/>
            <a:ext cx="0" cy="11228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Connector: Elbow 137">
            <a:extLst>
              <a:ext uri="{FF2B5EF4-FFF2-40B4-BE49-F238E27FC236}">
                <a16:creationId xmlns:a16="http://schemas.microsoft.com/office/drawing/2014/main" id="{952EC4B5-37CD-4D12-971F-1E87CB492DCC}"/>
              </a:ext>
            </a:extLst>
          </p:cNvPr>
          <p:cNvCxnSpPr>
            <a:cxnSpLocks/>
            <a:stCxn id="136" idx="1"/>
            <a:endCxn id="133" idx="3"/>
          </p:cNvCxnSpPr>
          <p:nvPr/>
        </p:nvCxnSpPr>
        <p:spPr>
          <a:xfrm flipH="1">
            <a:off x="2251368" y="6165008"/>
            <a:ext cx="1886228" cy="0"/>
          </a:xfrm>
          <a:prstGeom prst="straightConnector1">
            <a:avLst/>
          </a:prstGeom>
          <a:ln w="25400">
            <a:prstDash val="lgDash"/>
            <a:headEnd type="arrow"/>
            <a:tailEnd type="arrow"/>
          </a:ln>
          <a:effectLst>
            <a:outerShdw blurRad="40005" dist="2032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>
            <a:extLst>
              <a:ext uri="{FF2B5EF4-FFF2-40B4-BE49-F238E27FC236}">
                <a16:creationId xmlns:a16="http://schemas.microsoft.com/office/drawing/2014/main" id="{5E13AF80-D7C2-4ED6-A3A7-970848C0553A}"/>
              </a:ext>
            </a:extLst>
          </p:cNvPr>
          <p:cNvSpPr/>
          <p:nvPr/>
        </p:nvSpPr>
        <p:spPr>
          <a:xfrm>
            <a:off x="4137596" y="5857208"/>
            <a:ext cx="1339551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Sequential Primary Digester Tanks</a:t>
            </a:r>
          </a:p>
        </p:txBody>
      </p: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97979D93-9793-44A9-820D-CE2F1AD3C7EB}"/>
              </a:ext>
            </a:extLst>
          </p:cNvPr>
          <p:cNvCxnSpPr>
            <a:cxnSpLocks/>
            <a:stCxn id="149" idx="2"/>
            <a:endCxn id="136" idx="0"/>
          </p:cNvCxnSpPr>
          <p:nvPr/>
        </p:nvCxnSpPr>
        <p:spPr>
          <a:xfrm>
            <a:off x="4807372" y="4863948"/>
            <a:ext cx="0" cy="9932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Rectangle 148">
            <a:extLst>
              <a:ext uri="{FF2B5EF4-FFF2-40B4-BE49-F238E27FC236}">
                <a16:creationId xmlns:a16="http://schemas.microsoft.com/office/drawing/2014/main" id="{5CDD14B6-0684-4BD8-A201-47052C54122D}"/>
              </a:ext>
            </a:extLst>
          </p:cNvPr>
          <p:cNvSpPr/>
          <p:nvPr/>
        </p:nvSpPr>
        <p:spPr>
          <a:xfrm>
            <a:off x="4137596" y="4248348"/>
            <a:ext cx="1339551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Primary Digester Tanks</a:t>
            </a:r>
          </a:p>
        </p:txBody>
      </p: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BDFD3A27-A385-4E2B-A5AB-8E33E8836597}"/>
              </a:ext>
            </a:extLst>
          </p:cNvPr>
          <p:cNvCxnSpPr>
            <a:cxnSpLocks/>
            <a:stCxn id="136" idx="3"/>
            <a:endCxn id="143" idx="1"/>
          </p:cNvCxnSpPr>
          <p:nvPr/>
        </p:nvCxnSpPr>
        <p:spPr>
          <a:xfrm flipV="1">
            <a:off x="5477147" y="5191878"/>
            <a:ext cx="554648" cy="9731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0" name="Rectangle 169">
            <a:extLst>
              <a:ext uri="{FF2B5EF4-FFF2-40B4-BE49-F238E27FC236}">
                <a16:creationId xmlns:a16="http://schemas.microsoft.com/office/drawing/2014/main" id="{EA654726-EC50-4943-BE49-9828A35785B6}"/>
              </a:ext>
            </a:extLst>
          </p:cNvPr>
          <p:cNvSpPr/>
          <p:nvPr/>
        </p:nvSpPr>
        <p:spPr>
          <a:xfrm>
            <a:off x="4137596" y="2976888"/>
            <a:ext cx="1339551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Sludge Blending Tanks</a:t>
            </a: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E0EEFE2F-091C-43A0-80E1-4981EA9E614A}"/>
              </a:ext>
            </a:extLst>
          </p:cNvPr>
          <p:cNvCxnSpPr>
            <a:cxnSpLocks/>
          </p:cNvCxnSpPr>
          <p:nvPr/>
        </p:nvCxnSpPr>
        <p:spPr>
          <a:xfrm>
            <a:off x="4807372" y="3619858"/>
            <a:ext cx="0" cy="6558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9" name="Rectangle 208">
            <a:extLst>
              <a:ext uri="{FF2B5EF4-FFF2-40B4-BE49-F238E27FC236}">
                <a16:creationId xmlns:a16="http://schemas.microsoft.com/office/drawing/2014/main" id="{AD96ABB0-A312-4289-87F2-9C0AE6C186BB}"/>
              </a:ext>
            </a:extLst>
          </p:cNvPr>
          <p:cNvSpPr/>
          <p:nvPr/>
        </p:nvSpPr>
        <p:spPr>
          <a:xfrm>
            <a:off x="7637513" y="1320704"/>
            <a:ext cx="1339551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Picket Fence Thickener</a:t>
            </a:r>
          </a:p>
        </p:txBody>
      </p:sp>
      <p:cxnSp>
        <p:nvCxnSpPr>
          <p:cNvPr id="214" name="Connector: Elbow 213">
            <a:extLst>
              <a:ext uri="{FF2B5EF4-FFF2-40B4-BE49-F238E27FC236}">
                <a16:creationId xmlns:a16="http://schemas.microsoft.com/office/drawing/2014/main" id="{6B1D3322-D9CB-454E-A80E-D189DCF3CA18}"/>
              </a:ext>
            </a:extLst>
          </p:cNvPr>
          <p:cNvCxnSpPr>
            <a:cxnSpLocks/>
            <a:stCxn id="25" idx="2"/>
            <a:endCxn id="306" idx="0"/>
          </p:cNvCxnSpPr>
          <p:nvPr/>
        </p:nvCxnSpPr>
        <p:spPr>
          <a:xfrm rot="5400000">
            <a:off x="2460588" y="-187685"/>
            <a:ext cx="1461369" cy="3218656"/>
          </a:xfrm>
          <a:prstGeom prst="bentConnector3">
            <a:avLst>
              <a:gd name="adj1" fmla="val 22917"/>
            </a:avLst>
          </a:prstGeom>
          <a:ln w="25400">
            <a:tailEnd type="arrow"/>
          </a:ln>
          <a:effectLst>
            <a:outerShdw blurRad="40005" dist="2032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ctor: Elbow 217">
            <a:extLst>
              <a:ext uri="{FF2B5EF4-FFF2-40B4-BE49-F238E27FC236}">
                <a16:creationId xmlns:a16="http://schemas.microsoft.com/office/drawing/2014/main" id="{F8A887C0-0200-4571-8A44-CAF5797367B7}"/>
              </a:ext>
            </a:extLst>
          </p:cNvPr>
          <p:cNvCxnSpPr>
            <a:cxnSpLocks/>
            <a:stCxn id="25" idx="2"/>
            <a:endCxn id="209" idx="0"/>
          </p:cNvCxnSpPr>
          <p:nvPr/>
        </p:nvCxnSpPr>
        <p:spPr>
          <a:xfrm rot="16200000" flipH="1">
            <a:off x="6239072" y="-747514"/>
            <a:ext cx="629745" cy="3506689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  <a:effectLst>
            <a:outerShdw blurRad="40005" dist="2032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>
            <a:extLst>
              <a:ext uri="{FF2B5EF4-FFF2-40B4-BE49-F238E27FC236}">
                <a16:creationId xmlns:a16="http://schemas.microsoft.com/office/drawing/2014/main" id="{2EE15CD6-2C7A-4D33-9E14-EA46B20CAD59}"/>
              </a:ext>
            </a:extLst>
          </p:cNvPr>
          <p:cNvSpPr txBox="1"/>
          <p:nvPr/>
        </p:nvSpPr>
        <p:spPr>
          <a:xfrm>
            <a:off x="5455738" y="4655463"/>
            <a:ext cx="565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Biogas</a:t>
            </a:r>
          </a:p>
        </p:txBody>
      </p:sp>
      <p:cxnSp>
        <p:nvCxnSpPr>
          <p:cNvPr id="299" name="Connector: Elbow 298">
            <a:extLst>
              <a:ext uri="{FF2B5EF4-FFF2-40B4-BE49-F238E27FC236}">
                <a16:creationId xmlns:a16="http://schemas.microsoft.com/office/drawing/2014/main" id="{7FCFB0CD-7DC1-4493-9738-6CBB8B19A098}"/>
              </a:ext>
            </a:extLst>
          </p:cNvPr>
          <p:cNvCxnSpPr>
            <a:cxnSpLocks/>
            <a:stCxn id="209" idx="2"/>
            <a:endCxn id="170" idx="3"/>
          </p:cNvCxnSpPr>
          <p:nvPr/>
        </p:nvCxnSpPr>
        <p:spPr>
          <a:xfrm rot="5400000">
            <a:off x="6218026" y="1195425"/>
            <a:ext cx="1348384" cy="2830142"/>
          </a:xfrm>
          <a:prstGeom prst="bentConnector2">
            <a:avLst/>
          </a:prstGeom>
          <a:ln w="25400">
            <a:tailEnd type="arrow"/>
          </a:ln>
          <a:effectLst>
            <a:outerShdw blurRad="40005" dist="2032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Rectangle 305">
            <a:extLst>
              <a:ext uri="{FF2B5EF4-FFF2-40B4-BE49-F238E27FC236}">
                <a16:creationId xmlns:a16="http://schemas.microsoft.com/office/drawing/2014/main" id="{10570E49-39B1-4778-BFA0-6DC2D256FDFD}"/>
              </a:ext>
            </a:extLst>
          </p:cNvPr>
          <p:cNvSpPr/>
          <p:nvPr/>
        </p:nvSpPr>
        <p:spPr>
          <a:xfrm>
            <a:off x="912168" y="2152328"/>
            <a:ext cx="1339551" cy="61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SAS thickening aqua belts</a:t>
            </a:r>
          </a:p>
        </p:txBody>
      </p:sp>
      <p:cxnSp>
        <p:nvCxnSpPr>
          <p:cNvPr id="318" name="Straight Arrow Connector 317">
            <a:extLst>
              <a:ext uri="{FF2B5EF4-FFF2-40B4-BE49-F238E27FC236}">
                <a16:creationId xmlns:a16="http://schemas.microsoft.com/office/drawing/2014/main" id="{A95B0B6C-0379-47E6-ACFE-BAF3E8A6D468}"/>
              </a:ext>
            </a:extLst>
          </p:cNvPr>
          <p:cNvCxnSpPr>
            <a:cxnSpLocks/>
            <a:stCxn id="306" idx="3"/>
            <a:endCxn id="170" idx="1"/>
          </p:cNvCxnSpPr>
          <p:nvPr/>
        </p:nvCxnSpPr>
        <p:spPr>
          <a:xfrm>
            <a:off x="2251719" y="2460128"/>
            <a:ext cx="1885877" cy="8245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1" name="TextBox 320">
            <a:extLst>
              <a:ext uri="{FF2B5EF4-FFF2-40B4-BE49-F238E27FC236}">
                <a16:creationId xmlns:a16="http://schemas.microsoft.com/office/drawing/2014/main" id="{89481733-DAE7-4379-99EE-AC0DB65F7C37}"/>
              </a:ext>
            </a:extLst>
          </p:cNvPr>
          <p:cNvSpPr txBox="1"/>
          <p:nvPr/>
        </p:nvSpPr>
        <p:spPr>
          <a:xfrm rot="10800000" flipV="1">
            <a:off x="5924044" y="1012458"/>
            <a:ext cx="13512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Primary sludge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D2013DE9-121F-401F-9F54-2E581619CDE8}"/>
              </a:ext>
            </a:extLst>
          </p:cNvPr>
          <p:cNvSpPr txBox="1"/>
          <p:nvPr/>
        </p:nvSpPr>
        <p:spPr>
          <a:xfrm>
            <a:off x="5435468" y="5485921"/>
            <a:ext cx="565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Biogas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7B5F734-575D-4E19-BB10-FBEBB5B9C20D}"/>
              </a:ext>
            </a:extLst>
          </p:cNvPr>
          <p:cNvGrpSpPr/>
          <p:nvPr/>
        </p:nvGrpSpPr>
        <p:grpSpPr>
          <a:xfrm>
            <a:off x="4501372" y="1324304"/>
            <a:ext cx="612000" cy="612000"/>
            <a:chOff x="4494600" y="3448193"/>
            <a:chExt cx="612000" cy="612000"/>
          </a:xfrm>
        </p:grpSpPr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7AD7F497-B052-4A12-8012-1399425AF496}"/>
                </a:ext>
              </a:extLst>
            </p:cNvPr>
            <p:cNvSpPr/>
            <p:nvPr/>
          </p:nvSpPr>
          <p:spPr>
            <a:xfrm>
              <a:off x="4494600" y="3448193"/>
              <a:ext cx="612000" cy="612000"/>
            </a:xfrm>
            <a:prstGeom prst="ellips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FEB8FCF5-1427-4CBB-A76F-6BA5A27E469E}"/>
                </a:ext>
              </a:extLst>
            </p:cNvPr>
            <p:cNvSpPr txBox="1"/>
            <p:nvPr/>
          </p:nvSpPr>
          <p:spPr>
            <a:xfrm>
              <a:off x="4550020" y="3549773"/>
              <a:ext cx="514886" cy="4308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sz="1100" dirty="0"/>
                <a:t>OCU2</a:t>
              </a:r>
            </a:p>
            <a:p>
              <a:pPr algn="ctr"/>
              <a:r>
                <a:rPr lang="en-GB" sz="1100" dirty="0"/>
                <a:t>A22</a:t>
              </a:r>
              <a:endParaRPr lang="en-GB" sz="1600" dirty="0"/>
            </a:p>
          </p:txBody>
        </p:sp>
      </p:grpSp>
      <p:cxnSp>
        <p:nvCxnSpPr>
          <p:cNvPr id="173" name="Straight Arrow Connector 172">
            <a:extLst>
              <a:ext uri="{FF2B5EF4-FFF2-40B4-BE49-F238E27FC236}">
                <a16:creationId xmlns:a16="http://schemas.microsoft.com/office/drawing/2014/main" id="{413C599A-4D9F-4FC6-B663-BDD99F4ACA2B}"/>
              </a:ext>
            </a:extLst>
          </p:cNvPr>
          <p:cNvCxnSpPr>
            <a:cxnSpLocks/>
            <a:stCxn id="209" idx="1"/>
            <a:endCxn id="167" idx="6"/>
          </p:cNvCxnSpPr>
          <p:nvPr/>
        </p:nvCxnSpPr>
        <p:spPr>
          <a:xfrm flipH="1">
            <a:off x="5113372" y="1628504"/>
            <a:ext cx="2524141" cy="1800"/>
          </a:xfrm>
          <a:prstGeom prst="straightConnector1">
            <a:avLst/>
          </a:prstGeom>
          <a:ln>
            <a:solidFill>
              <a:srgbClr val="7030A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3C903A4E-B14F-47C8-89F3-E5D5772D59D7}"/>
              </a:ext>
            </a:extLst>
          </p:cNvPr>
          <p:cNvCxnSpPr>
            <a:cxnSpLocks/>
            <a:stCxn id="170" idx="0"/>
            <a:endCxn id="167" idx="4"/>
          </p:cNvCxnSpPr>
          <p:nvPr/>
        </p:nvCxnSpPr>
        <p:spPr>
          <a:xfrm flipV="1">
            <a:off x="4807372" y="1936304"/>
            <a:ext cx="0" cy="1040584"/>
          </a:xfrm>
          <a:prstGeom prst="straightConnector1">
            <a:avLst/>
          </a:prstGeom>
          <a:ln>
            <a:solidFill>
              <a:srgbClr val="7030A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4A14C4A-77C2-4956-AE4A-2693A4D1384C}"/>
              </a:ext>
            </a:extLst>
          </p:cNvPr>
          <p:cNvSpPr/>
          <p:nvPr/>
        </p:nvSpPr>
        <p:spPr>
          <a:xfrm>
            <a:off x="5887730" y="2123596"/>
            <a:ext cx="1339200" cy="666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</a:rPr>
              <a:t>Liquor Transfer</a:t>
            </a:r>
          </a:p>
        </p:txBody>
      </p:sp>
      <p:cxnSp>
        <p:nvCxnSpPr>
          <p:cNvPr id="107" name="Connector: Elbow 162">
            <a:extLst>
              <a:ext uri="{FF2B5EF4-FFF2-40B4-BE49-F238E27FC236}">
                <a16:creationId xmlns:a16="http://schemas.microsoft.com/office/drawing/2014/main" id="{FED38507-A17D-4731-8EAA-48D2FBD0E534}"/>
              </a:ext>
            </a:extLst>
          </p:cNvPr>
          <p:cNvCxnSpPr>
            <a:cxnSpLocks/>
            <a:stCxn id="209" idx="2"/>
            <a:endCxn id="106" idx="3"/>
          </p:cNvCxnSpPr>
          <p:nvPr/>
        </p:nvCxnSpPr>
        <p:spPr>
          <a:xfrm flipH="1">
            <a:off x="7226930" y="1936304"/>
            <a:ext cx="1080359" cy="520292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  <a:effectLst>
            <a:outerShdw blurRad="40005" dist="5080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or: Elbow 162">
            <a:extLst>
              <a:ext uri="{FF2B5EF4-FFF2-40B4-BE49-F238E27FC236}">
                <a16:creationId xmlns:a16="http://schemas.microsoft.com/office/drawing/2014/main" id="{84909468-F751-4AB6-83FA-DECF7112E70E}"/>
              </a:ext>
            </a:extLst>
          </p:cNvPr>
          <p:cNvCxnSpPr>
            <a:cxnSpLocks/>
            <a:stCxn id="167" idx="5"/>
            <a:endCxn id="106" idx="1"/>
          </p:cNvCxnSpPr>
          <p:nvPr/>
        </p:nvCxnSpPr>
        <p:spPr>
          <a:xfrm>
            <a:off x="5023747" y="1846679"/>
            <a:ext cx="863983" cy="609917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  <a:effectLst>
            <a:outerShdw blurRad="40005" dist="5080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>
            <a:extLst>
              <a:ext uri="{FF2B5EF4-FFF2-40B4-BE49-F238E27FC236}">
                <a16:creationId xmlns:a16="http://schemas.microsoft.com/office/drawing/2014/main" id="{04D8C40E-AF7D-48FC-9D9B-B8E8089BDE68}"/>
              </a:ext>
            </a:extLst>
          </p:cNvPr>
          <p:cNvSpPr/>
          <p:nvPr/>
        </p:nvSpPr>
        <p:spPr>
          <a:xfrm>
            <a:off x="2465884" y="3427189"/>
            <a:ext cx="1339200" cy="666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</a:rPr>
              <a:t>Liquor Transfer</a:t>
            </a:r>
          </a:p>
        </p:txBody>
      </p:sp>
      <p:cxnSp>
        <p:nvCxnSpPr>
          <p:cNvPr id="117" name="Connector: Elbow 162">
            <a:extLst>
              <a:ext uri="{FF2B5EF4-FFF2-40B4-BE49-F238E27FC236}">
                <a16:creationId xmlns:a16="http://schemas.microsoft.com/office/drawing/2014/main" id="{E0D7D8A1-9565-4C60-B34E-20EC38EB18F2}"/>
              </a:ext>
            </a:extLst>
          </p:cNvPr>
          <p:cNvCxnSpPr>
            <a:cxnSpLocks/>
            <a:stCxn id="306" idx="3"/>
            <a:endCxn id="116" idx="0"/>
          </p:cNvCxnSpPr>
          <p:nvPr/>
        </p:nvCxnSpPr>
        <p:spPr>
          <a:xfrm>
            <a:off x="2251719" y="2460128"/>
            <a:ext cx="883765" cy="967061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  <a:effectLst>
            <a:outerShdw blurRad="40005" dist="5080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C61CE105-E6E2-42BF-8C00-AB0703679BB4}"/>
              </a:ext>
            </a:extLst>
          </p:cNvPr>
          <p:cNvSpPr txBox="1"/>
          <p:nvPr/>
        </p:nvSpPr>
        <p:spPr>
          <a:xfrm>
            <a:off x="2190918" y="2849027"/>
            <a:ext cx="1098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Filtrate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6054ED9C-1946-4424-814F-0328C7C795A2}"/>
              </a:ext>
            </a:extLst>
          </p:cNvPr>
          <p:cNvSpPr txBox="1"/>
          <p:nvPr/>
        </p:nvSpPr>
        <p:spPr>
          <a:xfrm>
            <a:off x="7166129" y="2069702"/>
            <a:ext cx="1098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Liquor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212C427-13DE-4509-940B-05CDC181CEE4}"/>
              </a:ext>
            </a:extLst>
          </p:cNvPr>
          <p:cNvSpPr/>
          <p:nvPr/>
        </p:nvSpPr>
        <p:spPr>
          <a:xfrm>
            <a:off x="2669870" y="4322752"/>
            <a:ext cx="848787" cy="466793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</a:rPr>
              <a:t>A15, A16, A17, A18</a:t>
            </a:r>
          </a:p>
        </p:txBody>
      </p:sp>
      <p:cxnSp>
        <p:nvCxnSpPr>
          <p:cNvPr id="126" name="Connector: Elbow 55">
            <a:extLst>
              <a:ext uri="{FF2B5EF4-FFF2-40B4-BE49-F238E27FC236}">
                <a16:creationId xmlns:a16="http://schemas.microsoft.com/office/drawing/2014/main" id="{29619A24-3B3C-49CD-A7BE-5CA9C0D85557}"/>
              </a:ext>
            </a:extLst>
          </p:cNvPr>
          <p:cNvCxnSpPr>
            <a:cxnSpLocks/>
            <a:stCxn id="149" idx="1"/>
            <a:endCxn id="124" idx="3"/>
          </p:cNvCxnSpPr>
          <p:nvPr/>
        </p:nvCxnSpPr>
        <p:spPr>
          <a:xfrm flipH="1">
            <a:off x="3518657" y="4556148"/>
            <a:ext cx="618939" cy="1"/>
          </a:xfrm>
          <a:prstGeom prst="straightConnector1">
            <a:avLst/>
          </a:prstGeom>
          <a:ln w="25400">
            <a:solidFill>
              <a:schemeClr val="accent3"/>
            </a:solidFill>
            <a:prstDash val="lgDash"/>
            <a:tailEnd type="arrow"/>
          </a:ln>
          <a:effectLst>
            <a:outerShdw blurRad="40005" dist="20320" dir="5400000" algn="ctr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B881AF2B-2D28-4E46-B841-BE75B45FD9B8}"/>
              </a:ext>
            </a:extLst>
          </p:cNvPr>
          <p:cNvSpPr/>
          <p:nvPr/>
        </p:nvSpPr>
        <p:spPr>
          <a:xfrm>
            <a:off x="2669870" y="5015275"/>
            <a:ext cx="848787" cy="466793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</a:rPr>
              <a:t>A19, A20, A21</a:t>
            </a:r>
          </a:p>
        </p:txBody>
      </p:sp>
      <p:cxnSp>
        <p:nvCxnSpPr>
          <p:cNvPr id="135" name="Connector: Elbow 55">
            <a:extLst>
              <a:ext uri="{FF2B5EF4-FFF2-40B4-BE49-F238E27FC236}">
                <a16:creationId xmlns:a16="http://schemas.microsoft.com/office/drawing/2014/main" id="{E1C7BDB3-4FE0-421B-8FA2-9365DC6BAF8A}"/>
              </a:ext>
            </a:extLst>
          </p:cNvPr>
          <p:cNvCxnSpPr>
            <a:cxnSpLocks/>
            <a:stCxn id="136" idx="1"/>
            <a:endCxn id="132" idx="3"/>
          </p:cNvCxnSpPr>
          <p:nvPr/>
        </p:nvCxnSpPr>
        <p:spPr>
          <a:xfrm flipH="1" flipV="1">
            <a:off x="3518657" y="5248672"/>
            <a:ext cx="618939" cy="916336"/>
          </a:xfrm>
          <a:prstGeom prst="straightConnector1">
            <a:avLst/>
          </a:prstGeom>
          <a:ln w="25400">
            <a:solidFill>
              <a:schemeClr val="accent3"/>
            </a:solidFill>
            <a:prstDash val="lgDash"/>
            <a:tailEnd type="arrow"/>
          </a:ln>
          <a:effectLst>
            <a:outerShdw blurRad="40005" dist="20320" dir="5400000" algn="ctr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>
            <a:extLst>
              <a:ext uri="{FF2B5EF4-FFF2-40B4-BE49-F238E27FC236}">
                <a16:creationId xmlns:a16="http://schemas.microsoft.com/office/drawing/2014/main" id="{2B565678-AB55-469B-ABAC-50189AF9786A}"/>
              </a:ext>
            </a:extLst>
          </p:cNvPr>
          <p:cNvSpPr/>
          <p:nvPr/>
        </p:nvSpPr>
        <p:spPr>
          <a:xfrm>
            <a:off x="5829834" y="6791269"/>
            <a:ext cx="1083799" cy="615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Emergency flare operation</a:t>
            </a:r>
          </a:p>
          <a:p>
            <a:pPr algn="ctr"/>
            <a:r>
              <a:rPr lang="en-GB" sz="1100" dirty="0"/>
              <a:t>A5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D0937B8E-D7B8-4C78-85EF-A53A4468CCF0}"/>
              </a:ext>
            </a:extLst>
          </p:cNvPr>
          <p:cNvSpPr/>
          <p:nvPr/>
        </p:nvSpPr>
        <p:spPr>
          <a:xfrm>
            <a:off x="6031795" y="4903878"/>
            <a:ext cx="679881" cy="576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Biogas storage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65B63393-48E5-41CB-B93D-46EC6E0F97EF}"/>
              </a:ext>
            </a:extLst>
          </p:cNvPr>
          <p:cNvSpPr/>
          <p:nvPr/>
        </p:nvSpPr>
        <p:spPr>
          <a:xfrm>
            <a:off x="7284983" y="6096073"/>
            <a:ext cx="970289" cy="504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CHP Engine 3 A6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73A7F7D8-C5B5-4188-95CC-3AF97CB6118F}"/>
              </a:ext>
            </a:extLst>
          </p:cNvPr>
          <p:cNvSpPr/>
          <p:nvPr/>
        </p:nvSpPr>
        <p:spPr>
          <a:xfrm>
            <a:off x="7286693" y="5272264"/>
            <a:ext cx="1052089" cy="504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CHP Engine 1&amp;2 </a:t>
            </a:r>
          </a:p>
          <a:p>
            <a:pPr algn="ctr"/>
            <a:r>
              <a:rPr lang="en-GB" sz="1100" dirty="0"/>
              <a:t>A1 &amp; A2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6111D859-39BC-4E57-BE62-67DA69400345}"/>
              </a:ext>
            </a:extLst>
          </p:cNvPr>
          <p:cNvSpPr/>
          <p:nvPr/>
        </p:nvSpPr>
        <p:spPr>
          <a:xfrm>
            <a:off x="7284984" y="4448455"/>
            <a:ext cx="972000" cy="504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Boilers</a:t>
            </a:r>
          </a:p>
          <a:p>
            <a:pPr algn="ctr"/>
            <a:r>
              <a:rPr lang="en-GB" sz="1100" dirty="0"/>
              <a:t>A3, A4, A7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2C0408F9-B16A-4283-BE4D-33FA2AA15CC0}"/>
              </a:ext>
            </a:extLst>
          </p:cNvPr>
          <p:cNvSpPr/>
          <p:nvPr/>
        </p:nvSpPr>
        <p:spPr>
          <a:xfrm>
            <a:off x="5947341" y="3661853"/>
            <a:ext cx="848787" cy="466793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</a:rPr>
              <a:t>A13 &amp; A14</a:t>
            </a:r>
          </a:p>
        </p:txBody>
      </p:sp>
      <p:cxnSp>
        <p:nvCxnSpPr>
          <p:cNvPr id="157" name="Connector: Elbow 55">
            <a:extLst>
              <a:ext uri="{FF2B5EF4-FFF2-40B4-BE49-F238E27FC236}">
                <a16:creationId xmlns:a16="http://schemas.microsoft.com/office/drawing/2014/main" id="{C4772B3B-50B3-443A-A15C-624AE212C1F3}"/>
              </a:ext>
            </a:extLst>
          </p:cNvPr>
          <p:cNvCxnSpPr>
            <a:cxnSpLocks/>
            <a:stCxn id="143" idx="0"/>
            <a:endCxn id="156" idx="2"/>
          </p:cNvCxnSpPr>
          <p:nvPr/>
        </p:nvCxnSpPr>
        <p:spPr>
          <a:xfrm flipH="1" flipV="1">
            <a:off x="6371735" y="4128646"/>
            <a:ext cx="1" cy="775232"/>
          </a:xfrm>
          <a:prstGeom prst="straightConnector1">
            <a:avLst/>
          </a:prstGeom>
          <a:ln w="25400">
            <a:solidFill>
              <a:schemeClr val="accent3"/>
            </a:solidFill>
            <a:prstDash val="lgDash"/>
            <a:tailEnd type="arrow"/>
          </a:ln>
          <a:effectLst>
            <a:outerShdw blurRad="40005" dist="20320" dir="5400000" algn="ctr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ctor: Elbow 55">
            <a:extLst>
              <a:ext uri="{FF2B5EF4-FFF2-40B4-BE49-F238E27FC236}">
                <a16:creationId xmlns:a16="http://schemas.microsoft.com/office/drawing/2014/main" id="{8B05D460-C406-436E-9238-1C948CE81AA9}"/>
              </a:ext>
            </a:extLst>
          </p:cNvPr>
          <p:cNvCxnSpPr>
            <a:cxnSpLocks/>
            <a:stCxn id="143" idx="2"/>
            <a:endCxn id="141" idx="0"/>
          </p:cNvCxnSpPr>
          <p:nvPr/>
        </p:nvCxnSpPr>
        <p:spPr>
          <a:xfrm flipH="1">
            <a:off x="6371734" y="5479878"/>
            <a:ext cx="2" cy="1311391"/>
          </a:xfrm>
          <a:prstGeom prst="straightConnector1">
            <a:avLst/>
          </a:prstGeom>
          <a:ln w="25400">
            <a:solidFill>
              <a:schemeClr val="accent3"/>
            </a:solidFill>
            <a:prstDash val="lgDash"/>
            <a:tailEnd type="arrow"/>
          </a:ln>
          <a:effectLst>
            <a:outerShdw blurRad="40005" dist="20320" dir="5400000" algn="ctr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07ABA08D-CFB7-48F4-B519-A61493A1D559}"/>
              </a:ext>
            </a:extLst>
          </p:cNvPr>
          <p:cNvCxnSpPr>
            <a:cxnSpLocks/>
            <a:stCxn id="143" idx="3"/>
            <a:endCxn id="153" idx="1"/>
          </p:cNvCxnSpPr>
          <p:nvPr/>
        </p:nvCxnSpPr>
        <p:spPr>
          <a:xfrm flipV="1">
            <a:off x="6711676" y="4700455"/>
            <a:ext cx="573308" cy="4914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E6563A65-DC48-4D9F-ACC8-0D7EA4A0D8C9}"/>
              </a:ext>
            </a:extLst>
          </p:cNvPr>
          <p:cNvCxnSpPr>
            <a:cxnSpLocks/>
            <a:stCxn id="143" idx="3"/>
            <a:endCxn id="146" idx="1"/>
          </p:cNvCxnSpPr>
          <p:nvPr/>
        </p:nvCxnSpPr>
        <p:spPr>
          <a:xfrm>
            <a:off x="6711676" y="5191878"/>
            <a:ext cx="575017" cy="3323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E29EA6CC-4F3E-4FDA-80E3-1CF7A75E0929}"/>
              </a:ext>
            </a:extLst>
          </p:cNvPr>
          <p:cNvCxnSpPr>
            <a:cxnSpLocks/>
            <a:stCxn id="143" idx="3"/>
            <a:endCxn id="144" idx="1"/>
          </p:cNvCxnSpPr>
          <p:nvPr/>
        </p:nvCxnSpPr>
        <p:spPr>
          <a:xfrm>
            <a:off x="6711676" y="5191878"/>
            <a:ext cx="573307" cy="11561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6" name="Rectangle 175">
            <a:extLst>
              <a:ext uri="{FF2B5EF4-FFF2-40B4-BE49-F238E27FC236}">
                <a16:creationId xmlns:a16="http://schemas.microsoft.com/office/drawing/2014/main" id="{EC150D1B-685F-468B-996F-75D293341041}"/>
              </a:ext>
            </a:extLst>
          </p:cNvPr>
          <p:cNvSpPr/>
          <p:nvPr/>
        </p:nvSpPr>
        <p:spPr>
          <a:xfrm>
            <a:off x="7299286" y="6785060"/>
            <a:ext cx="1677768" cy="6558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Diesel Engines</a:t>
            </a:r>
          </a:p>
          <a:p>
            <a:pPr algn="ctr"/>
            <a:r>
              <a:rPr lang="en-GB" sz="1100" dirty="0"/>
              <a:t>A8, A9, A10 &amp; A11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DD86E8AC-9C05-4A40-A481-DB24CDB3A645}"/>
              </a:ext>
            </a:extLst>
          </p:cNvPr>
          <p:cNvSpPr/>
          <p:nvPr/>
        </p:nvSpPr>
        <p:spPr>
          <a:xfrm>
            <a:off x="7671592" y="3613005"/>
            <a:ext cx="1302023" cy="486983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</a:rPr>
              <a:t>Liquor Transfer 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301F9262-4666-411E-8A07-9E2500DEC458}"/>
              </a:ext>
            </a:extLst>
          </p:cNvPr>
          <p:cNvSpPr txBox="1"/>
          <p:nvPr/>
        </p:nvSpPr>
        <p:spPr>
          <a:xfrm>
            <a:off x="6748166" y="4058443"/>
            <a:ext cx="1098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Condensate</a:t>
            </a:r>
          </a:p>
        </p:txBody>
      </p:sp>
      <p:cxnSp>
        <p:nvCxnSpPr>
          <p:cNvPr id="180" name="Connector: Elbow 162">
            <a:extLst>
              <a:ext uri="{FF2B5EF4-FFF2-40B4-BE49-F238E27FC236}">
                <a16:creationId xmlns:a16="http://schemas.microsoft.com/office/drawing/2014/main" id="{82D1860A-F0B6-412D-BD6C-B3B347E409F5}"/>
              </a:ext>
            </a:extLst>
          </p:cNvPr>
          <p:cNvCxnSpPr>
            <a:cxnSpLocks/>
            <a:endCxn id="178" idx="1"/>
          </p:cNvCxnSpPr>
          <p:nvPr/>
        </p:nvCxnSpPr>
        <p:spPr>
          <a:xfrm flipV="1">
            <a:off x="6711676" y="3856497"/>
            <a:ext cx="959916" cy="1054227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  <a:effectLst>
            <a:outerShdw blurRad="40005" dist="5080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ectangle 181">
            <a:extLst>
              <a:ext uri="{FF2B5EF4-FFF2-40B4-BE49-F238E27FC236}">
                <a16:creationId xmlns:a16="http://schemas.microsoft.com/office/drawing/2014/main" id="{D7F7DDCE-78E3-48DA-A082-C3FD0F387B3E}"/>
              </a:ext>
            </a:extLst>
          </p:cNvPr>
          <p:cNvSpPr/>
          <p:nvPr/>
        </p:nvSpPr>
        <p:spPr>
          <a:xfrm>
            <a:off x="6916072" y="9334188"/>
            <a:ext cx="1339200" cy="6156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</a:rPr>
              <a:t>Liquor Transfer </a:t>
            </a: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03CAC722-F586-4FC4-B709-F65B354B1AFB}"/>
              </a:ext>
            </a:extLst>
          </p:cNvPr>
          <p:cNvSpPr/>
          <p:nvPr/>
        </p:nvSpPr>
        <p:spPr>
          <a:xfrm>
            <a:off x="6913633" y="10607107"/>
            <a:ext cx="1339200" cy="6156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</a:rPr>
              <a:t>Liquor Transfer </a:t>
            </a:r>
          </a:p>
        </p:txBody>
      </p:sp>
      <p:cxnSp>
        <p:nvCxnSpPr>
          <p:cNvPr id="184" name="Connector: Elbow 162">
            <a:extLst>
              <a:ext uri="{FF2B5EF4-FFF2-40B4-BE49-F238E27FC236}">
                <a16:creationId xmlns:a16="http://schemas.microsoft.com/office/drawing/2014/main" id="{9FE3265B-4CD6-47FA-A6C7-B90424295E2E}"/>
              </a:ext>
            </a:extLst>
          </p:cNvPr>
          <p:cNvCxnSpPr>
            <a:cxnSpLocks/>
            <a:stCxn id="128" idx="3"/>
            <a:endCxn id="182" idx="1"/>
          </p:cNvCxnSpPr>
          <p:nvPr/>
        </p:nvCxnSpPr>
        <p:spPr>
          <a:xfrm>
            <a:off x="5477147" y="9641988"/>
            <a:ext cx="1438925" cy="0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  <a:effectLst>
            <a:outerShdw blurRad="40005" dist="5080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ctor: Elbow 162">
            <a:extLst>
              <a:ext uri="{FF2B5EF4-FFF2-40B4-BE49-F238E27FC236}">
                <a16:creationId xmlns:a16="http://schemas.microsoft.com/office/drawing/2014/main" id="{48F13A59-1033-40AD-8688-9F1766D40CB6}"/>
              </a:ext>
            </a:extLst>
          </p:cNvPr>
          <p:cNvCxnSpPr>
            <a:cxnSpLocks/>
            <a:stCxn id="168" idx="3"/>
            <a:endCxn id="183" idx="1"/>
          </p:cNvCxnSpPr>
          <p:nvPr/>
        </p:nvCxnSpPr>
        <p:spPr>
          <a:xfrm>
            <a:off x="5477147" y="10914178"/>
            <a:ext cx="1436486" cy="729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  <a:effectLst>
            <a:outerShdw blurRad="40005" dist="5080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>
            <a:extLst>
              <a:ext uri="{FF2B5EF4-FFF2-40B4-BE49-F238E27FC236}">
                <a16:creationId xmlns:a16="http://schemas.microsoft.com/office/drawing/2014/main" id="{353F2AC4-A1AC-456E-B533-B21BF6210668}"/>
              </a:ext>
            </a:extLst>
          </p:cNvPr>
          <p:cNvSpPr txBox="1"/>
          <p:nvPr/>
        </p:nvSpPr>
        <p:spPr>
          <a:xfrm>
            <a:off x="5647448" y="9511183"/>
            <a:ext cx="1098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Filtrate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914C081E-7F43-4B54-AE79-7612A1D93FFC}"/>
              </a:ext>
            </a:extLst>
          </p:cNvPr>
          <p:cNvSpPr txBox="1"/>
          <p:nvPr/>
        </p:nvSpPr>
        <p:spPr>
          <a:xfrm>
            <a:off x="5646229" y="10782644"/>
            <a:ext cx="1098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Runoff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B5F33B3A-E031-4BA9-B01F-0C99DEDBE671}"/>
              </a:ext>
            </a:extLst>
          </p:cNvPr>
          <p:cNvSpPr txBox="1"/>
          <p:nvPr/>
        </p:nvSpPr>
        <p:spPr>
          <a:xfrm>
            <a:off x="5524338" y="11573451"/>
            <a:ext cx="1337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= waste water flows</a:t>
            </a:r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16CAAE27-D98D-4B82-A1E6-147A560D37FB}"/>
              </a:ext>
            </a:extLst>
          </p:cNvPr>
          <p:cNvGrpSpPr/>
          <p:nvPr/>
        </p:nvGrpSpPr>
        <p:grpSpPr>
          <a:xfrm>
            <a:off x="478761" y="12187815"/>
            <a:ext cx="2259945" cy="360040"/>
            <a:chOff x="6886339" y="12226453"/>
            <a:chExt cx="2259945" cy="360040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C5FAAB0F-1CC8-4A83-B1D5-085106A8B408}"/>
                </a:ext>
              </a:extLst>
            </p:cNvPr>
            <p:cNvSpPr/>
            <p:nvPr/>
          </p:nvSpPr>
          <p:spPr>
            <a:xfrm>
              <a:off x="6886339" y="12226453"/>
              <a:ext cx="659344" cy="360040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AD4156D2-955E-4C0D-9376-81A3E16DA827}"/>
                </a:ext>
              </a:extLst>
            </p:cNvPr>
            <p:cNvSpPr txBox="1"/>
            <p:nvPr/>
          </p:nvSpPr>
          <p:spPr>
            <a:xfrm>
              <a:off x="7545683" y="12275668"/>
              <a:ext cx="160060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= Odour Control Units</a:t>
              </a:r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413F59F4-3F58-4D79-92D8-4758E1A4084D}"/>
              </a:ext>
            </a:extLst>
          </p:cNvPr>
          <p:cNvGrpSpPr/>
          <p:nvPr/>
        </p:nvGrpSpPr>
        <p:grpSpPr>
          <a:xfrm>
            <a:off x="2602682" y="12184908"/>
            <a:ext cx="1987858" cy="480102"/>
            <a:chOff x="2596465" y="11799024"/>
            <a:chExt cx="1780247" cy="480102"/>
          </a:xfrm>
        </p:grpSpPr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BFD98460-AE69-433C-9652-CB193D8A670E}"/>
                </a:ext>
              </a:extLst>
            </p:cNvPr>
            <p:cNvSpPr/>
            <p:nvPr/>
          </p:nvSpPr>
          <p:spPr>
            <a:xfrm>
              <a:off x="2596465" y="11799024"/>
              <a:ext cx="508167" cy="36004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100" dirty="0" err="1"/>
                <a:t>A‘n</a:t>
              </a:r>
              <a:r>
                <a:rPr lang="en-GB" sz="1100" dirty="0"/>
                <a:t>’ </a:t>
              </a: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51167B3F-5EDD-4E86-BD5D-B5D8236B1BDB}"/>
                </a:ext>
              </a:extLst>
            </p:cNvPr>
            <p:cNvSpPr txBox="1"/>
            <p:nvPr/>
          </p:nvSpPr>
          <p:spPr>
            <a:xfrm>
              <a:off x="3255810" y="11848239"/>
              <a:ext cx="112090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= Emission Points</a:t>
              </a:r>
            </a:p>
          </p:txBody>
        </p:sp>
      </p:grpSp>
      <p:sp>
        <p:nvSpPr>
          <p:cNvPr id="200" name="Rectangle 199">
            <a:extLst>
              <a:ext uri="{FF2B5EF4-FFF2-40B4-BE49-F238E27FC236}">
                <a16:creationId xmlns:a16="http://schemas.microsoft.com/office/drawing/2014/main" id="{8AC2C7CA-1672-4373-9850-D80A6B340358}"/>
              </a:ext>
            </a:extLst>
          </p:cNvPr>
          <p:cNvSpPr/>
          <p:nvPr/>
        </p:nvSpPr>
        <p:spPr>
          <a:xfrm>
            <a:off x="4852375" y="11524236"/>
            <a:ext cx="566699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07B2F1-63AF-54DF-8CB0-A6C6321DD4AF}"/>
              </a:ext>
            </a:extLst>
          </p:cNvPr>
          <p:cNvSpPr/>
          <p:nvPr/>
        </p:nvSpPr>
        <p:spPr>
          <a:xfrm>
            <a:off x="2638274" y="1317817"/>
            <a:ext cx="1339551" cy="614471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Sludge imports</a:t>
            </a:r>
          </a:p>
        </p:txBody>
      </p:sp>
      <p:cxnSp>
        <p:nvCxnSpPr>
          <p:cNvPr id="6" name="Connector: Elbow 137">
            <a:extLst>
              <a:ext uri="{FF2B5EF4-FFF2-40B4-BE49-F238E27FC236}">
                <a16:creationId xmlns:a16="http://schemas.microsoft.com/office/drawing/2014/main" id="{427CAF4B-9607-EFFE-6606-2E21B2C82075}"/>
              </a:ext>
            </a:extLst>
          </p:cNvPr>
          <p:cNvCxnSpPr>
            <a:cxnSpLocks/>
            <a:stCxn id="5" idx="2"/>
            <a:endCxn id="170" idx="1"/>
          </p:cNvCxnSpPr>
          <p:nvPr/>
        </p:nvCxnSpPr>
        <p:spPr>
          <a:xfrm>
            <a:off x="3308050" y="1932288"/>
            <a:ext cx="829546" cy="13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62">
            <a:extLst>
              <a:ext uri="{FF2B5EF4-FFF2-40B4-BE49-F238E27FC236}">
                <a16:creationId xmlns:a16="http://schemas.microsoft.com/office/drawing/2014/main" id="{41739229-0122-C0F4-F569-864BD7943B8D}"/>
              </a:ext>
            </a:extLst>
          </p:cNvPr>
          <p:cNvCxnSpPr>
            <a:cxnSpLocks/>
            <a:stCxn id="306" idx="3"/>
            <a:endCxn id="13" idx="0"/>
          </p:cNvCxnSpPr>
          <p:nvPr/>
        </p:nvCxnSpPr>
        <p:spPr>
          <a:xfrm>
            <a:off x="2251719" y="2460128"/>
            <a:ext cx="157778" cy="483456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  <a:effectLst>
            <a:outerShdw blurRad="40005" dist="5080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D78CD980-4CA2-0FAA-8D94-05B6EEC6B579}"/>
              </a:ext>
            </a:extLst>
          </p:cNvPr>
          <p:cNvSpPr/>
          <p:nvPr/>
        </p:nvSpPr>
        <p:spPr>
          <a:xfrm>
            <a:off x="2175497" y="2943584"/>
            <a:ext cx="468000" cy="468301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S2</a:t>
            </a:r>
          </a:p>
        </p:txBody>
      </p:sp>
      <p:cxnSp>
        <p:nvCxnSpPr>
          <p:cNvPr id="15" name="Connector: Elbow 162">
            <a:extLst>
              <a:ext uri="{FF2B5EF4-FFF2-40B4-BE49-F238E27FC236}">
                <a16:creationId xmlns:a16="http://schemas.microsoft.com/office/drawing/2014/main" id="{092A8ADF-3377-01BB-63C8-123CB5E4C62C}"/>
              </a:ext>
            </a:extLst>
          </p:cNvPr>
          <p:cNvCxnSpPr>
            <a:cxnSpLocks/>
            <a:stCxn id="209" idx="2"/>
            <a:endCxn id="16" idx="7"/>
          </p:cNvCxnSpPr>
          <p:nvPr/>
        </p:nvCxnSpPr>
        <p:spPr>
          <a:xfrm flipH="1">
            <a:off x="7860002" y="1936304"/>
            <a:ext cx="447287" cy="804729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  <a:effectLst>
            <a:outerShdw blurRad="40005" dist="5080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94DCD4D2-1904-B550-41B3-E8648F4BBB49}"/>
              </a:ext>
            </a:extLst>
          </p:cNvPr>
          <p:cNvSpPr/>
          <p:nvPr/>
        </p:nvSpPr>
        <p:spPr>
          <a:xfrm>
            <a:off x="7460539" y="2672452"/>
            <a:ext cx="468000" cy="468301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S1a, b, c</a:t>
            </a:r>
          </a:p>
        </p:txBody>
      </p:sp>
      <p:cxnSp>
        <p:nvCxnSpPr>
          <p:cNvPr id="31" name="Connector: Elbow 162">
            <a:extLst>
              <a:ext uri="{FF2B5EF4-FFF2-40B4-BE49-F238E27FC236}">
                <a16:creationId xmlns:a16="http://schemas.microsoft.com/office/drawing/2014/main" id="{6C805924-AFE8-7332-4A06-C47553708888}"/>
              </a:ext>
            </a:extLst>
          </p:cNvPr>
          <p:cNvCxnSpPr>
            <a:cxnSpLocks/>
            <a:endCxn id="224" idx="5"/>
          </p:cNvCxnSpPr>
          <p:nvPr/>
        </p:nvCxnSpPr>
        <p:spPr>
          <a:xfrm flipV="1">
            <a:off x="6744552" y="4015834"/>
            <a:ext cx="322314" cy="875958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  <a:effectLst>
            <a:outerShdw blurRad="40005" dist="5080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>
            <a:extLst>
              <a:ext uri="{FF2B5EF4-FFF2-40B4-BE49-F238E27FC236}">
                <a16:creationId xmlns:a16="http://schemas.microsoft.com/office/drawing/2014/main" id="{817F6976-74DE-E337-134D-EBA2CE7AEE58}"/>
              </a:ext>
            </a:extLst>
          </p:cNvPr>
          <p:cNvSpPr/>
          <p:nvPr/>
        </p:nvSpPr>
        <p:spPr>
          <a:xfrm flipH="1">
            <a:off x="6998329" y="3616371"/>
            <a:ext cx="468000" cy="4680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S4</a:t>
            </a:r>
          </a:p>
        </p:txBody>
      </p:sp>
      <p:cxnSp>
        <p:nvCxnSpPr>
          <p:cNvPr id="225" name="Connector: Elbow 162">
            <a:extLst>
              <a:ext uri="{FF2B5EF4-FFF2-40B4-BE49-F238E27FC236}">
                <a16:creationId xmlns:a16="http://schemas.microsoft.com/office/drawing/2014/main" id="{57765375-C2FD-896F-FE83-0B2AAF8C8DED}"/>
              </a:ext>
            </a:extLst>
          </p:cNvPr>
          <p:cNvCxnSpPr>
            <a:cxnSpLocks/>
            <a:stCxn id="128" idx="3"/>
            <a:endCxn id="226" idx="0"/>
          </p:cNvCxnSpPr>
          <p:nvPr/>
        </p:nvCxnSpPr>
        <p:spPr>
          <a:xfrm>
            <a:off x="5477147" y="9641988"/>
            <a:ext cx="719462" cy="275453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  <a:effectLst>
            <a:outerShdw blurRad="40005" dist="5080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Oval 225">
            <a:extLst>
              <a:ext uri="{FF2B5EF4-FFF2-40B4-BE49-F238E27FC236}">
                <a16:creationId xmlns:a16="http://schemas.microsoft.com/office/drawing/2014/main" id="{CD8EA841-727D-D758-3206-2CDE22CD420B}"/>
              </a:ext>
            </a:extLst>
          </p:cNvPr>
          <p:cNvSpPr/>
          <p:nvPr/>
        </p:nvSpPr>
        <p:spPr>
          <a:xfrm>
            <a:off x="5962609" y="9917441"/>
            <a:ext cx="468000" cy="468301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S3</a:t>
            </a:r>
          </a:p>
        </p:txBody>
      </p: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AB8482C7-B67D-EBF6-3B83-3D17E902F365}"/>
              </a:ext>
            </a:extLst>
          </p:cNvPr>
          <p:cNvGrpSpPr/>
          <p:nvPr/>
        </p:nvGrpSpPr>
        <p:grpSpPr>
          <a:xfrm>
            <a:off x="7197864" y="11565547"/>
            <a:ext cx="1987858" cy="360040"/>
            <a:chOff x="2596465" y="11799024"/>
            <a:chExt cx="1780247" cy="360040"/>
          </a:xfrm>
        </p:grpSpPr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6842F2B6-FF03-E9F7-56D3-41367A30DC66}"/>
                </a:ext>
              </a:extLst>
            </p:cNvPr>
            <p:cNvSpPr/>
            <p:nvPr/>
          </p:nvSpPr>
          <p:spPr>
            <a:xfrm>
              <a:off x="2596465" y="11799024"/>
              <a:ext cx="508167" cy="36004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100" dirty="0" err="1"/>
                <a:t>S‘n</a:t>
              </a:r>
              <a:r>
                <a:rPr lang="en-GB" sz="1100" dirty="0"/>
                <a:t>’ </a:t>
              </a: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AB0665F7-BC1B-EAFB-FF66-61230C637B70}"/>
                </a:ext>
              </a:extLst>
            </p:cNvPr>
            <p:cNvSpPr txBox="1"/>
            <p:nvPr/>
          </p:nvSpPr>
          <p:spPr>
            <a:xfrm>
              <a:off x="3255810" y="11848239"/>
              <a:ext cx="112090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= Liquor Sampling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9860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2745e8-e224-48e8-a2e3-254862b8c2f5">
      <Value>63</Value>
      <Value>26</Value>
      <Value>12</Value>
      <Value>9</Value>
      <Value>21</Value>
      <Value>19</Value>
    </TaxCatchAll>
    <lcf76f155ced4ddcb4097134ff3c332f xmlns="80f5caf5-7450-4d58-83d0-abf759ca00c0">
      <Terms xmlns="http://schemas.microsoft.com/office/infopath/2007/PartnerControls"/>
    </lcf76f155ced4ddcb4097134ff3c332f>
    <EAReceivedDate xmlns="eebef177-55b5-4448-a5fb-28ea454417ee">2023-02-02T00:00:00+00:00</EAReceivedDate>
    <c52c737aaa794145b5e1ab0b33580095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 Register</TermName>
          <TermId xmlns="http://schemas.microsoft.com/office/infopath/2007/PartnerControls">f1fcf6a6-5d97-4f1d-964e-a2f916eb1f18</TermId>
        </TermInfo>
      </Terms>
    </c52c737aaa794145b5e1ab0b33580095>
    <PermitNumber xmlns="eebef177-55b5-4448-a5fb-28ea454417ee">epr-lp3138lp</PermitNumber>
    <la34db7254a948be973d9738b9f07ba7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N/A - Do not select for New Permits</TermName>
          <TermId xmlns="http://schemas.microsoft.com/office/infopath/2007/PartnerControls">0430e4c2-ee0a-4b2d-9af6-df735aafbcb2</TermId>
        </TermInfo>
      </Terms>
    </la34db7254a948be973d9738b9f07ba7>
    <CessationDate xmlns="eebef177-55b5-4448-a5fb-28ea454417ee" xsi:nil="true"/>
    <NationalSecurity xmlns="eebef177-55b5-4448-a5fb-28ea454417ee">No</NationalSecurity>
    <OtherReference xmlns="eebef177-55b5-4448-a5fb-28ea454417ee">EAWML 400029</OtherReference>
    <EventLink xmlns="5ffd8e36-f429-4edc-ab50-c5be84842779" xsi:nil="true"/>
    <d22401b98bfe4ec6b8dacbec81c66a1e xmlns="8595a0ec-c146-4eeb-925a-270f4bc4be63">
      <Terms xmlns="http://schemas.microsoft.com/office/infopath/2007/PartnerControls"/>
    </d22401b98bfe4ec6b8dacbec81c66a1e>
    <Customer_x002f_OperatorName xmlns="eebef177-55b5-4448-a5fb-28ea454417ee">Thames Water Utilities Limited</Customer_x002f_OperatorName>
    <ncb1594ff73b435992550f571a78c184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EPR</TermName>
          <TermId xmlns="http://schemas.microsoft.com/office/infopath/2007/PartnerControls">0e5af97d-1a8c-4d8f-a20b-528a11cab1f6</TermId>
        </TermInfo>
      </Terms>
    </ncb1594ff73b435992550f571a78c184>
    <DocumentDate xmlns="eebef177-55b5-4448-a5fb-28ea454417ee">2023-02-02T00:00:00+00:00</DocumentDate>
    <f91636ce86a943e5a85e589048b494b2 xmlns="8595a0ec-c146-4eeb-925a-270f4bc4be63">
      <Terms xmlns="http://schemas.microsoft.com/office/infopath/2007/PartnerControls"/>
    </f91636ce86a943e5a85e589048b494b2>
    <bf174f8632e04660b372cf372c1956fe xmlns="8595a0ec-c146-4eeb-925a-270f4bc4be63">
      <Terms xmlns="http://schemas.microsoft.com/office/infopath/2007/PartnerControls"/>
    </bf174f8632e04660b372cf372c1956fe>
    <mb0b523b12654e57a98fd73f451222f6 xmlns="8595a0ec-c146-4eeb-925a-270f4bc4be63">
      <Terms xmlns="http://schemas.microsoft.com/office/infopath/2007/PartnerControls"/>
    </mb0b523b12654e57a98fd73f451222f6>
    <CurrentPermit xmlns="eebef177-55b5-4448-a5fb-28ea454417ee">N/A - Do not select for New Permits</CurrentPermit>
    <EPRNumber xmlns="eebef177-55b5-4448-a5fb-28ea454417ee">EPR/LP3138LP/V008</EPRNumber>
    <ed3cfd1978f244c4af5dc9d642a18018 xmlns="8595a0ec-c146-4eeb-925a-270f4bc4be63">
      <Terms xmlns="http://schemas.microsoft.com/office/infopath/2007/PartnerControls"/>
    </ed3cfd1978f244c4af5dc9d642a18018>
    <d3564be703db47eda46ec138bc1ba091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Application ＆ Associated Docs</TermName>
          <TermId xmlns="http://schemas.microsoft.com/office/infopath/2007/PartnerControls">5eadfd3c-6deb-44e1-b7e1-16accd427bec</TermId>
        </TermInfo>
      </Terms>
    </d3564be703db47eda46ec138bc1ba091>
    <FacilityAddressPostcode xmlns="eebef177-55b5-4448-a5fb-28ea454417ee">KT1 3BW</FacilityAddressPostcode>
    <ExternalAuthor xmlns="eebef177-55b5-4448-a5fb-28ea454417ee">Thames Water Utilities Limited</ExternalAuthor>
    <SiteName xmlns="eebef177-55b5-4448-a5fb-28ea454417ee">Hogsmill Combined Heat And Power Plant</SiteName>
    <m63bd5d2e6554c968a3f4ff9289590fe xmlns="8595a0ec-c146-4eeb-925a-270f4bc4be63">
      <Terms xmlns="http://schemas.microsoft.com/office/infopath/2007/PartnerControls"/>
    </m63bd5d2e6554c968a3f4ff9289590fe>
    <p517ccc45a7e4674ae144f9410147bb3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Installations</TermName>
          <TermId xmlns="http://schemas.microsoft.com/office/infopath/2007/PartnerControls">645f1c9c-65df-490a-9ce3-4a2aa7c5ff7f</TermId>
        </TermInfo>
        <TermInfo xmlns="http://schemas.microsoft.com/office/infopath/2007/PartnerControls">
          <TermName xmlns="http://schemas.microsoft.com/office/infopath/2007/PartnerControls">Waste Operations</TermName>
          <TermId xmlns="http://schemas.microsoft.com/office/infopath/2007/PartnerControls">dc63c9b7-da6e-463c-b2cf-265b08d49156</TermId>
        </TermInfo>
      </Terms>
    </p517ccc45a7e4674ae144f9410147bb3>
    <ga477587807b4e8dbd9d142e03c014fa xmlns="8595a0ec-c146-4eeb-925a-270f4bc4be63">
      <Terms xmlns="http://schemas.microsoft.com/office/infopath/2007/PartnerControls"/>
    </ga477587807b4e8dbd9d142e03c014fa>
    <FacilityAddress xmlns="eebef177-55b5-4448-a5fb-28ea454417ee">Hogsmill Sewage Treatment Works  Lower Marsh Lane  Kingston-upon-Thames  Surrey KT1 3BW</FacilityAddres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ermit File" ma:contentTypeID="0x0101000E9AD557692E154F9D2697C8C6432F7600C3656D857B5D9C429CE9F0F73EC66B9E" ma:contentTypeVersion="45" ma:contentTypeDescription="Create a new document." ma:contentTypeScope="" ma:versionID="392915072395f8e43bfc55be6f5088fd">
  <xsd:schema xmlns:xsd="http://www.w3.org/2001/XMLSchema" xmlns:xs="http://www.w3.org/2001/XMLSchema" xmlns:p="http://schemas.microsoft.com/office/2006/metadata/properties" xmlns:ns2="8595a0ec-c146-4eeb-925a-270f4bc4be63" xmlns:ns3="662745e8-e224-48e8-a2e3-254862b8c2f5" xmlns:ns4="eebef177-55b5-4448-a5fb-28ea454417ee" xmlns:ns5="5ffd8e36-f429-4edc-ab50-c5be84842779" xmlns:ns6="80f5caf5-7450-4d58-83d0-abf759ca00c0" targetNamespace="http://schemas.microsoft.com/office/2006/metadata/properties" ma:root="true" ma:fieldsID="93ee3885f2e2a0789629c3e7bbfb36c2" ns2:_="" ns3:_="" ns4:_="" ns5:_="" ns6:_="">
    <xsd:import namespace="8595a0ec-c146-4eeb-925a-270f4bc4be63"/>
    <xsd:import namespace="662745e8-e224-48e8-a2e3-254862b8c2f5"/>
    <xsd:import namespace="eebef177-55b5-4448-a5fb-28ea454417ee"/>
    <xsd:import namespace="5ffd8e36-f429-4edc-ab50-c5be84842779"/>
    <xsd:import namespace="80f5caf5-7450-4d58-83d0-abf759ca00c0"/>
    <xsd:element name="properties">
      <xsd:complexType>
        <xsd:sequence>
          <xsd:element name="documentManagement">
            <xsd:complexType>
              <xsd:all>
                <xsd:element ref="ns2:d3564be703db47eda46ec138bc1ba091" minOccurs="0"/>
                <xsd:element ref="ns3:TaxCatchAll" minOccurs="0"/>
                <xsd:element ref="ns3:TaxCatchAllLabel" minOccurs="0"/>
                <xsd:element ref="ns4:DocumentDate"/>
                <xsd:element ref="ns4:EAReceivedDate"/>
                <xsd:element ref="ns4:ExternalAuthor"/>
                <xsd:element ref="ns2:c52c737aaa794145b5e1ab0b33580095" minOccurs="0"/>
                <xsd:element ref="ns2:ncb1594ff73b435992550f571a78c184" minOccurs="0"/>
                <xsd:element ref="ns2:p517ccc45a7e4674ae144f9410147bb3" minOccurs="0"/>
                <xsd:element ref="ns2:f91636ce86a943e5a85e589048b494b2" minOccurs="0"/>
                <xsd:element ref="ns4:PermitNumber"/>
                <xsd:element ref="ns4:OtherReference" minOccurs="0"/>
                <xsd:element ref="ns4:EPRNumber" minOccurs="0"/>
                <xsd:element ref="ns4:Customer_x002f_OperatorName"/>
                <xsd:element ref="ns4:SiteName"/>
                <xsd:element ref="ns4:FacilityAddress"/>
                <xsd:element ref="ns4:FacilityAddressPostcode"/>
                <xsd:element ref="ns2:ga477587807b4e8dbd9d142e03c014fa" minOccurs="0"/>
                <xsd:element ref="ns2:la34db7254a948be973d9738b9f07ba7" minOccurs="0"/>
                <xsd:element ref="ns2:bf174f8632e04660b372cf372c1956fe" minOccurs="0"/>
                <xsd:element ref="ns2:mb0b523b12654e57a98fd73f451222f6" minOccurs="0"/>
                <xsd:element ref="ns4:CessationDate" minOccurs="0"/>
                <xsd:element ref="ns4:NationalSecurity" minOccurs="0"/>
                <xsd:element ref="ns2:ed3cfd1978f244c4af5dc9d642a18018" minOccurs="0"/>
                <xsd:element ref="ns4:CurrentPermit" minOccurs="0"/>
                <xsd:element ref="ns5:EventLink" minOccurs="0"/>
                <xsd:element ref="ns2:m63bd5d2e6554c968a3f4ff9289590fe" minOccurs="0"/>
                <xsd:element ref="ns2:d22401b98bfe4ec6b8dacbec81c66a1e" minOccurs="0"/>
                <xsd:element ref="ns6:MediaServiceMetadata" minOccurs="0"/>
                <xsd:element ref="ns6:MediaServiceFastMetadata" minOccurs="0"/>
                <xsd:element ref="ns6:MediaServiceAutoTags" minOccurs="0"/>
                <xsd:element ref="ns6:MediaServiceOCR" minOccurs="0"/>
                <xsd:element ref="ns6:MediaServiceGenerationTime" minOccurs="0"/>
                <xsd:element ref="ns6:MediaServiceEventHashCode" minOccurs="0"/>
                <xsd:element ref="ns6:MediaServiceDateTaken" minOccurs="0"/>
                <xsd:element ref="ns6:MediaServiceAutoKeyPoints" minOccurs="0"/>
                <xsd:element ref="ns6:MediaServiceKeyPoints" minOccurs="0"/>
                <xsd:element ref="ns6:MediaServiceLocation" minOccurs="0"/>
                <xsd:element ref="ns6:MediaLengthInSeconds" minOccurs="0"/>
                <xsd:element ref="ns2:SharedWithUsers" minOccurs="0"/>
                <xsd:element ref="ns2:SharedWithDetails" minOccurs="0"/>
                <xsd:element ref="ns6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95a0ec-c146-4eeb-925a-270f4bc4be63" elementFormDefault="qualified">
    <xsd:import namespace="http://schemas.microsoft.com/office/2006/documentManagement/types"/>
    <xsd:import namespace="http://schemas.microsoft.com/office/infopath/2007/PartnerControls"/>
    <xsd:element name="d3564be703db47eda46ec138bc1ba091" ma:index="8" ma:taxonomy="true" ma:internalName="d3564be703db47eda46ec138bc1ba091" ma:taxonomyFieldName="ActivityGrouping" ma:displayName="Activity Grouping" ma:default="8;#Unassigned|cb01650a-31a4-4ad3-af7c-01edd0cc5fa8" ma:fieldId="{d3564be7-03db-47ed-a46e-c138bc1ba091}" ma:sspId="d1117845-93f6-4da3-abaa-fcb4fa669c78" ma:termSetId="c26d6a6f-914d-4d0c-bc0a-7a709b431a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52c737aaa794145b5e1ab0b33580095" ma:index="15" ma:taxonomy="true" ma:internalName="c52c737aaa794145b5e1ab0b33580095" ma:taxonomyFieldName="DisclosureStatus" ma:displayName="Disclosure Status" ma:fieldId="{c52c737a-aa79-4145-b5e1-ab0b33580095}" ma:sspId="d1117845-93f6-4da3-abaa-fcb4fa669c78" ma:termSetId="be5a9b7f-442f-4603-a8b8-76f5f1ec70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cb1594ff73b435992550f571a78c184" ma:index="17" ma:taxonomy="true" ma:internalName="ncb1594ff73b435992550f571a78c184" ma:taxonomyFieldName="Regime" ma:displayName="Regime" ma:fieldId="{7cb1594f-f73b-4359-9255-0f571a78c184}" ma:taxonomyMulti="true" ma:sspId="d1117845-93f6-4da3-abaa-fcb4fa669c78" ma:termSetId="79e1bcb8-4c43-4df4-ad15-4ec7b927a84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517ccc45a7e4674ae144f9410147bb3" ma:index="19" ma:taxonomy="true" ma:internalName="p517ccc45a7e4674ae144f9410147bb3" ma:taxonomyFieldName="RegulatedActivityClass" ma:displayName="Regulated Activity Class" ma:fieldId="{9517ccc4-5a7e-4674-ae14-4f9410147bb3}" ma:taxonomyMulti="true" ma:sspId="d1117845-93f6-4da3-abaa-fcb4fa669c78" ma:termSetId="41ee975a-727d-4c90-bb75-bfa3c8eb72d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91636ce86a943e5a85e589048b494b2" ma:index="21" nillable="true" ma:taxonomy="true" ma:internalName="f91636ce86a943e5a85e589048b494b2" ma:taxonomyFieldName="RegulatedActivitySub_x002d_Class" ma:displayName="Regulated Activity Sub-Class" ma:fieldId="{f91636ce-86a9-43e5-a85e-589048b494b2}" ma:taxonomyMulti="true" ma:sspId="d1117845-93f6-4da3-abaa-fcb4fa669c78" ma:termSetId="3c5ee371-f842-4910-b55e-fca1c7c085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477587807b4e8dbd9d142e03c014fa" ma:index="30" nillable="true" ma:taxonomy="true" ma:internalName="ga477587807b4e8dbd9d142e03c014fa" ma:taxonomyFieldName="Catchment" ma:displayName="Catchment" ma:fieldId="{0a477587-807b-4e8d-bd9d-142e03c014fa}" ma:sspId="d1117845-93f6-4da3-abaa-fcb4fa669c78" ma:termSetId="a3d7cc5e-3544-4097-ac09-3626e2dfc5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a34db7254a948be973d9738b9f07ba7" ma:index="32" ma:taxonomy="true" ma:internalName="la34db7254a948be973d9738b9f07ba7" ma:taxonomyFieldName="TypeofPermit" ma:displayName="Type of Permit" ma:default="32;#N/A - Do not select for New Permits|0430e4c2-ee0a-4b2d-9af6-df735aafbcb2" ma:fieldId="{5a34db72-54a9-48be-973d-9738b9f07ba7}" ma:taxonomyMulti="true" ma:sspId="d1117845-93f6-4da3-abaa-fcb4fa669c78" ma:termSetId="7d47b671-38b6-4716-ba29-cfb8e9b10e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f174f8632e04660b372cf372c1956fe" ma:index="34" nillable="true" ma:taxonomy="true" ma:internalName="bf174f8632e04660b372cf372c1956fe" ma:taxonomyFieldName="StandardRulesID" ma:displayName="StandardRulesID" ma:fieldId="{bf174f86-32e0-4660-b372-cf372c1956fe}" ma:taxonomyMulti="true" ma:sspId="d1117845-93f6-4da3-abaa-fcb4fa669c78" ma:termSetId="8e138792-83d5-43de-b6e8-7ca5b827ccd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b0b523b12654e57a98fd73f451222f6" ma:index="36" nillable="true" ma:taxonomy="true" ma:internalName="mb0b523b12654e57a98fd73f451222f6" ma:taxonomyFieldName="CessationStatus" ma:displayName="Cessation Status" ma:fieldId="{6b0b523b-1265-4e57-a98f-d73f451222f6}" ma:sspId="d1117845-93f6-4da3-abaa-fcb4fa669c78" ma:termSetId="8efff926-82ca-4afb-81c6-bc22e4acf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3cfd1978f244c4af5dc9d642a18018" ma:index="40" nillable="true" ma:taxonomy="true" ma:internalName="ed3cfd1978f244c4af5dc9d642a18018" ma:taxonomyFieldName="MajorProjectID" ma:displayName="Major Project ID" ma:fieldId="{ed3cfd19-78f2-44c4-af5d-c9d642a18018}" ma:sspId="d1117845-93f6-4da3-abaa-fcb4fa669c78" ma:termSetId="d4a353e3-1bf8-453f-805b-242d6a6db91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63bd5d2e6554c968a3f4ff9289590fe" ma:index="44" nillable="true" ma:taxonomy="true" ma:internalName="m63bd5d2e6554c968a3f4ff9289590fe" ma:taxonomyFieldName="EventType1" ma:displayName="Event Type" ma:readOnly="false" ma:fieldId="{663bd5d2-e655-4c96-8a3f-4ff9289590fe}" ma:sspId="d1117845-93f6-4da3-abaa-fcb4fa669c78" ma:termSetId="6eb2a3b8-caae-450e-a142-afb8c0df35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22401b98bfe4ec6b8dacbec81c66a1e" ma:index="46" nillable="true" ma:taxonomy="true" ma:internalName="d22401b98bfe4ec6b8dacbec81c66a1e" ma:taxonomyFieldName="PermitDocumentType" ma:displayName="Permit Document Type" ma:readOnly="false" ma:fieldId="{d22401b9-8bfe-4ec6-b8da-cbec81c66a1e}" ma:sspId="d1117845-93f6-4da3-abaa-fcb4fa669c78" ma:termSetId="1e9654a3-ed8b-47e0-af9b-cd306150e83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5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45e8-e224-48e8-a2e3-254862b8c2f5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50981305-d081-4950-be5f-f720c05b9668}" ma:internalName="TaxCatchAll" ma:showField="CatchAllData" ma:web="8595a0ec-c146-4eeb-925a-270f4bc4b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50981305-d081-4950-be5f-f720c05b9668}" ma:internalName="TaxCatchAllLabel" ma:readOnly="true" ma:showField="CatchAllDataLabel" ma:web="8595a0ec-c146-4eeb-925a-270f4bc4b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ef177-55b5-4448-a5fb-28ea454417ee" elementFormDefault="qualified">
    <xsd:import namespace="http://schemas.microsoft.com/office/2006/documentManagement/types"/>
    <xsd:import namespace="http://schemas.microsoft.com/office/infopath/2007/PartnerControls"/>
    <xsd:element name="DocumentDate" ma:index="12" ma:displayName="Document Date" ma:format="DateOnly" ma:internalName="DocumentDate">
      <xsd:simpleType>
        <xsd:restriction base="dms:DateTime"/>
      </xsd:simpleType>
    </xsd:element>
    <xsd:element name="EAReceivedDate" ma:index="13" ma:displayName="Received Date" ma:format="DateOnly" ma:internalName="EAReceivedDate">
      <xsd:simpleType>
        <xsd:restriction base="dms:DateTime"/>
      </xsd:simpleType>
    </xsd:element>
    <xsd:element name="ExternalAuthor" ma:index="14" ma:displayName="Document Author" ma:internalName="ExternalAuthor">
      <xsd:simpleType>
        <xsd:restriction base="dms:Text">
          <xsd:maxLength value="255"/>
        </xsd:restriction>
      </xsd:simpleType>
    </xsd:element>
    <xsd:element name="PermitNumber" ma:index="23" ma:displayName="Permit Number" ma:internalName="PermitNumber">
      <xsd:simpleType>
        <xsd:restriction base="dms:Text">
          <xsd:maxLength value="255"/>
        </xsd:restriction>
      </xsd:simpleType>
    </xsd:element>
    <xsd:element name="OtherReference" ma:index="24" nillable="true" ma:displayName="Other Reference" ma:internalName="OtherReference">
      <xsd:simpleType>
        <xsd:restriction base="dms:Text">
          <xsd:maxLength value="255"/>
        </xsd:restriction>
      </xsd:simpleType>
    </xsd:element>
    <xsd:element name="EPRNumber" ma:index="25" nillable="true" ma:displayName="EPR Number" ma:internalName="EPRNumber">
      <xsd:simpleType>
        <xsd:restriction base="dms:Text">
          <xsd:maxLength value="255"/>
        </xsd:restriction>
      </xsd:simpleType>
    </xsd:element>
    <xsd:element name="Customer_x002f_OperatorName" ma:index="26" ma:displayName="Customer / Operator Name" ma:internalName="Customer_x002F_OperatorName">
      <xsd:simpleType>
        <xsd:restriction base="dms:Text">
          <xsd:maxLength value="255"/>
        </xsd:restriction>
      </xsd:simpleType>
    </xsd:element>
    <xsd:element name="SiteName" ma:index="27" ma:displayName="Facility Name" ma:internalName="SiteName">
      <xsd:simpleType>
        <xsd:restriction base="dms:Text">
          <xsd:maxLength value="255"/>
        </xsd:restriction>
      </xsd:simpleType>
    </xsd:element>
    <xsd:element name="FacilityAddress" ma:index="28" ma:displayName="Facility Address" ma:internalName="FacilityAddress">
      <xsd:simpleType>
        <xsd:restriction base="dms:Note">
          <xsd:maxLength value="255"/>
        </xsd:restriction>
      </xsd:simpleType>
    </xsd:element>
    <xsd:element name="FacilityAddressPostcode" ma:index="29" ma:displayName="Facility Address Postcode" ma:internalName="FacilityAddressPostcode">
      <xsd:simpleType>
        <xsd:restriction base="dms:Text">
          <xsd:maxLength value="255"/>
        </xsd:restriction>
      </xsd:simpleType>
    </xsd:element>
    <xsd:element name="CessationDate" ma:index="38" nillable="true" ma:displayName="Cessation Date" ma:format="DateOnly" ma:internalName="CessationDate">
      <xsd:simpleType>
        <xsd:restriction base="dms:DateTime"/>
      </xsd:simpleType>
    </xsd:element>
    <xsd:element name="NationalSecurity" ma:index="39" nillable="true" ma:displayName="National Security" ma:default="No" ma:format="Dropdown" ma:internalName="NationalSecurity">
      <xsd:simpleType>
        <xsd:restriction base="dms:Choice">
          <xsd:enumeration value="Yes"/>
          <xsd:enumeration value="No"/>
        </xsd:restriction>
      </xsd:simpleType>
    </xsd:element>
    <xsd:element name="CurrentPermit" ma:index="42" nillable="true" ma:displayName="Current Permit" ma:default="N/A - Do not select for New Permits" ma:format="Dropdown" ma:internalName="CurrentPermit">
      <xsd:simpleType>
        <xsd:restriction base="dms:Choice">
          <xsd:enumeration value="Yes"/>
          <xsd:enumeration value="No"/>
          <xsd:enumeration value="N/A - Do not select for New Permit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fd8e36-f429-4edc-ab50-c5be84842779" elementFormDefault="qualified">
    <xsd:import namespace="http://schemas.microsoft.com/office/2006/documentManagement/types"/>
    <xsd:import namespace="http://schemas.microsoft.com/office/infopath/2007/PartnerControls"/>
    <xsd:element name="EventLink" ma:index="43" nillable="true" ma:displayName="Event Link" ma:internalName="EventLink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f5caf5-7450-4d58-83d0-abf759ca00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4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50" nillable="true" ma:displayName="Tags" ma:internalName="MediaServiceAutoTags" ma:readOnly="true">
      <xsd:simpleType>
        <xsd:restriction base="dms:Text"/>
      </xsd:simpleType>
    </xsd:element>
    <xsd:element name="MediaServiceOCR" ma:index="5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5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5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5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5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57" nillable="true" ma:displayName="Location" ma:internalName="MediaServiceLocation" ma:readOnly="true">
      <xsd:simpleType>
        <xsd:restriction base="dms:Text"/>
      </xsd:simpleType>
    </xsd:element>
    <xsd:element name="MediaLengthInSeconds" ma:index="5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62" nillable="true" ma:taxonomy="true" ma:internalName="lcf76f155ced4ddcb4097134ff3c332f" ma:taxonomyFieldName="MediaServiceImageTags" ma:displayName="Image Tags" ma:readOnly="false" ma:fieldId="{5cf76f15-5ced-4ddc-b409-7134ff3c332f}" ma:taxonomyMulti="true" ma:sspId="d1117845-93f6-4da3-abaa-fcb4fa669c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AA4162-616A-4D9D-A02B-8E2417A908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09D897-0419-4A27-9146-4A12E2C6D0B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3a8d1a6-0167-4884-a8b2-3d72a0b3493c"/>
    <ds:schemaRef ds:uri="http://purl.org/dc/terms/"/>
    <ds:schemaRef ds:uri="http://schemas.openxmlformats.org/package/2006/metadata/core-properties"/>
    <ds:schemaRef ds:uri="de673237-d9b3-45f2-b00b-2a8e5e8d14cc"/>
    <ds:schemaRef ds:uri="e11c219f-ed33-4884-9c05-7848d47133f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C496C08-5A94-48C4-9F3D-2BE6BA690515}"/>
</file>

<file path=docProps/app.xml><?xml version="1.0" encoding="utf-8"?>
<Properties xmlns="http://schemas.openxmlformats.org/officeDocument/2006/extended-properties" xmlns:vt="http://schemas.openxmlformats.org/officeDocument/2006/docPropsVTypes">
  <TotalTime>15167</TotalTime>
  <Words>416</Words>
  <Application>Microsoft Office PowerPoint</Application>
  <PresentationFormat>A3 Paper (297x420 mm)</PresentationFormat>
  <Paragraphs>151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Sinclair Knight Merz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Kilburn</dc:creator>
  <cp:lastModifiedBy>Killick, James</cp:lastModifiedBy>
  <cp:revision>36</cp:revision>
  <dcterms:created xsi:type="dcterms:W3CDTF">2014-09-10T14:38:46Z</dcterms:created>
  <dcterms:modified xsi:type="dcterms:W3CDTF">2023-01-30T12:31:23Z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0x0101000E9AD557692E154F9D2697C8C6432F7600C3656D857B5D9C429CE9F0F73EC66B9E</vt:lpwstr>
  </property>
  <property fmtid="{D5CDD505-2E9C-101B-9397-08002B2CF9AE}" pid="3" name="MediaServiceImageTags">
    <vt:lpwstr/>
  </property>
  <property fmtid="{D5CDD505-2E9C-101B-9397-08002B2CF9AE}" pid="4" name="PermitDocumentType">
    <vt:lpwstr/>
  </property>
  <property fmtid="{D5CDD505-2E9C-101B-9397-08002B2CF9AE}" pid="5" name="TypeofPermit">
    <vt:lpwstr>9;#N/A - Do not select for New Permits|0430e4c2-ee0a-4b2d-9af6-df735aafbcb2</vt:lpwstr>
  </property>
  <property fmtid="{D5CDD505-2E9C-101B-9397-08002B2CF9AE}" pid="6" name="DisclosureStatus">
    <vt:lpwstr>63;#Public Register|f1fcf6a6-5d97-4f1d-964e-a2f916eb1f18</vt:lpwstr>
  </property>
  <property fmtid="{D5CDD505-2E9C-101B-9397-08002B2CF9AE}" pid="7" name="RegulatedActivitySub-Class">
    <vt:lpwstr/>
  </property>
  <property fmtid="{D5CDD505-2E9C-101B-9397-08002B2CF9AE}" pid="8" name="EventType1">
    <vt:lpwstr/>
  </property>
  <property fmtid="{D5CDD505-2E9C-101B-9397-08002B2CF9AE}" pid="9" name="ActivityGrouping">
    <vt:lpwstr>12;#Application ＆ Associated Docs|5eadfd3c-6deb-44e1-b7e1-16accd427bec</vt:lpwstr>
  </property>
  <property fmtid="{D5CDD505-2E9C-101B-9397-08002B2CF9AE}" pid="10" name="RegulatedActivityClass">
    <vt:lpwstr>21;#Installations|645f1c9c-65df-490a-9ce3-4a2aa7c5ff7f;#26;#Waste Operations|dc63c9b7-da6e-463c-b2cf-265b08d49156</vt:lpwstr>
  </property>
  <property fmtid="{D5CDD505-2E9C-101B-9397-08002B2CF9AE}" pid="11" name="Catchment">
    <vt:lpwstr/>
  </property>
  <property fmtid="{D5CDD505-2E9C-101B-9397-08002B2CF9AE}" pid="12" name="MajorProjectID">
    <vt:lpwstr/>
  </property>
  <property fmtid="{D5CDD505-2E9C-101B-9397-08002B2CF9AE}" pid="13" name="StandardRulesID">
    <vt:lpwstr/>
  </property>
  <property fmtid="{D5CDD505-2E9C-101B-9397-08002B2CF9AE}" pid="14" name="CessationStatus">
    <vt:lpwstr/>
  </property>
  <property fmtid="{D5CDD505-2E9C-101B-9397-08002B2CF9AE}" pid="15" name="Regime">
    <vt:lpwstr>19;#EPR|0e5af97d-1a8c-4d8f-a20b-528a11cab1f6</vt:lpwstr>
  </property>
</Properties>
</file>