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74" r:id="rId5"/>
    <p:sldId id="283" r:id="rId6"/>
    <p:sldId id="28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E"/>
    <a:srgbClr val="00B0F0"/>
    <a:srgbClr val="5BC4F1"/>
    <a:srgbClr val="A0DAF7"/>
    <a:srgbClr val="009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056E8-8FAC-4FE1-8B33-782F7B7120B1}" v="3" dt="2021-07-09T11:03:00.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858" autoAdjust="0"/>
  </p:normalViewPr>
  <p:slideViewPr>
    <p:cSldViewPr snapToGrid="0">
      <p:cViewPr varScale="1">
        <p:scale>
          <a:sx n="101" d="100"/>
          <a:sy n="101" d="100"/>
        </p:scale>
        <p:origin x="990" y="108"/>
      </p:cViewPr>
      <p:guideLst/>
    </p:cSldViewPr>
  </p:slideViewPr>
  <p:outlineViewPr>
    <p:cViewPr>
      <p:scale>
        <a:sx n="33" d="100"/>
        <a:sy n="33" d="100"/>
      </p:scale>
      <p:origin x="0" y="-62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spc="0" baseline="0">
              <a:solidFill>
                <a:srgbClr val="234567"/>
              </a:solidFill>
              <a:latin typeface="Abadi Extra Light" panose="020B0204020104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rgbClr val="009FDE"/>
              </a:solidFill>
              <a:ln w="19050">
                <a:noFill/>
              </a:ln>
              <a:effectLst/>
            </c:spPr>
            <c:extLst>
              <c:ext xmlns:c16="http://schemas.microsoft.com/office/drawing/2014/chart" uri="{C3380CC4-5D6E-409C-BE32-E72D297353CC}">
                <c16:uniqueId val="{00000001-CF45-4543-BC96-FECD8A6A2680}"/>
              </c:ext>
            </c:extLst>
          </c:dPt>
          <c:dPt>
            <c:idx val="1"/>
            <c:bubble3D val="0"/>
            <c:spPr>
              <a:solidFill>
                <a:srgbClr val="234567"/>
              </a:solidFill>
              <a:ln w="19050">
                <a:noFill/>
              </a:ln>
              <a:effectLst/>
            </c:spPr>
            <c:extLst>
              <c:ext xmlns:c16="http://schemas.microsoft.com/office/drawing/2014/chart" uri="{C3380CC4-5D6E-409C-BE32-E72D297353CC}">
                <c16:uniqueId val="{00000003-CF45-4543-BC96-FECD8A6A2680}"/>
              </c:ext>
            </c:extLst>
          </c:dPt>
          <c:dPt>
            <c:idx val="2"/>
            <c:bubble3D val="0"/>
            <c:spPr>
              <a:solidFill>
                <a:schemeClr val="bg1"/>
              </a:solidFill>
              <a:ln w="19050">
                <a:noFill/>
              </a:ln>
              <a:effectLst/>
            </c:spPr>
            <c:extLst>
              <c:ext xmlns:c16="http://schemas.microsoft.com/office/drawing/2014/chart" uri="{C3380CC4-5D6E-409C-BE32-E72D297353CC}">
                <c16:uniqueId val="{00000005-CF45-4543-BC96-FECD8A6A2680}"/>
              </c:ext>
            </c:extLst>
          </c:dPt>
          <c:dPt>
            <c:idx val="3"/>
            <c:bubble3D val="0"/>
            <c:spPr>
              <a:solidFill>
                <a:srgbClr val="00B0F0"/>
              </a:solidFill>
              <a:ln w="19050">
                <a:noFill/>
              </a:ln>
              <a:effectLst/>
            </c:spPr>
            <c:extLst>
              <c:ext xmlns:c16="http://schemas.microsoft.com/office/drawing/2014/chart" uri="{C3380CC4-5D6E-409C-BE32-E72D297353CC}">
                <c16:uniqueId val="{00000007-CF45-4543-BC96-FECD8A6A268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F45-4543-BC96-FECD8A6A268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Abadi Extra Light" panose="020B020402010402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234567"/>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40A-4385-A799-15D8061ECABF}"/>
            </c:ext>
          </c:extLst>
        </c:ser>
        <c:ser>
          <c:idx val="1"/>
          <c:order val="1"/>
          <c:tx>
            <c:strRef>
              <c:f>Sheet1!$C$1</c:f>
              <c:strCache>
                <c:ptCount val="1"/>
                <c:pt idx="0">
                  <c:v>Series 2</c:v>
                </c:pt>
              </c:strCache>
            </c:strRef>
          </c:tx>
          <c:spPr>
            <a:solidFill>
              <a:srgbClr val="00B0F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40A-4385-A799-15D8061ECABF}"/>
            </c:ext>
          </c:extLst>
        </c:ser>
        <c:ser>
          <c:idx val="2"/>
          <c:order val="2"/>
          <c:tx>
            <c:strRef>
              <c:f>Sheet1!$D$1</c:f>
              <c:strCache>
                <c:ptCount val="1"/>
                <c:pt idx="0">
                  <c:v>Series 3</c:v>
                </c:pt>
              </c:strCache>
            </c:strRef>
          </c:tx>
          <c:spPr>
            <a:solidFill>
              <a:srgbClr val="A0DAF7"/>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40A-4385-A799-15D8061ECABF}"/>
            </c:ext>
          </c:extLst>
        </c:ser>
        <c:dLbls>
          <c:showLegendKey val="0"/>
          <c:showVal val="0"/>
          <c:showCatName val="0"/>
          <c:showSerName val="0"/>
          <c:showPercent val="0"/>
          <c:showBubbleSize val="0"/>
        </c:dLbls>
        <c:gapWidth val="150"/>
        <c:overlap val="100"/>
        <c:axId val="622004376"/>
        <c:axId val="622004704"/>
      </c:barChart>
      <c:catAx>
        <c:axId val="62200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004704"/>
        <c:crosses val="autoZero"/>
        <c:auto val="1"/>
        <c:lblAlgn val="ctr"/>
        <c:lblOffset val="100"/>
        <c:noMultiLvlLbl val="0"/>
      </c:catAx>
      <c:valAx>
        <c:axId val="62200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00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39D59-68D7-48FC-89B8-2C722ED6E741}" type="datetimeFigureOut">
              <a:rPr lang="en-GB" smtClean="0"/>
              <a:t>09/07/2021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F031-C4D5-4B39-9D9B-1BFA9427BA1B}" type="slidenum">
              <a:rPr lang="en-GB" smtClean="0"/>
              <a:t>‹#›</a:t>
            </a:fld>
            <a:endParaRPr lang="en-GB"/>
          </a:p>
        </p:txBody>
      </p:sp>
    </p:spTree>
    <p:extLst>
      <p:ext uri="{BB962C8B-B14F-4D97-AF65-F5344CB8AC3E}">
        <p14:creationId xmlns:p14="http://schemas.microsoft.com/office/powerpoint/2010/main" val="251851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45D990-795B-43F0-945D-47B89F34FE04}" type="slidenum">
              <a:rPr lang="en-GB" smtClean="0"/>
              <a:t>1</a:t>
            </a:fld>
            <a:endParaRPr lang="en-GB"/>
          </a:p>
        </p:txBody>
      </p:sp>
    </p:spTree>
    <p:extLst>
      <p:ext uri="{BB962C8B-B14F-4D97-AF65-F5344CB8AC3E}">
        <p14:creationId xmlns:p14="http://schemas.microsoft.com/office/powerpoint/2010/main" val="101628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latin typeface="Arial Nova Light" panose="020B0304020202020204" pitchFamily="34" charset="0"/>
            </a:endParaRPr>
          </a:p>
        </p:txBody>
      </p:sp>
      <p:sp>
        <p:nvSpPr>
          <p:cNvPr id="4" name="Slide Number Placeholder 3"/>
          <p:cNvSpPr>
            <a:spLocks noGrp="1"/>
          </p:cNvSpPr>
          <p:nvPr>
            <p:ph type="sldNum" sz="quarter" idx="5"/>
          </p:nvPr>
        </p:nvSpPr>
        <p:spPr/>
        <p:txBody>
          <a:bodyPr/>
          <a:lstStyle/>
          <a:p>
            <a:fld id="{3CEBF031-C4D5-4B39-9D9B-1BFA9427BA1B}" type="slidenum">
              <a:rPr lang="en-GB" smtClean="0"/>
              <a:t>2</a:t>
            </a:fld>
            <a:endParaRPr lang="en-GB"/>
          </a:p>
        </p:txBody>
      </p:sp>
    </p:spTree>
    <p:extLst>
      <p:ext uri="{BB962C8B-B14F-4D97-AF65-F5344CB8AC3E}">
        <p14:creationId xmlns:p14="http://schemas.microsoft.com/office/powerpoint/2010/main" val="269078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latin typeface="Arial Nova Light" panose="020B0304020202020204" pitchFamily="34" charset="0"/>
            </a:endParaRPr>
          </a:p>
        </p:txBody>
      </p:sp>
      <p:sp>
        <p:nvSpPr>
          <p:cNvPr id="4" name="Slide Number Placeholder 3"/>
          <p:cNvSpPr>
            <a:spLocks noGrp="1"/>
          </p:cNvSpPr>
          <p:nvPr>
            <p:ph type="sldNum" sz="quarter" idx="5"/>
          </p:nvPr>
        </p:nvSpPr>
        <p:spPr/>
        <p:txBody>
          <a:bodyPr/>
          <a:lstStyle/>
          <a:p>
            <a:fld id="{3CEBF031-C4D5-4B39-9D9B-1BFA9427BA1B}" type="slidenum">
              <a:rPr lang="en-GB" smtClean="0"/>
              <a:t>3</a:t>
            </a:fld>
            <a:endParaRPr lang="en-GB"/>
          </a:p>
        </p:txBody>
      </p:sp>
    </p:spTree>
    <p:extLst>
      <p:ext uri="{BB962C8B-B14F-4D97-AF65-F5344CB8AC3E}">
        <p14:creationId xmlns:p14="http://schemas.microsoft.com/office/powerpoint/2010/main" val="3080133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D3377-D43D-41E6-A284-D9CC4E54FD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8" name="Picture 7">
            <a:extLst>
              <a:ext uri="{FF2B5EF4-FFF2-40B4-BE49-F238E27FC236}">
                <a16:creationId xmlns:a16="http://schemas.microsoft.com/office/drawing/2014/main" id="{0C445C8A-26B5-44FB-9C25-C5A2AF2937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2536925"/>
            <a:ext cx="1784149" cy="1784149"/>
          </a:xfrm>
          <a:prstGeom prst="rect">
            <a:avLst/>
          </a:prstGeom>
        </p:spPr>
      </p:pic>
    </p:spTree>
    <p:extLst>
      <p:ext uri="{BB962C8B-B14F-4D97-AF65-F5344CB8AC3E}">
        <p14:creationId xmlns:p14="http://schemas.microsoft.com/office/powerpoint/2010/main" val="269979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F4AC9A-2832-4EE6-8B6C-2EAA7D2555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7" name="Text Placeholder 7">
            <a:extLst>
              <a:ext uri="{FF2B5EF4-FFF2-40B4-BE49-F238E27FC236}">
                <a16:creationId xmlns:a16="http://schemas.microsoft.com/office/drawing/2014/main" id="{27DD5B0D-41FE-4B96-B621-C4A53D191DEE}"/>
              </a:ext>
            </a:extLst>
          </p:cNvPr>
          <p:cNvSpPr>
            <a:spLocks noGrp="1"/>
          </p:cNvSpPr>
          <p:nvPr>
            <p:ph type="body" sz="quarter" idx="10" hasCustomPrompt="1"/>
          </p:nvPr>
        </p:nvSpPr>
        <p:spPr>
          <a:xfrm>
            <a:off x="849086" y="2801960"/>
            <a:ext cx="10493828" cy="1254080"/>
          </a:xfrm>
          <a:prstGeom prst="rect">
            <a:avLst/>
          </a:prstGeom>
        </p:spPr>
        <p:txBody>
          <a:bodyPr/>
          <a:lstStyle>
            <a:lvl1pPr marL="0" indent="0" algn="ctr">
              <a:buNone/>
              <a:defRPr sz="9600">
                <a:solidFill>
                  <a:schemeClr val="bg1"/>
                </a:solidFill>
                <a:latin typeface="Abadi Extra Light" panose="020B0204020104020204" pitchFamily="34" charset="0"/>
              </a:defRPr>
            </a:lvl1pPr>
          </a:lstStyle>
          <a:p>
            <a:pPr lvl="0"/>
            <a:r>
              <a:rPr lang="en-GB" dirty="0"/>
              <a:t>Any questions?</a:t>
            </a:r>
          </a:p>
        </p:txBody>
      </p:sp>
      <p:sp>
        <p:nvSpPr>
          <p:cNvPr id="2" name="Slide Number Placeholder 1">
            <a:extLst>
              <a:ext uri="{FF2B5EF4-FFF2-40B4-BE49-F238E27FC236}">
                <a16:creationId xmlns:a16="http://schemas.microsoft.com/office/drawing/2014/main" id="{8D530F8B-FDA0-474C-B625-E20298DE4CCA}"/>
              </a:ext>
            </a:extLst>
          </p:cNvPr>
          <p:cNvSpPr>
            <a:spLocks noGrp="1"/>
          </p:cNvSpPr>
          <p:nvPr>
            <p:ph type="sldNum" sz="quarter" idx="11"/>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159545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slide ">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66C2D1D-CC10-4D46-B909-E973F3B80822}"/>
              </a:ext>
            </a:extLst>
          </p:cNvPr>
          <p:cNvSpPr>
            <a:spLocks noGrp="1"/>
          </p:cNvSpPr>
          <p:nvPr>
            <p:ph type="body" sz="quarter" idx="12" hasCustomPrompt="1"/>
          </p:nvPr>
        </p:nvSpPr>
        <p:spPr>
          <a:xfrm>
            <a:off x="601734" y="1021646"/>
            <a:ext cx="5768920"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Subheadings (Abadi Extra Light, 20pt)</a:t>
            </a:r>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rgbClr val="009FDF"/>
                </a:solidFill>
                <a:latin typeface="Abadi Extra Light" panose="020B0204020104020204" pitchFamily="34" charset="0"/>
                <a:ea typeface="+mn-ea"/>
                <a:cs typeface="+mn-cs"/>
              </a:defRPr>
            </a:lvl1pPr>
          </a:lstStyle>
          <a:p>
            <a:pPr lvl="0"/>
            <a:r>
              <a:rPr lang="en-GB" dirty="0"/>
              <a:t>Titles (Abadi Extra Light, 36pt)</a:t>
            </a:r>
          </a:p>
        </p:txBody>
      </p:sp>
      <p:sp>
        <p:nvSpPr>
          <p:cNvPr id="2" name="Slide Number Placeholder 1">
            <a:extLst>
              <a:ext uri="{FF2B5EF4-FFF2-40B4-BE49-F238E27FC236}">
                <a16:creationId xmlns:a16="http://schemas.microsoft.com/office/drawing/2014/main" id="{69BCA561-8DEB-487F-BE3C-6424D8EB5784}"/>
              </a:ext>
            </a:extLst>
          </p:cNvPr>
          <p:cNvSpPr>
            <a:spLocks noGrp="1"/>
          </p:cNvSpPr>
          <p:nvPr>
            <p:ph type="sldNum" sz="quarter" idx="13"/>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265997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7726A4E-CAB2-47FC-AA12-B438BE834B05}"/>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latin typeface="Abadi Extra Light" panose="020B0204020104020204" pitchFamily="34" charset="0"/>
              </a:defRPr>
            </a:lvl1pPr>
          </a:lstStyle>
          <a:p>
            <a:pPr lvl="0"/>
            <a:r>
              <a:rPr lang="en-GB" dirty="0"/>
              <a:t>Click to add a subheading here</a:t>
            </a:r>
          </a:p>
        </p:txBody>
      </p:sp>
      <p:sp>
        <p:nvSpPr>
          <p:cNvPr id="7" name="Text Placeholder 12">
            <a:extLst>
              <a:ext uri="{FF2B5EF4-FFF2-40B4-BE49-F238E27FC236}">
                <a16:creationId xmlns:a16="http://schemas.microsoft.com/office/drawing/2014/main" id="{125145DA-5A9B-47D1-AF37-B8BBF1F1EED4}"/>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rgbClr val="009FDE"/>
                </a:solidFill>
                <a:latin typeface="Abadi Extra Light" panose="020B0204020104020204" pitchFamily="34" charset="0"/>
                <a:ea typeface="+mn-ea"/>
                <a:cs typeface="+mn-cs"/>
              </a:defRPr>
            </a:lvl1pPr>
          </a:lstStyle>
          <a:p>
            <a:pPr lvl="0"/>
            <a:r>
              <a:rPr lang="en-GB" dirty="0"/>
              <a:t>Click to add title here</a:t>
            </a:r>
          </a:p>
        </p:txBody>
      </p:sp>
      <p:sp>
        <p:nvSpPr>
          <p:cNvPr id="9" name="Picture Placeholder 14">
            <a:extLst>
              <a:ext uri="{FF2B5EF4-FFF2-40B4-BE49-F238E27FC236}">
                <a16:creationId xmlns:a16="http://schemas.microsoft.com/office/drawing/2014/main" id="{E87BBD54-B77B-465E-ADDE-942F6D9B94BA}"/>
              </a:ext>
            </a:extLst>
          </p:cNvPr>
          <p:cNvSpPr>
            <a:spLocks noGrp="1"/>
          </p:cNvSpPr>
          <p:nvPr>
            <p:ph type="pic" sz="quarter" idx="11" hasCustomPrompt="1"/>
          </p:nvPr>
        </p:nvSpPr>
        <p:spPr>
          <a:xfrm>
            <a:off x="6090078" y="0"/>
            <a:ext cx="6101922" cy="6858000"/>
          </a:xfrm>
          <a:prstGeom prst="rect">
            <a:avLst/>
          </a:prstGeom>
        </p:spPr>
        <p:txBody>
          <a:bodyPr/>
          <a:lstStyle>
            <a:lvl1pPr marL="0" indent="0">
              <a:buNone/>
              <a:defRPr sz="2000">
                <a:solidFill>
                  <a:srgbClr val="333F48"/>
                </a:solidFill>
                <a:latin typeface="Abadi Extra Light" panose="020B0204020104020204" pitchFamily="34" charset="0"/>
              </a:defRPr>
            </a:lvl1pPr>
          </a:lstStyle>
          <a:p>
            <a:r>
              <a:rPr lang="en-GB" dirty="0"/>
              <a:t>Click to add picture</a:t>
            </a:r>
          </a:p>
        </p:txBody>
      </p:sp>
      <p:sp>
        <p:nvSpPr>
          <p:cNvPr id="8" name="Text Placeholder 11">
            <a:extLst>
              <a:ext uri="{FF2B5EF4-FFF2-40B4-BE49-F238E27FC236}">
                <a16:creationId xmlns:a16="http://schemas.microsoft.com/office/drawing/2014/main" id="{463F4DE0-E679-4D1D-962D-D1045CB68CE2}"/>
              </a:ext>
            </a:extLst>
          </p:cNvPr>
          <p:cNvSpPr>
            <a:spLocks noGrp="1"/>
          </p:cNvSpPr>
          <p:nvPr>
            <p:ph type="body" sz="quarter" idx="13" hasCustomPrompt="1"/>
          </p:nvPr>
        </p:nvSpPr>
        <p:spPr>
          <a:xfrm>
            <a:off x="601734" y="1881555"/>
            <a:ext cx="5119795" cy="4548858"/>
          </a:xfrm>
          <a:prstGeom prst="rect">
            <a:avLst/>
          </a:prstGeom>
        </p:spPr>
        <p:txBody>
          <a:bodyPr/>
          <a:lstStyle>
            <a:lvl1pPr marL="0" indent="0">
              <a:buClr>
                <a:schemeClr val="accent1"/>
              </a:buClr>
              <a:buFont typeface="Arial" panose="020B0604020202020204" pitchFamily="34" charset="0"/>
              <a:buNone/>
              <a:defRPr sz="1800">
                <a:solidFill>
                  <a:srgbClr val="333F48"/>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dirty="0"/>
              <a:t>Main body copy should use Arial Nova Light, 18pt. Please use charcoal grey text on a white background, and white text on a blue background (these colours are all saved as pre-sets).</a:t>
            </a:r>
          </a:p>
          <a:p>
            <a:pPr lvl="0"/>
            <a:endParaRPr lang="en-GB" dirty="0"/>
          </a:p>
        </p:txBody>
      </p:sp>
      <p:sp>
        <p:nvSpPr>
          <p:cNvPr id="2" name="Slide Number Placeholder 1">
            <a:extLst>
              <a:ext uri="{FF2B5EF4-FFF2-40B4-BE49-F238E27FC236}">
                <a16:creationId xmlns:a16="http://schemas.microsoft.com/office/drawing/2014/main" id="{160F125B-7359-4FB8-82F7-ABAC8B144AD1}"/>
              </a:ext>
            </a:extLst>
          </p:cNvPr>
          <p:cNvSpPr>
            <a:spLocks noGrp="1"/>
          </p:cNvSpPr>
          <p:nvPr>
            <p:ph type="sldNum" sz="quarter" idx="14"/>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352170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ox blue">
    <p:bg>
      <p:bgPr>
        <a:solidFill>
          <a:srgbClr val="009FDF"/>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C793F19-CD17-4E0E-9196-B682971C155E}"/>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7" name="Text Placeholder 12">
            <a:extLst>
              <a:ext uri="{FF2B5EF4-FFF2-40B4-BE49-F238E27FC236}">
                <a16:creationId xmlns:a16="http://schemas.microsoft.com/office/drawing/2014/main" id="{4683F6E4-7A4D-49CB-BD55-FAE210D4CFF3}"/>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bg1"/>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11">
            <a:extLst>
              <a:ext uri="{FF2B5EF4-FFF2-40B4-BE49-F238E27FC236}">
                <a16:creationId xmlns:a16="http://schemas.microsoft.com/office/drawing/2014/main" id="{17D91444-146B-4B9B-843C-48FEDE0ED7B0}"/>
              </a:ext>
            </a:extLst>
          </p:cNvPr>
          <p:cNvSpPr>
            <a:spLocks noGrp="1"/>
          </p:cNvSpPr>
          <p:nvPr>
            <p:ph type="body" sz="quarter" idx="13" hasCustomPrompt="1"/>
          </p:nvPr>
        </p:nvSpPr>
        <p:spPr>
          <a:xfrm>
            <a:off x="601734" y="1881555"/>
            <a:ext cx="5119795" cy="4548858"/>
          </a:xfrm>
          <a:prstGeom prst="rect">
            <a:avLst/>
          </a:prstGeom>
        </p:spPr>
        <p:txBody>
          <a:bodyPr/>
          <a:lstStyle>
            <a:lvl1pPr marL="285750" indent="-285750">
              <a:buFont typeface="Arial" panose="020B0604020202020204" pitchFamily="34" charset="0"/>
              <a:buChar char="•"/>
              <a:defRPr sz="1800">
                <a:solidFill>
                  <a:schemeClr val="bg1"/>
                </a:solidFill>
                <a:latin typeface="Arial Nova Light" panose="020B0304020202020204" pitchFamily="34" charset="0"/>
              </a:defRPr>
            </a:lvl1pPr>
            <a:lvl2pPr marL="457200" indent="0">
              <a:buNone/>
              <a:defRPr sz="1800">
                <a:solidFill>
                  <a:schemeClr val="bg1"/>
                </a:solidFill>
                <a:latin typeface="Arial Nova Light" panose="020B0304020202020204" pitchFamily="34" charset="0"/>
              </a:defRPr>
            </a:lvl2pPr>
            <a:lvl3pPr marL="914400" indent="0">
              <a:buNone/>
              <a:defRPr sz="1800">
                <a:solidFill>
                  <a:schemeClr val="bg1"/>
                </a:solidFill>
                <a:latin typeface="Arial Nova Light" panose="020B0304020202020204" pitchFamily="34" charset="0"/>
              </a:defRPr>
            </a:lvl3pPr>
          </a:lstStyle>
          <a:p>
            <a:pPr lvl="0"/>
            <a:r>
              <a:rPr lang="en-GB" dirty="0"/>
              <a:t>Please use white bullet points on a blue background</a:t>
            </a:r>
          </a:p>
        </p:txBody>
      </p:sp>
      <p:sp>
        <p:nvSpPr>
          <p:cNvPr id="11" name="Text Placeholder 11">
            <a:extLst>
              <a:ext uri="{FF2B5EF4-FFF2-40B4-BE49-F238E27FC236}">
                <a16:creationId xmlns:a16="http://schemas.microsoft.com/office/drawing/2014/main" id="{D887DCCB-9BA5-401A-8CAD-724AA2DB0872}"/>
              </a:ext>
            </a:extLst>
          </p:cNvPr>
          <p:cNvSpPr>
            <a:spLocks noGrp="1"/>
          </p:cNvSpPr>
          <p:nvPr>
            <p:ph type="body" sz="quarter" idx="14" hasCustomPrompt="1"/>
          </p:nvPr>
        </p:nvSpPr>
        <p:spPr>
          <a:xfrm>
            <a:off x="6470471" y="1881555"/>
            <a:ext cx="5119795" cy="4548858"/>
          </a:xfrm>
          <a:prstGeom prst="rect">
            <a:avLst/>
          </a:prstGeom>
        </p:spPr>
        <p:txBody>
          <a:bodyPr/>
          <a:lstStyle>
            <a:lvl1pPr marL="285750" indent="-285750">
              <a:buFont typeface="Arial" panose="020B0604020202020204" pitchFamily="34" charset="0"/>
              <a:buChar char="•"/>
              <a:defRPr sz="1800">
                <a:solidFill>
                  <a:schemeClr val="bg1"/>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latin typeface="Arial Nova Light" panose="020B0304020202020204" pitchFamily="34" charset="0"/>
              </a:defRPr>
            </a:lvl3pPr>
          </a:lstStyle>
          <a:p>
            <a:pPr lvl="0"/>
            <a:r>
              <a:rPr lang="en-GB" dirty="0"/>
              <a:t>Click to add text here</a:t>
            </a:r>
          </a:p>
        </p:txBody>
      </p:sp>
      <p:sp>
        <p:nvSpPr>
          <p:cNvPr id="2" name="Slide Number Placeholder 1">
            <a:extLst>
              <a:ext uri="{FF2B5EF4-FFF2-40B4-BE49-F238E27FC236}">
                <a16:creationId xmlns:a16="http://schemas.microsoft.com/office/drawing/2014/main" id="{4C780304-E7BC-408F-8A79-A1DD1873B8E1}"/>
              </a:ext>
            </a:extLst>
          </p:cNvPr>
          <p:cNvSpPr>
            <a:spLocks noGrp="1"/>
          </p:cNvSpPr>
          <p:nvPr>
            <p:ph type="sldNum" sz="quarter" idx="15"/>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393754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ox whit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DC0F77F-C6AB-4D3C-ABBC-B224FD721711}"/>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7" name="Text Placeholder 12">
            <a:extLst>
              <a:ext uri="{FF2B5EF4-FFF2-40B4-BE49-F238E27FC236}">
                <a16:creationId xmlns:a16="http://schemas.microsoft.com/office/drawing/2014/main" id="{3A5FB1CC-1E05-4B14-AFCF-2C111B85E66F}"/>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11">
            <a:extLst>
              <a:ext uri="{FF2B5EF4-FFF2-40B4-BE49-F238E27FC236}">
                <a16:creationId xmlns:a16="http://schemas.microsoft.com/office/drawing/2014/main" id="{15AC6DDA-E6A9-4B23-9A09-51B31E08F3CF}"/>
              </a:ext>
            </a:extLst>
          </p:cNvPr>
          <p:cNvSpPr>
            <a:spLocks noGrp="1"/>
          </p:cNvSpPr>
          <p:nvPr>
            <p:ph type="body" sz="quarter" idx="13" hasCustomPrompt="1"/>
          </p:nvPr>
        </p:nvSpPr>
        <p:spPr>
          <a:xfrm>
            <a:off x="601734" y="1881555"/>
            <a:ext cx="5119795" cy="4548858"/>
          </a:xfrm>
          <a:prstGeom prst="rect">
            <a:avLst/>
          </a:prstGeom>
        </p:spPr>
        <p:txBody>
          <a:bodyPr/>
          <a:lstStyle>
            <a:lvl1pPr marL="285750" indent="-285750">
              <a:buClr>
                <a:srgbClr val="009FDF"/>
              </a:buClr>
              <a:buFont typeface="Arial" panose="020B0604020202020204" pitchFamily="34" charset="0"/>
              <a:buChar char="•"/>
              <a:defRPr sz="1800">
                <a:solidFill>
                  <a:srgbClr val="333F48"/>
                </a:solidFill>
                <a:latin typeface="Arial Nova Light" panose="020B0304020202020204" pitchFamily="34" charset="0"/>
              </a:defRPr>
            </a:lvl1pPr>
            <a:lvl2pPr>
              <a:buClr>
                <a:schemeClr val="accent1"/>
              </a:buClr>
              <a:defRPr sz="1800">
                <a:latin typeface="Arial Nova Light" panose="020B0304020202020204" pitchFamily="34" charset="0"/>
              </a:defRPr>
            </a:lvl2pPr>
            <a:lvl3pPr>
              <a:buClr>
                <a:schemeClr val="accent1"/>
              </a:buClr>
              <a:defRPr sz="1800">
                <a:latin typeface="Arial Nova Light" panose="020B0304020202020204" pitchFamily="34" charset="0"/>
              </a:defRPr>
            </a:lvl3pPr>
          </a:lstStyle>
          <a:p>
            <a:pPr lvl="0"/>
            <a:r>
              <a:rPr lang="en-GB" dirty="0"/>
              <a:t>Please use Thames blue bullet points on a white background </a:t>
            </a:r>
          </a:p>
        </p:txBody>
      </p:sp>
      <p:sp>
        <p:nvSpPr>
          <p:cNvPr id="11" name="Text Placeholder 11">
            <a:extLst>
              <a:ext uri="{FF2B5EF4-FFF2-40B4-BE49-F238E27FC236}">
                <a16:creationId xmlns:a16="http://schemas.microsoft.com/office/drawing/2014/main" id="{03BCF7E3-523C-47DC-81F9-1DC1B8D313B6}"/>
              </a:ext>
            </a:extLst>
          </p:cNvPr>
          <p:cNvSpPr>
            <a:spLocks noGrp="1"/>
          </p:cNvSpPr>
          <p:nvPr>
            <p:ph type="body" sz="quarter" idx="14" hasCustomPrompt="1"/>
          </p:nvPr>
        </p:nvSpPr>
        <p:spPr>
          <a:xfrm>
            <a:off x="6470471" y="1881555"/>
            <a:ext cx="5119795" cy="4548858"/>
          </a:xfrm>
          <a:prstGeom prst="rect">
            <a:avLst/>
          </a:prstGeom>
        </p:spPr>
        <p:txBody>
          <a:bodyPr/>
          <a:lstStyle>
            <a:lvl1pPr marL="285750" indent="-285750">
              <a:buClr>
                <a:schemeClr val="accent1"/>
              </a:buClr>
              <a:buFont typeface="Arial" panose="020B0604020202020204" pitchFamily="34" charset="0"/>
              <a:buChar char="•"/>
              <a:defRPr sz="1800">
                <a:solidFill>
                  <a:srgbClr val="333F48"/>
                </a:solidFill>
                <a:latin typeface="Arial Nova Light" panose="020B0304020202020204" pitchFamily="34" charset="0"/>
              </a:defRPr>
            </a:lvl1pPr>
            <a:lvl2pPr>
              <a:buClr>
                <a:schemeClr val="accent1"/>
              </a:buClr>
              <a:defRPr sz="1800">
                <a:solidFill>
                  <a:schemeClr val="tx1"/>
                </a:solidFill>
                <a:latin typeface="Arial Nova Light" panose="020B0304020202020204" pitchFamily="34" charset="0"/>
              </a:defRPr>
            </a:lvl2pPr>
            <a:lvl3pPr marL="914400" indent="0">
              <a:buClr>
                <a:schemeClr val="accent1"/>
              </a:buClr>
              <a:buNone/>
              <a:defRPr sz="1800">
                <a:solidFill>
                  <a:schemeClr val="tx1"/>
                </a:solidFill>
                <a:latin typeface="Arial Nova Light" panose="020B0304020202020204" pitchFamily="34" charset="0"/>
              </a:defRPr>
            </a:lvl3pPr>
          </a:lstStyle>
          <a:p>
            <a:pPr lvl="0"/>
            <a:r>
              <a:rPr lang="en-GB" dirty="0"/>
              <a:t>Click to add text here</a:t>
            </a:r>
          </a:p>
        </p:txBody>
      </p:sp>
      <p:sp>
        <p:nvSpPr>
          <p:cNvPr id="2" name="Slide Number Placeholder 1">
            <a:extLst>
              <a:ext uri="{FF2B5EF4-FFF2-40B4-BE49-F238E27FC236}">
                <a16:creationId xmlns:a16="http://schemas.microsoft.com/office/drawing/2014/main" id="{8E92D61E-C2A0-45BF-B236-E9A7B40B4C00}"/>
              </a:ext>
            </a:extLst>
          </p:cNvPr>
          <p:cNvSpPr>
            <a:spLocks noGrp="1"/>
          </p:cNvSpPr>
          <p:nvPr>
            <p:ph type="sldNum" sz="quarter" idx="15"/>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336687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text and imag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DC0F77F-C6AB-4D3C-ABBC-B224FD721711}"/>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7" name="Text Placeholder 12">
            <a:extLst>
              <a:ext uri="{FF2B5EF4-FFF2-40B4-BE49-F238E27FC236}">
                <a16:creationId xmlns:a16="http://schemas.microsoft.com/office/drawing/2014/main" id="{3A5FB1CC-1E05-4B14-AFCF-2C111B85E66F}"/>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11">
            <a:extLst>
              <a:ext uri="{FF2B5EF4-FFF2-40B4-BE49-F238E27FC236}">
                <a16:creationId xmlns:a16="http://schemas.microsoft.com/office/drawing/2014/main" id="{DF0A9185-DE0E-4F8C-B8C4-AA58BFD47849}"/>
              </a:ext>
            </a:extLst>
          </p:cNvPr>
          <p:cNvSpPr>
            <a:spLocks noGrp="1"/>
          </p:cNvSpPr>
          <p:nvPr>
            <p:ph type="body" sz="quarter" idx="13" hasCustomPrompt="1"/>
          </p:nvPr>
        </p:nvSpPr>
        <p:spPr>
          <a:xfrm>
            <a:off x="601734" y="1881555"/>
            <a:ext cx="6589641" cy="4548858"/>
          </a:xfrm>
          <a:prstGeom prst="rect">
            <a:avLst/>
          </a:prstGeom>
        </p:spPr>
        <p:txBody>
          <a:bodyPr/>
          <a:lstStyle>
            <a:lvl1pPr marL="0" indent="0">
              <a:buClr>
                <a:schemeClr val="accent1"/>
              </a:buClr>
              <a:buFont typeface="Arial" panose="020B0604020202020204" pitchFamily="34" charset="0"/>
              <a:buNone/>
              <a:defRPr sz="1800">
                <a:solidFill>
                  <a:srgbClr val="333F48"/>
                </a:solidFill>
                <a:latin typeface="Arial Nova Light" panose="020B0304020202020204" pitchFamily="34" charset="0"/>
              </a:defRPr>
            </a:lvl1pPr>
            <a:lvl2pPr marL="457200" indent="0">
              <a:buClr>
                <a:schemeClr val="accent1"/>
              </a:buClr>
              <a:buFont typeface="Arial" panose="020B0604020202020204" pitchFamily="34" charset="0"/>
              <a:buNone/>
              <a:defRPr sz="1800">
                <a:latin typeface="Arial Nova Light" panose="020B0304020202020204" pitchFamily="34" charset="0"/>
              </a:defRPr>
            </a:lvl2pPr>
            <a:lvl3pPr>
              <a:buClr>
                <a:schemeClr val="accent1"/>
              </a:buClr>
              <a:defRPr sz="1800">
                <a:latin typeface="Arial Nova Light" panose="020B0304020202020204" pitchFamily="34" charset="0"/>
              </a:defRPr>
            </a:lvl3pPr>
          </a:lstStyle>
          <a:p>
            <a:pPr lvl="0"/>
            <a:r>
              <a:rPr lang="en-GB" dirty="0"/>
              <a:t>Click to add text here</a:t>
            </a:r>
          </a:p>
          <a:p>
            <a:pPr lvl="1"/>
            <a:endParaRPr lang="en-GB" dirty="0"/>
          </a:p>
        </p:txBody>
      </p:sp>
      <p:sp>
        <p:nvSpPr>
          <p:cNvPr id="3" name="Picture Placeholder 2">
            <a:extLst>
              <a:ext uri="{FF2B5EF4-FFF2-40B4-BE49-F238E27FC236}">
                <a16:creationId xmlns:a16="http://schemas.microsoft.com/office/drawing/2014/main" id="{0B39BCF0-D415-4ADA-BDA2-B7CF2F34CAB8}"/>
              </a:ext>
            </a:extLst>
          </p:cNvPr>
          <p:cNvSpPr>
            <a:spLocks noGrp="1"/>
          </p:cNvSpPr>
          <p:nvPr>
            <p:ph type="pic" sz="quarter" idx="14" hasCustomPrompt="1"/>
          </p:nvPr>
        </p:nvSpPr>
        <p:spPr>
          <a:xfrm>
            <a:off x="7705725" y="0"/>
            <a:ext cx="4486275" cy="6858000"/>
          </a:xfrm>
          <a:prstGeom prst="rect">
            <a:avLst/>
          </a:prstGeom>
        </p:spPr>
        <p:txBody>
          <a:bodyPr/>
          <a:lstStyle>
            <a:lvl1pPr marL="0" indent="0">
              <a:buNone/>
              <a:defRPr sz="2000">
                <a:latin typeface="Abadi Extra Light" panose="020B0204020104020204" pitchFamily="34" charset="0"/>
              </a:defRPr>
            </a:lvl1pPr>
          </a:lstStyle>
          <a:p>
            <a:r>
              <a:rPr lang="en-GB" dirty="0"/>
              <a:t>Click to add picture</a:t>
            </a:r>
          </a:p>
        </p:txBody>
      </p:sp>
      <p:sp>
        <p:nvSpPr>
          <p:cNvPr id="2" name="Slide Number Placeholder 1">
            <a:extLst>
              <a:ext uri="{FF2B5EF4-FFF2-40B4-BE49-F238E27FC236}">
                <a16:creationId xmlns:a16="http://schemas.microsoft.com/office/drawing/2014/main" id="{1C63F1FF-83F7-4CD2-8F09-A3C2DCE17326}"/>
              </a:ext>
            </a:extLst>
          </p:cNvPr>
          <p:cNvSpPr>
            <a:spLocks noGrp="1"/>
          </p:cNvSpPr>
          <p:nvPr>
            <p:ph type="sldNum" sz="quarter" idx="15"/>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592170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text and image">
    <p:bg>
      <p:bgPr>
        <a:solidFill>
          <a:srgbClr val="009FDF"/>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DC0F77F-C6AB-4D3C-ABBC-B224FD721711}"/>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7" name="Text Placeholder 12">
            <a:extLst>
              <a:ext uri="{FF2B5EF4-FFF2-40B4-BE49-F238E27FC236}">
                <a16:creationId xmlns:a16="http://schemas.microsoft.com/office/drawing/2014/main" id="{3A5FB1CC-1E05-4B14-AFCF-2C111B85E66F}"/>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bg1"/>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11">
            <a:extLst>
              <a:ext uri="{FF2B5EF4-FFF2-40B4-BE49-F238E27FC236}">
                <a16:creationId xmlns:a16="http://schemas.microsoft.com/office/drawing/2014/main" id="{DF0A9185-DE0E-4F8C-B8C4-AA58BFD47849}"/>
              </a:ext>
            </a:extLst>
          </p:cNvPr>
          <p:cNvSpPr>
            <a:spLocks noGrp="1"/>
          </p:cNvSpPr>
          <p:nvPr>
            <p:ph type="body" sz="quarter" idx="13" hasCustomPrompt="1"/>
          </p:nvPr>
        </p:nvSpPr>
        <p:spPr>
          <a:xfrm>
            <a:off x="601734" y="1881555"/>
            <a:ext cx="6589641" cy="4548858"/>
          </a:xfrm>
          <a:prstGeom prst="rect">
            <a:avLst/>
          </a:prstGeom>
        </p:spPr>
        <p:txBody>
          <a:bodyPr/>
          <a:lstStyle>
            <a:lvl1pPr marL="0" indent="0">
              <a:buFont typeface="Arial" panose="020B0604020202020204" pitchFamily="34" charset="0"/>
              <a:buNone/>
              <a:defRPr sz="1800">
                <a:solidFill>
                  <a:schemeClr val="bg1"/>
                </a:solidFill>
                <a:latin typeface="Arial Nova Light" panose="020B0304020202020204" pitchFamily="34" charset="0"/>
              </a:defRPr>
            </a:lvl1pPr>
            <a:lvl2pPr>
              <a:buClr>
                <a:schemeClr val="bg1"/>
              </a:buClr>
              <a:defRPr sz="1800">
                <a:solidFill>
                  <a:schemeClr val="bg1"/>
                </a:solidFill>
                <a:latin typeface="Arial Nova Light" panose="020B0304020202020204" pitchFamily="34" charset="0"/>
              </a:defRPr>
            </a:lvl2pPr>
            <a:lvl3pPr marL="914400" indent="0">
              <a:buClr>
                <a:schemeClr val="bg1"/>
              </a:buClr>
              <a:buFont typeface="Arial" panose="020B0604020202020204" pitchFamily="34" charset="0"/>
              <a:buNone/>
              <a:defRPr sz="1800">
                <a:solidFill>
                  <a:schemeClr val="bg1"/>
                </a:solidFill>
                <a:latin typeface="Arial Nova Light" panose="020B0304020202020204" pitchFamily="34" charset="0"/>
              </a:defRPr>
            </a:lvl3pPr>
            <a:lvl4pPr>
              <a:defRPr>
                <a:solidFill>
                  <a:schemeClr val="bg1"/>
                </a:solidFill>
                <a:latin typeface="Arial Nova Light" panose="020B0304020202020204" pitchFamily="34" charset="0"/>
              </a:defRPr>
            </a:lvl4pPr>
          </a:lstStyle>
          <a:p>
            <a:pPr lvl="0"/>
            <a:r>
              <a:rPr lang="en-GB" dirty="0"/>
              <a:t>Click to add text here</a:t>
            </a:r>
          </a:p>
          <a:p>
            <a:pPr lvl="2"/>
            <a:endParaRPr lang="en-GB" dirty="0"/>
          </a:p>
        </p:txBody>
      </p:sp>
      <p:sp>
        <p:nvSpPr>
          <p:cNvPr id="3" name="Picture Placeholder 2">
            <a:extLst>
              <a:ext uri="{FF2B5EF4-FFF2-40B4-BE49-F238E27FC236}">
                <a16:creationId xmlns:a16="http://schemas.microsoft.com/office/drawing/2014/main" id="{0B39BCF0-D415-4ADA-BDA2-B7CF2F34CAB8}"/>
              </a:ext>
            </a:extLst>
          </p:cNvPr>
          <p:cNvSpPr>
            <a:spLocks noGrp="1"/>
          </p:cNvSpPr>
          <p:nvPr>
            <p:ph type="pic" sz="quarter" idx="14" hasCustomPrompt="1"/>
          </p:nvPr>
        </p:nvSpPr>
        <p:spPr>
          <a:xfrm>
            <a:off x="7705725" y="0"/>
            <a:ext cx="4486275" cy="6858000"/>
          </a:xfrm>
          <a:prstGeom prst="rect">
            <a:avLst/>
          </a:prstGeom>
        </p:spPr>
        <p:txBody>
          <a:bodyPr/>
          <a:lstStyle>
            <a:lvl1pPr marL="0" indent="0">
              <a:buNone/>
              <a:defRPr sz="2000">
                <a:latin typeface="Abadi Extra Light" panose="020B0204020104020204" pitchFamily="34" charset="0"/>
              </a:defRPr>
            </a:lvl1pPr>
          </a:lstStyle>
          <a:p>
            <a:r>
              <a:rPr lang="en-GB" dirty="0"/>
              <a:t>Click to add picture</a:t>
            </a:r>
          </a:p>
        </p:txBody>
      </p:sp>
      <p:sp>
        <p:nvSpPr>
          <p:cNvPr id="2" name="Slide Number Placeholder 1">
            <a:extLst>
              <a:ext uri="{FF2B5EF4-FFF2-40B4-BE49-F238E27FC236}">
                <a16:creationId xmlns:a16="http://schemas.microsoft.com/office/drawing/2014/main" id="{536F3C85-1A35-4288-8EAD-46945921CBD0}"/>
              </a:ext>
            </a:extLst>
          </p:cNvPr>
          <p:cNvSpPr>
            <a:spLocks noGrp="1"/>
          </p:cNvSpPr>
          <p:nvPr>
            <p:ph type="sldNum" sz="quarter" idx="15"/>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698667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 boxe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BF89578-3256-4700-8044-74821C9C7C35}"/>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14" name="Text Placeholder 12">
            <a:extLst>
              <a:ext uri="{FF2B5EF4-FFF2-40B4-BE49-F238E27FC236}">
                <a16:creationId xmlns:a16="http://schemas.microsoft.com/office/drawing/2014/main" id="{56268E12-FC23-46E6-AAC1-2C74B55F9E8C}"/>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6" name="Text Placeholder 12">
            <a:extLst>
              <a:ext uri="{FF2B5EF4-FFF2-40B4-BE49-F238E27FC236}">
                <a16:creationId xmlns:a16="http://schemas.microsoft.com/office/drawing/2014/main" id="{C5D1E6AF-66AC-4F7E-B612-BE15708009CE}"/>
              </a:ext>
            </a:extLst>
          </p:cNvPr>
          <p:cNvSpPr>
            <a:spLocks noGrp="1"/>
          </p:cNvSpPr>
          <p:nvPr>
            <p:ph type="body" sz="quarter" idx="17" hasCustomPrompt="1"/>
          </p:nvPr>
        </p:nvSpPr>
        <p:spPr>
          <a:xfrm>
            <a:off x="696034" y="2224549"/>
            <a:ext cx="2391052" cy="439952"/>
          </a:xfrm>
          <a:prstGeom prst="rect">
            <a:avLst/>
          </a:prstGeom>
        </p:spPr>
        <p:txBody>
          <a:bodyPr/>
          <a:lstStyle>
            <a:lvl1pPr marL="0" indent="0">
              <a:buNone/>
              <a:defRPr sz="3200">
                <a:solidFill>
                  <a:srgbClr val="333F48"/>
                </a:solidFill>
                <a:latin typeface="Abadi Extra Light" panose="020B0204020104020204" pitchFamily="34" charset="0"/>
              </a:defRPr>
            </a:lvl1pPr>
          </a:lstStyle>
          <a:p>
            <a:pPr lvl="0"/>
            <a:r>
              <a:rPr lang="en-GB" dirty="0"/>
              <a:t>1</a:t>
            </a:r>
          </a:p>
        </p:txBody>
      </p:sp>
      <p:sp>
        <p:nvSpPr>
          <p:cNvPr id="17" name="Text Placeholder 12">
            <a:extLst>
              <a:ext uri="{FF2B5EF4-FFF2-40B4-BE49-F238E27FC236}">
                <a16:creationId xmlns:a16="http://schemas.microsoft.com/office/drawing/2014/main" id="{650CE335-F722-454F-97A8-94D8A7DB77CE}"/>
              </a:ext>
            </a:extLst>
          </p:cNvPr>
          <p:cNvSpPr>
            <a:spLocks noGrp="1"/>
          </p:cNvSpPr>
          <p:nvPr>
            <p:ph type="body" sz="quarter" idx="18" hasCustomPrompt="1"/>
          </p:nvPr>
        </p:nvSpPr>
        <p:spPr>
          <a:xfrm>
            <a:off x="3457605" y="2224549"/>
            <a:ext cx="2391052" cy="439952"/>
          </a:xfrm>
          <a:prstGeom prst="rect">
            <a:avLst/>
          </a:prstGeom>
        </p:spPr>
        <p:txBody>
          <a:bodyPr/>
          <a:lstStyle>
            <a:lvl1pPr marL="0" indent="0">
              <a:buNone/>
              <a:defRPr sz="3200">
                <a:solidFill>
                  <a:srgbClr val="333F48"/>
                </a:solidFill>
                <a:latin typeface="Abadi Extra Light" panose="020B0204020104020204" pitchFamily="34" charset="0"/>
              </a:defRPr>
            </a:lvl1pPr>
          </a:lstStyle>
          <a:p>
            <a:pPr lvl="0"/>
            <a:r>
              <a:rPr lang="en-GB" dirty="0"/>
              <a:t>2</a:t>
            </a:r>
          </a:p>
        </p:txBody>
      </p:sp>
      <p:sp>
        <p:nvSpPr>
          <p:cNvPr id="18" name="Text Placeholder 12">
            <a:extLst>
              <a:ext uri="{FF2B5EF4-FFF2-40B4-BE49-F238E27FC236}">
                <a16:creationId xmlns:a16="http://schemas.microsoft.com/office/drawing/2014/main" id="{BE3EAD74-26DB-4211-964A-3EC8E209199F}"/>
              </a:ext>
            </a:extLst>
          </p:cNvPr>
          <p:cNvSpPr>
            <a:spLocks noGrp="1"/>
          </p:cNvSpPr>
          <p:nvPr>
            <p:ph type="body" sz="quarter" idx="19" hasCustomPrompt="1"/>
          </p:nvPr>
        </p:nvSpPr>
        <p:spPr>
          <a:xfrm>
            <a:off x="6226205" y="2221259"/>
            <a:ext cx="2391052" cy="439952"/>
          </a:xfrm>
          <a:prstGeom prst="rect">
            <a:avLst/>
          </a:prstGeom>
        </p:spPr>
        <p:txBody>
          <a:bodyPr/>
          <a:lstStyle>
            <a:lvl1pPr marL="0" indent="0">
              <a:buNone/>
              <a:defRPr sz="3200">
                <a:solidFill>
                  <a:srgbClr val="333F48"/>
                </a:solidFill>
                <a:latin typeface="Abadi Extra Light" panose="020B0204020104020204" pitchFamily="34" charset="0"/>
              </a:defRPr>
            </a:lvl1pPr>
          </a:lstStyle>
          <a:p>
            <a:pPr lvl="0"/>
            <a:r>
              <a:rPr lang="en-GB" dirty="0"/>
              <a:t>3</a:t>
            </a:r>
          </a:p>
        </p:txBody>
      </p:sp>
      <p:sp>
        <p:nvSpPr>
          <p:cNvPr id="19" name="Text Placeholder 12">
            <a:extLst>
              <a:ext uri="{FF2B5EF4-FFF2-40B4-BE49-F238E27FC236}">
                <a16:creationId xmlns:a16="http://schemas.microsoft.com/office/drawing/2014/main" id="{F8197781-CE2D-4156-8182-86EED14981BE}"/>
              </a:ext>
            </a:extLst>
          </p:cNvPr>
          <p:cNvSpPr>
            <a:spLocks noGrp="1"/>
          </p:cNvSpPr>
          <p:nvPr>
            <p:ph type="body" sz="quarter" idx="20" hasCustomPrompt="1"/>
          </p:nvPr>
        </p:nvSpPr>
        <p:spPr>
          <a:xfrm>
            <a:off x="8987776" y="2221259"/>
            <a:ext cx="2391052" cy="439952"/>
          </a:xfrm>
          <a:prstGeom prst="rect">
            <a:avLst/>
          </a:prstGeom>
        </p:spPr>
        <p:txBody>
          <a:bodyPr/>
          <a:lstStyle>
            <a:lvl1pPr marL="0" indent="0">
              <a:buNone/>
              <a:defRPr sz="3200">
                <a:solidFill>
                  <a:srgbClr val="333F48"/>
                </a:solidFill>
                <a:latin typeface="Abadi Extra Light" panose="020B0204020104020204" pitchFamily="34" charset="0"/>
              </a:defRPr>
            </a:lvl1pPr>
          </a:lstStyle>
          <a:p>
            <a:pPr lvl="0"/>
            <a:r>
              <a:rPr lang="en-GB" dirty="0"/>
              <a:t>4</a:t>
            </a:r>
          </a:p>
        </p:txBody>
      </p:sp>
      <p:sp>
        <p:nvSpPr>
          <p:cNvPr id="12" name="Text Placeholder 9">
            <a:extLst>
              <a:ext uri="{FF2B5EF4-FFF2-40B4-BE49-F238E27FC236}">
                <a16:creationId xmlns:a16="http://schemas.microsoft.com/office/drawing/2014/main" id="{321C0472-D1F3-457F-B844-57B186105C8E}"/>
              </a:ext>
            </a:extLst>
          </p:cNvPr>
          <p:cNvSpPr>
            <a:spLocks noGrp="1"/>
          </p:cNvSpPr>
          <p:nvPr>
            <p:ph type="body" sz="quarter" idx="13" hasCustomPrompt="1"/>
          </p:nvPr>
        </p:nvSpPr>
        <p:spPr>
          <a:xfrm>
            <a:off x="783586" y="2896577"/>
            <a:ext cx="2231989" cy="2939778"/>
          </a:xfrm>
          <a:prstGeom prst="rect">
            <a:avLst/>
          </a:prstGeom>
        </p:spPr>
        <p:txBody>
          <a:bodyPr/>
          <a:lstStyle>
            <a:lvl1pPr marL="0" indent="0">
              <a:buClr>
                <a:schemeClr val="accent1"/>
              </a:buClr>
              <a:buFont typeface="Arial" panose="020B0604020202020204" pitchFamily="34" charset="0"/>
              <a:buNone/>
              <a:defRPr sz="1800">
                <a:latin typeface="Arial Nova Light" panose="020B0304020202020204" pitchFamily="34" charset="0"/>
              </a:defRPr>
            </a:lvl1pPr>
          </a:lstStyle>
          <a:p>
            <a:pPr lvl="0"/>
            <a:r>
              <a:rPr lang="en-GB" dirty="0"/>
              <a:t>Use these boxes to hold quotes, stats, and other key info.</a:t>
            </a:r>
          </a:p>
        </p:txBody>
      </p:sp>
      <p:sp>
        <p:nvSpPr>
          <p:cNvPr id="23" name="Text Placeholder 9">
            <a:extLst>
              <a:ext uri="{FF2B5EF4-FFF2-40B4-BE49-F238E27FC236}">
                <a16:creationId xmlns:a16="http://schemas.microsoft.com/office/drawing/2014/main" id="{6EF3A7AB-4499-491A-B05B-67ED75E5E29F}"/>
              </a:ext>
            </a:extLst>
          </p:cNvPr>
          <p:cNvSpPr>
            <a:spLocks noGrp="1"/>
          </p:cNvSpPr>
          <p:nvPr>
            <p:ph type="body" sz="quarter" idx="21" hasCustomPrompt="1"/>
          </p:nvPr>
        </p:nvSpPr>
        <p:spPr>
          <a:xfrm>
            <a:off x="3546864" y="2896576"/>
            <a:ext cx="2231989" cy="2939778"/>
          </a:xfrm>
          <a:prstGeom prst="rect">
            <a:avLst/>
          </a:prstGeom>
        </p:spPr>
        <p:txBody>
          <a:bodyPr/>
          <a:lstStyle>
            <a:lvl1pPr marL="0" indent="0">
              <a:buClr>
                <a:schemeClr val="accent1"/>
              </a:buClr>
              <a:buFont typeface="Arial" panose="020B0604020202020204" pitchFamily="34" charset="0"/>
              <a:buNone/>
              <a:defRPr sz="1800">
                <a:latin typeface="Arial Nova Light" panose="020B0304020202020204" pitchFamily="34" charset="0"/>
              </a:defRPr>
            </a:lvl1pPr>
          </a:lstStyle>
          <a:p>
            <a:pPr lvl="0"/>
            <a:r>
              <a:rPr lang="en-GB" dirty="0"/>
              <a:t>You can copy and paste them if you want to use them elsewhere in your presentation. </a:t>
            </a:r>
          </a:p>
        </p:txBody>
      </p:sp>
      <p:sp>
        <p:nvSpPr>
          <p:cNvPr id="24" name="Text Placeholder 9">
            <a:extLst>
              <a:ext uri="{FF2B5EF4-FFF2-40B4-BE49-F238E27FC236}">
                <a16:creationId xmlns:a16="http://schemas.microsoft.com/office/drawing/2014/main" id="{ABDD9FAE-0048-4DEB-985B-499E0A96D6FA}"/>
              </a:ext>
            </a:extLst>
          </p:cNvPr>
          <p:cNvSpPr>
            <a:spLocks noGrp="1"/>
          </p:cNvSpPr>
          <p:nvPr>
            <p:ph type="body" sz="quarter" idx="22" hasCustomPrompt="1"/>
          </p:nvPr>
        </p:nvSpPr>
        <p:spPr>
          <a:xfrm>
            <a:off x="6306055" y="2896576"/>
            <a:ext cx="2231989" cy="2939778"/>
          </a:xfrm>
          <a:prstGeom prst="rect">
            <a:avLst/>
          </a:prstGeom>
        </p:spPr>
        <p:txBody>
          <a:bodyPr/>
          <a:lstStyle>
            <a:lvl1pPr marL="0" indent="0">
              <a:buClr>
                <a:schemeClr val="bg1"/>
              </a:buClr>
              <a:buFont typeface="Arial" panose="020B0604020202020204" pitchFamily="34" charset="0"/>
              <a:buNone/>
              <a:defRPr sz="1800">
                <a:solidFill>
                  <a:schemeClr val="bg1"/>
                </a:solidFill>
                <a:latin typeface="Arial Nova Light" panose="020B0304020202020204" pitchFamily="34" charset="0"/>
              </a:defRPr>
            </a:lvl1pPr>
          </a:lstStyle>
          <a:p>
            <a:pPr lvl="0"/>
            <a:r>
              <a:rPr lang="en-GB" dirty="0"/>
              <a:t>Avoid using speech bubbles – use these boxes instead. </a:t>
            </a:r>
          </a:p>
        </p:txBody>
      </p:sp>
      <p:sp>
        <p:nvSpPr>
          <p:cNvPr id="25" name="Text Placeholder 9">
            <a:extLst>
              <a:ext uri="{FF2B5EF4-FFF2-40B4-BE49-F238E27FC236}">
                <a16:creationId xmlns:a16="http://schemas.microsoft.com/office/drawing/2014/main" id="{61EB8037-3EF5-4AAC-B73E-441EB2B105C5}"/>
              </a:ext>
            </a:extLst>
          </p:cNvPr>
          <p:cNvSpPr>
            <a:spLocks noGrp="1"/>
          </p:cNvSpPr>
          <p:nvPr>
            <p:ph type="body" sz="quarter" idx="23" hasCustomPrompt="1"/>
          </p:nvPr>
        </p:nvSpPr>
        <p:spPr>
          <a:xfrm>
            <a:off x="9069333" y="2896575"/>
            <a:ext cx="2231989" cy="2939778"/>
          </a:xfrm>
          <a:prstGeom prst="rect">
            <a:avLst/>
          </a:prstGeom>
        </p:spPr>
        <p:txBody>
          <a:bodyPr/>
          <a:lstStyle>
            <a:lvl1pPr marL="0" indent="0">
              <a:buClr>
                <a:schemeClr val="bg1"/>
              </a:buClr>
              <a:buFont typeface="Arial" panose="020B0604020202020204" pitchFamily="34" charset="0"/>
              <a:buNone/>
              <a:defRPr sz="1800">
                <a:solidFill>
                  <a:schemeClr val="bg1"/>
                </a:solidFill>
                <a:latin typeface="Arial Nova Light" panose="020B0304020202020204" pitchFamily="34" charset="0"/>
              </a:defRPr>
            </a:lvl1pPr>
          </a:lstStyle>
          <a:p>
            <a:r>
              <a:rPr lang="en-GB" dirty="0"/>
              <a:t>Please make sure that the text colour stands out on whatever blue box you choose to use.</a:t>
            </a:r>
          </a:p>
        </p:txBody>
      </p:sp>
      <p:sp>
        <p:nvSpPr>
          <p:cNvPr id="2" name="Slide Number Placeholder 1">
            <a:extLst>
              <a:ext uri="{FF2B5EF4-FFF2-40B4-BE49-F238E27FC236}">
                <a16:creationId xmlns:a16="http://schemas.microsoft.com/office/drawing/2014/main" id="{5B8DFC56-6406-40E3-9B79-CF4CEB885A12}"/>
              </a:ext>
            </a:extLst>
          </p:cNvPr>
          <p:cNvSpPr>
            <a:spLocks noGrp="1"/>
          </p:cNvSpPr>
          <p:nvPr>
            <p:ph type="sldNum" sz="quarter" idx="24"/>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2074226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hart 1">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039CF9C-184C-422C-BBA7-46F835E72789}"/>
              </a:ext>
            </a:extLst>
          </p:cNvPr>
          <p:cNvGraphicFramePr/>
          <p:nvPr userDrawn="1">
            <p:extLst>
              <p:ext uri="{D42A27DB-BD31-4B8C-83A1-F6EECF244321}">
                <p14:modId xmlns:p14="http://schemas.microsoft.com/office/powerpoint/2010/main" val="252958475"/>
              </p:ext>
            </p:extLst>
          </p:nvPr>
        </p:nvGraphicFramePr>
        <p:xfrm>
          <a:off x="5829300" y="1242483"/>
          <a:ext cx="6362700" cy="437303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AA5C8EEE-C1E4-435D-A317-62C57175E294}"/>
              </a:ext>
            </a:extLst>
          </p:cNvPr>
          <p:cNvSpPr/>
          <p:nvPr userDrawn="1"/>
        </p:nvSpPr>
        <p:spPr>
          <a:xfrm>
            <a:off x="6096000" y="0"/>
            <a:ext cx="6096000" cy="6858000"/>
          </a:xfrm>
          <a:prstGeom prst="rect">
            <a:avLst/>
          </a:prstGeom>
          <a:solidFill>
            <a:srgbClr val="009FDE"/>
          </a:solidFill>
          <a:ln w="12700" cap="flat" cmpd="sng" algn="ctr">
            <a:solidFill>
              <a:srgbClr val="009F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EFFFF"/>
              </a:solidFill>
              <a:effectLst/>
              <a:uLnTx/>
              <a:uFillTx/>
              <a:latin typeface="Gotham Rounded Light" pitchFamily="2" charset="0"/>
              <a:ea typeface="+mn-ea"/>
              <a:cs typeface="+mn-cs"/>
            </a:endParaRPr>
          </a:p>
        </p:txBody>
      </p:sp>
      <p:sp>
        <p:nvSpPr>
          <p:cNvPr id="8" name="Text Placeholder 6">
            <a:extLst>
              <a:ext uri="{FF2B5EF4-FFF2-40B4-BE49-F238E27FC236}">
                <a16:creationId xmlns:a16="http://schemas.microsoft.com/office/drawing/2014/main" id="{FB3FF6AC-D448-4C40-8C39-E4CB166C5C99}"/>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9" name="Text Placeholder 12">
            <a:extLst>
              <a:ext uri="{FF2B5EF4-FFF2-40B4-BE49-F238E27FC236}">
                <a16:creationId xmlns:a16="http://schemas.microsoft.com/office/drawing/2014/main" id="{DF911487-E811-44E3-A176-239F2D7389B9}"/>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1" name="Chart Placeholder 2">
            <a:extLst>
              <a:ext uri="{FF2B5EF4-FFF2-40B4-BE49-F238E27FC236}">
                <a16:creationId xmlns:a16="http://schemas.microsoft.com/office/drawing/2014/main" id="{15B8B040-CF09-4028-A16B-C1E00880CD4B}"/>
              </a:ext>
            </a:extLst>
          </p:cNvPr>
          <p:cNvSpPr>
            <a:spLocks noGrp="1"/>
          </p:cNvSpPr>
          <p:nvPr>
            <p:ph type="chart" sz="quarter" idx="14" hasCustomPrompt="1"/>
          </p:nvPr>
        </p:nvSpPr>
        <p:spPr>
          <a:xfrm>
            <a:off x="6778625" y="1344612"/>
            <a:ext cx="4730750" cy="4168775"/>
          </a:xfrm>
          <a:prstGeom prst="rect">
            <a:avLst/>
          </a:prstGeom>
        </p:spPr>
        <p:txBody>
          <a:bodyPr/>
          <a:lstStyle>
            <a:lvl1pPr marL="0" indent="0">
              <a:buNone/>
              <a:defRPr sz="2000">
                <a:solidFill>
                  <a:srgbClr val="333F48"/>
                </a:solidFill>
                <a:latin typeface="Abadi Extra Light" panose="020B0204020104020204" pitchFamily="34" charset="0"/>
              </a:defRPr>
            </a:lvl1pPr>
          </a:lstStyle>
          <a:p>
            <a:r>
              <a:rPr lang="en-GB" dirty="0"/>
              <a:t>Click to add chart</a:t>
            </a:r>
          </a:p>
        </p:txBody>
      </p:sp>
      <p:sp>
        <p:nvSpPr>
          <p:cNvPr id="12" name="Text Placeholder 11">
            <a:extLst>
              <a:ext uri="{FF2B5EF4-FFF2-40B4-BE49-F238E27FC236}">
                <a16:creationId xmlns:a16="http://schemas.microsoft.com/office/drawing/2014/main" id="{026E66AB-24F0-498C-8E1E-0C583C9D8186}"/>
              </a:ext>
            </a:extLst>
          </p:cNvPr>
          <p:cNvSpPr>
            <a:spLocks noGrp="1"/>
          </p:cNvSpPr>
          <p:nvPr>
            <p:ph type="body" sz="quarter" idx="13" hasCustomPrompt="1"/>
          </p:nvPr>
        </p:nvSpPr>
        <p:spPr>
          <a:xfrm>
            <a:off x="601734" y="1881555"/>
            <a:ext cx="5119795" cy="4548858"/>
          </a:xfrm>
          <a:prstGeom prst="rect">
            <a:avLst/>
          </a:prstGeom>
        </p:spPr>
        <p:txBody>
          <a:bodyPr/>
          <a:lstStyle>
            <a:lvl1pPr marL="0" indent="0">
              <a:buClr>
                <a:schemeClr val="accent1"/>
              </a:buClr>
              <a:buFont typeface="Arial" panose="020B0604020202020204" pitchFamily="34" charset="0"/>
              <a:buNone/>
              <a:defRPr sz="1800">
                <a:solidFill>
                  <a:srgbClr val="333F48"/>
                </a:solidFill>
                <a:latin typeface="Arial Nova Light" panose="020B0304020202020204" pitchFamily="34" charset="0"/>
              </a:defRPr>
            </a:lvl1pPr>
            <a:lvl2pPr marL="800100" indent="-342900">
              <a:buClr>
                <a:schemeClr val="accent1"/>
              </a:buClr>
              <a:buFont typeface="Arial" panose="020B0604020202020204" pitchFamily="34" charset="0"/>
              <a:buChar char="•"/>
              <a:defRPr sz="1800">
                <a:latin typeface="Arial Nova Light" panose="020B0304020202020204" pitchFamily="34" charset="0"/>
              </a:defRPr>
            </a:lvl2pPr>
            <a:lvl3pPr>
              <a:buClr>
                <a:schemeClr val="accent1"/>
              </a:buClr>
              <a:defRPr sz="1800">
                <a:latin typeface="Arial Nova Light" panose="020B0304020202020204" pitchFamily="34" charset="0"/>
              </a:defRPr>
            </a:lvl3pPr>
          </a:lstStyle>
          <a:p>
            <a:pPr lvl="0"/>
            <a:r>
              <a:rPr lang="en-GB" dirty="0"/>
              <a:t>Please use colours from our Thames Water palette when creating charts.</a:t>
            </a:r>
          </a:p>
        </p:txBody>
      </p:sp>
      <p:sp>
        <p:nvSpPr>
          <p:cNvPr id="2" name="Slide Number Placeholder 1">
            <a:extLst>
              <a:ext uri="{FF2B5EF4-FFF2-40B4-BE49-F238E27FC236}">
                <a16:creationId xmlns:a16="http://schemas.microsoft.com/office/drawing/2014/main" id="{5D6A4141-5655-4DDD-8B3A-A5A574F32DC0}"/>
              </a:ext>
            </a:extLst>
          </p:cNvPr>
          <p:cNvSpPr>
            <a:spLocks noGrp="1"/>
          </p:cNvSpPr>
          <p:nvPr>
            <p:ph type="sldNum" sz="quarter" idx="15"/>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2160929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2">
    <p:bg>
      <p:bgPr>
        <a:solidFill>
          <a:srgbClr val="009FDF"/>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85B35B4-704C-4E7C-87E1-9AAD27652791}"/>
              </a:ext>
            </a:extLst>
          </p:cNvPr>
          <p:cNvGraphicFramePr/>
          <p:nvPr userDrawn="1">
            <p:extLst>
              <p:ext uri="{D42A27DB-BD31-4B8C-83A1-F6EECF244321}">
                <p14:modId xmlns:p14="http://schemas.microsoft.com/office/powerpoint/2010/main" val="1344026554"/>
              </p:ext>
            </p:extLst>
          </p:nvPr>
        </p:nvGraphicFramePr>
        <p:xfrm>
          <a:off x="6827913" y="719666"/>
          <a:ext cx="4644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8FB6A4D6-0104-4AE6-B572-59D419767384}"/>
              </a:ext>
            </a:extLst>
          </p:cNvPr>
          <p:cNvSpPr/>
          <p:nvPr userDrawn="1"/>
        </p:nvSpPr>
        <p:spPr>
          <a:xfrm>
            <a:off x="6096000" y="0"/>
            <a:ext cx="6096000" cy="6858000"/>
          </a:xfrm>
          <a:prstGeom prst="rect">
            <a:avLst/>
          </a:prstGeom>
          <a:solidFill>
            <a:srgbClr val="FEFFFF"/>
          </a:solidFill>
          <a:ln w="12700" cap="flat" cmpd="sng" algn="ctr">
            <a:solidFill>
              <a:srgbClr val="FE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EFFFF"/>
              </a:solidFill>
              <a:effectLst/>
              <a:uLnTx/>
              <a:uFillTx/>
              <a:latin typeface="Gotham Rounded Light" pitchFamily="2" charset="0"/>
              <a:ea typeface="+mn-ea"/>
              <a:cs typeface="+mn-cs"/>
            </a:endParaRPr>
          </a:p>
        </p:txBody>
      </p:sp>
      <p:sp>
        <p:nvSpPr>
          <p:cNvPr id="8" name="Text Placeholder 6">
            <a:extLst>
              <a:ext uri="{FF2B5EF4-FFF2-40B4-BE49-F238E27FC236}">
                <a16:creationId xmlns:a16="http://schemas.microsoft.com/office/drawing/2014/main" id="{FDD46BD5-D163-4B9A-8567-9F6332B29FF6}"/>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latin typeface="Abadi Extra Light" panose="020B0204020104020204" pitchFamily="34" charset="0"/>
              </a:defRPr>
            </a:lvl1pPr>
          </a:lstStyle>
          <a:p>
            <a:pPr lvl="0"/>
            <a:r>
              <a:rPr lang="en-GB" dirty="0"/>
              <a:t>Click to add a subheading here</a:t>
            </a:r>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bg1"/>
                </a:solidFill>
                <a:latin typeface="Abadi Extra Light" panose="020B0204020104020204" pitchFamily="34" charset="0"/>
                <a:ea typeface="+mn-ea"/>
                <a:cs typeface="+mn-cs"/>
              </a:defRPr>
            </a:lvl1pPr>
          </a:lstStyle>
          <a:p>
            <a:pPr lvl="0"/>
            <a:r>
              <a:rPr lang="en-GB" dirty="0"/>
              <a:t>Click to add title here</a:t>
            </a:r>
          </a:p>
        </p:txBody>
      </p:sp>
      <p:sp>
        <p:nvSpPr>
          <p:cNvPr id="11" name="Chart Placeholder 2">
            <a:extLst>
              <a:ext uri="{FF2B5EF4-FFF2-40B4-BE49-F238E27FC236}">
                <a16:creationId xmlns:a16="http://schemas.microsoft.com/office/drawing/2014/main" id="{B93A40F9-6D3C-4565-9559-F897D7AC3770}"/>
              </a:ext>
            </a:extLst>
          </p:cNvPr>
          <p:cNvSpPr>
            <a:spLocks noGrp="1"/>
          </p:cNvSpPr>
          <p:nvPr>
            <p:ph type="chart" sz="quarter" idx="14" hasCustomPrompt="1"/>
          </p:nvPr>
        </p:nvSpPr>
        <p:spPr>
          <a:xfrm>
            <a:off x="6778625" y="1344612"/>
            <a:ext cx="4730750" cy="4168775"/>
          </a:xfrm>
          <a:prstGeom prst="rect">
            <a:avLst/>
          </a:prstGeom>
        </p:spPr>
        <p:txBody>
          <a:bodyPr/>
          <a:lstStyle>
            <a:lvl1pPr marL="0" indent="0">
              <a:buNone/>
              <a:defRPr sz="2000">
                <a:solidFill>
                  <a:srgbClr val="333F48"/>
                </a:solidFill>
                <a:latin typeface="Abadi Extra Light" panose="020B0204020104020204" pitchFamily="34" charset="0"/>
              </a:defRPr>
            </a:lvl1pPr>
          </a:lstStyle>
          <a:p>
            <a:r>
              <a:rPr lang="en-GB" dirty="0"/>
              <a:t>Click to add chart</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5119795" cy="4548858"/>
          </a:xfrm>
          <a:prstGeom prst="rect">
            <a:avLst/>
          </a:prstGeom>
        </p:spPr>
        <p:txBody>
          <a:bodyPr/>
          <a:lstStyle>
            <a:lvl1pPr marL="0" indent="0">
              <a:buClr>
                <a:schemeClr val="bg1"/>
              </a:buClr>
              <a:buFont typeface="Arial" panose="020B0604020202020204" pitchFamily="34" charset="0"/>
              <a:buNone/>
              <a:defRPr sz="1800">
                <a:solidFill>
                  <a:schemeClr val="bg1"/>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dirty="0"/>
              <a:t>Change the chart colours by clicking on the chart, selecting ‘design’ from the top bar, and then ‘change colours’. You can check out our brand colours in the brand guidelines. </a:t>
            </a:r>
          </a:p>
        </p:txBody>
      </p:sp>
      <p:sp>
        <p:nvSpPr>
          <p:cNvPr id="2" name="Slide Number Placeholder 1">
            <a:extLst>
              <a:ext uri="{FF2B5EF4-FFF2-40B4-BE49-F238E27FC236}">
                <a16:creationId xmlns:a16="http://schemas.microsoft.com/office/drawing/2014/main" id="{26509C9E-BF7E-48BC-89FF-9EDB4AD76773}"/>
              </a:ext>
            </a:extLst>
          </p:cNvPr>
          <p:cNvSpPr>
            <a:spLocks noGrp="1"/>
          </p:cNvSpPr>
          <p:nvPr>
            <p:ph type="sldNum" sz="quarter" idx="15"/>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182769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ll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FE33B1-ACB5-46DB-9F95-2458052CC4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3" y="0"/>
            <a:ext cx="12185374" cy="6858000"/>
          </a:xfrm>
          <a:prstGeom prst="rect">
            <a:avLst/>
          </a:prstGeom>
        </p:spPr>
      </p:pic>
    </p:spTree>
    <p:extLst>
      <p:ext uri="{BB962C8B-B14F-4D97-AF65-F5344CB8AC3E}">
        <p14:creationId xmlns:p14="http://schemas.microsoft.com/office/powerpoint/2010/main" val="38190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BB16A0E-ABF9-4205-AD29-D0E35A03E6DB}"/>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22" name="Text Placeholder 12">
            <a:extLst>
              <a:ext uri="{FF2B5EF4-FFF2-40B4-BE49-F238E27FC236}">
                <a16:creationId xmlns:a16="http://schemas.microsoft.com/office/drawing/2014/main" id="{C8600701-9472-4988-BDC8-926F6A076F11}"/>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23" name="Text Placeholder 3">
            <a:extLst>
              <a:ext uri="{FF2B5EF4-FFF2-40B4-BE49-F238E27FC236}">
                <a16:creationId xmlns:a16="http://schemas.microsoft.com/office/drawing/2014/main" id="{F20696DC-F688-4963-8158-ABAD4C17E58B}"/>
              </a:ext>
            </a:extLst>
          </p:cNvPr>
          <p:cNvSpPr>
            <a:spLocks noGrp="1"/>
          </p:cNvSpPr>
          <p:nvPr>
            <p:ph type="body" sz="quarter" idx="13" hasCustomPrompt="1"/>
          </p:nvPr>
        </p:nvSpPr>
        <p:spPr>
          <a:xfrm>
            <a:off x="1034256" y="2932456"/>
            <a:ext cx="1660109" cy="646331"/>
          </a:xfrm>
          <a:prstGeom prst="rect">
            <a:avLst/>
          </a:prstGeom>
        </p:spPr>
        <p:txBody>
          <a:bodyPr/>
          <a:lstStyle>
            <a:lvl1pPr marL="0" indent="0" algn="ctr">
              <a:buNone/>
              <a:defRPr sz="1800">
                <a:latin typeface="Arial Nova Light" panose="020B0304020202020204" pitchFamily="34" charset="0"/>
              </a:defRPr>
            </a:lvl1pPr>
          </a:lstStyle>
          <a:p>
            <a:pPr lvl="0"/>
            <a:r>
              <a:rPr lang="en-GB" dirty="0"/>
              <a:t>Click to add text here</a:t>
            </a:r>
          </a:p>
        </p:txBody>
      </p:sp>
      <p:sp>
        <p:nvSpPr>
          <p:cNvPr id="24" name="Text Placeholder 3">
            <a:extLst>
              <a:ext uri="{FF2B5EF4-FFF2-40B4-BE49-F238E27FC236}">
                <a16:creationId xmlns:a16="http://schemas.microsoft.com/office/drawing/2014/main" id="{4D9E87D9-A3BB-44A7-9163-52E7E68B180E}"/>
              </a:ext>
            </a:extLst>
          </p:cNvPr>
          <p:cNvSpPr>
            <a:spLocks noGrp="1"/>
          </p:cNvSpPr>
          <p:nvPr>
            <p:ph type="body" sz="quarter" idx="14" hasCustomPrompt="1"/>
          </p:nvPr>
        </p:nvSpPr>
        <p:spPr>
          <a:xfrm>
            <a:off x="4503944" y="2932455"/>
            <a:ext cx="1660109" cy="646331"/>
          </a:xfrm>
          <a:prstGeom prst="rect">
            <a:avLst/>
          </a:prstGeom>
        </p:spPr>
        <p:txBody>
          <a:bodyPr/>
          <a:lstStyle>
            <a:lvl1pPr marL="0" indent="0" algn="ctr">
              <a:buNone/>
              <a:defRPr sz="1800">
                <a:latin typeface="Arial Nova Light" panose="020B0304020202020204" pitchFamily="34" charset="0"/>
              </a:defRPr>
            </a:lvl1pPr>
          </a:lstStyle>
          <a:p>
            <a:pPr lvl="0"/>
            <a:r>
              <a:rPr lang="en-GB" dirty="0"/>
              <a:t>Click to add text here</a:t>
            </a:r>
          </a:p>
        </p:txBody>
      </p:sp>
      <p:sp>
        <p:nvSpPr>
          <p:cNvPr id="25" name="Text Placeholder 3">
            <a:extLst>
              <a:ext uri="{FF2B5EF4-FFF2-40B4-BE49-F238E27FC236}">
                <a16:creationId xmlns:a16="http://schemas.microsoft.com/office/drawing/2014/main" id="{0E86B112-6393-4CA5-8FB6-F641D0BB8F0A}"/>
              </a:ext>
            </a:extLst>
          </p:cNvPr>
          <p:cNvSpPr>
            <a:spLocks noGrp="1"/>
          </p:cNvSpPr>
          <p:nvPr>
            <p:ph type="body" sz="quarter" idx="15" hasCustomPrompt="1"/>
          </p:nvPr>
        </p:nvSpPr>
        <p:spPr>
          <a:xfrm>
            <a:off x="7989993" y="2932455"/>
            <a:ext cx="1660109" cy="646331"/>
          </a:xfrm>
          <a:prstGeom prst="rect">
            <a:avLst/>
          </a:prstGeom>
        </p:spPr>
        <p:txBody>
          <a:bodyPr/>
          <a:lstStyle>
            <a:lvl1pPr marL="0" indent="0" algn="ctr">
              <a:buNone/>
              <a:defRPr sz="1800">
                <a:latin typeface="Arial Nova Light" panose="020B0304020202020204" pitchFamily="34" charset="0"/>
              </a:defRPr>
            </a:lvl1pPr>
          </a:lstStyle>
          <a:p>
            <a:pPr lvl="0"/>
            <a:r>
              <a:rPr lang="en-GB" dirty="0"/>
              <a:t>Click to add text here</a:t>
            </a:r>
          </a:p>
        </p:txBody>
      </p:sp>
      <p:sp>
        <p:nvSpPr>
          <p:cNvPr id="26" name="Text Placeholder 3">
            <a:extLst>
              <a:ext uri="{FF2B5EF4-FFF2-40B4-BE49-F238E27FC236}">
                <a16:creationId xmlns:a16="http://schemas.microsoft.com/office/drawing/2014/main" id="{1E408E97-3041-4E29-BB92-15D802704EC8}"/>
              </a:ext>
            </a:extLst>
          </p:cNvPr>
          <p:cNvSpPr>
            <a:spLocks noGrp="1"/>
          </p:cNvSpPr>
          <p:nvPr>
            <p:ph type="body" sz="quarter" idx="16" hasCustomPrompt="1"/>
          </p:nvPr>
        </p:nvSpPr>
        <p:spPr>
          <a:xfrm>
            <a:off x="2740248" y="4353409"/>
            <a:ext cx="1660109" cy="646331"/>
          </a:xfrm>
          <a:prstGeom prst="rect">
            <a:avLst/>
          </a:prstGeom>
        </p:spPr>
        <p:txBody>
          <a:bodyPr/>
          <a:lstStyle>
            <a:lvl1pPr marL="0" indent="0" algn="ctr">
              <a:buNone/>
              <a:defRPr sz="1800">
                <a:latin typeface="Arial Nova Light" panose="020B0304020202020204" pitchFamily="34" charset="0"/>
              </a:defRPr>
            </a:lvl1pPr>
          </a:lstStyle>
          <a:p>
            <a:pPr lvl="0"/>
            <a:r>
              <a:rPr lang="en-GB" dirty="0"/>
              <a:t>Click to add text here</a:t>
            </a:r>
          </a:p>
        </p:txBody>
      </p:sp>
      <p:sp>
        <p:nvSpPr>
          <p:cNvPr id="27" name="Text Placeholder 3">
            <a:extLst>
              <a:ext uri="{FF2B5EF4-FFF2-40B4-BE49-F238E27FC236}">
                <a16:creationId xmlns:a16="http://schemas.microsoft.com/office/drawing/2014/main" id="{E266E8EE-8951-4C6A-85FF-C80F555984C4}"/>
              </a:ext>
            </a:extLst>
          </p:cNvPr>
          <p:cNvSpPr>
            <a:spLocks noGrp="1"/>
          </p:cNvSpPr>
          <p:nvPr>
            <p:ph type="body" sz="quarter" idx="17" hasCustomPrompt="1"/>
          </p:nvPr>
        </p:nvSpPr>
        <p:spPr>
          <a:xfrm>
            <a:off x="6218816" y="4355723"/>
            <a:ext cx="1660109" cy="646331"/>
          </a:xfrm>
          <a:prstGeom prst="rect">
            <a:avLst/>
          </a:prstGeom>
        </p:spPr>
        <p:txBody>
          <a:bodyPr/>
          <a:lstStyle>
            <a:lvl1pPr marL="0" indent="0" algn="ctr">
              <a:buNone/>
              <a:defRPr sz="1800">
                <a:latin typeface="Arial Nova Light" panose="020B0304020202020204" pitchFamily="34" charset="0"/>
              </a:defRPr>
            </a:lvl1pPr>
          </a:lstStyle>
          <a:p>
            <a:pPr lvl="0"/>
            <a:r>
              <a:rPr lang="en-GB" dirty="0"/>
              <a:t>Click to add text here</a:t>
            </a:r>
          </a:p>
        </p:txBody>
      </p:sp>
      <p:sp>
        <p:nvSpPr>
          <p:cNvPr id="28" name="Text Placeholder 3">
            <a:extLst>
              <a:ext uri="{FF2B5EF4-FFF2-40B4-BE49-F238E27FC236}">
                <a16:creationId xmlns:a16="http://schemas.microsoft.com/office/drawing/2014/main" id="{D0AEAC5E-DE4C-493D-AF95-3AFFEC44ECF9}"/>
              </a:ext>
            </a:extLst>
          </p:cNvPr>
          <p:cNvSpPr>
            <a:spLocks noGrp="1"/>
          </p:cNvSpPr>
          <p:nvPr>
            <p:ph type="body" sz="quarter" idx="18" hasCustomPrompt="1"/>
          </p:nvPr>
        </p:nvSpPr>
        <p:spPr>
          <a:xfrm>
            <a:off x="9697384" y="4353409"/>
            <a:ext cx="1660109" cy="646331"/>
          </a:xfrm>
          <a:prstGeom prst="rect">
            <a:avLst/>
          </a:prstGeom>
        </p:spPr>
        <p:txBody>
          <a:bodyPr/>
          <a:lstStyle>
            <a:lvl1pPr marL="0" indent="0" algn="ctr">
              <a:buNone/>
              <a:defRPr sz="1800">
                <a:latin typeface="Arial Nova Light" panose="020B0304020202020204" pitchFamily="34" charset="0"/>
              </a:defRPr>
            </a:lvl1pPr>
          </a:lstStyle>
          <a:p>
            <a:pPr lvl="0"/>
            <a:r>
              <a:rPr lang="en-GB" dirty="0"/>
              <a:t>Click to add text here</a:t>
            </a:r>
          </a:p>
        </p:txBody>
      </p:sp>
      <p:sp>
        <p:nvSpPr>
          <p:cNvPr id="2" name="Slide Number Placeholder 1">
            <a:extLst>
              <a:ext uri="{FF2B5EF4-FFF2-40B4-BE49-F238E27FC236}">
                <a16:creationId xmlns:a16="http://schemas.microsoft.com/office/drawing/2014/main" id="{B6C890C5-4E1D-47CD-B608-BF9E2BE171B8}"/>
              </a:ext>
            </a:extLst>
          </p:cNvPr>
          <p:cNvSpPr>
            <a:spLocks noGrp="1"/>
          </p:cNvSpPr>
          <p:nvPr>
            <p:ph type="sldNum" sz="quarter" idx="19"/>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2327753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s white">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B1CC4F88-8381-432B-9697-A4C3ECBD1C3D}"/>
              </a:ext>
            </a:extLst>
          </p:cNvPr>
          <p:cNvSpPr>
            <a:spLocks noGrp="1"/>
          </p:cNvSpPr>
          <p:nvPr>
            <p:ph type="body" sz="quarter" idx="13" hasCustomPrompt="1"/>
          </p:nvPr>
        </p:nvSpPr>
        <p:spPr>
          <a:xfrm>
            <a:off x="1151928" y="5381628"/>
            <a:ext cx="2318780" cy="338554"/>
          </a:xfrm>
          <a:prstGeom prst="rect">
            <a:avLst/>
          </a:prstGeom>
        </p:spPr>
        <p:txBody>
          <a:bodyPr/>
          <a:lstStyle>
            <a:lvl1pPr marL="0" indent="0" algn="ctr">
              <a:buNone/>
              <a:defRPr sz="1800">
                <a:solidFill>
                  <a:srgbClr val="333F48"/>
                </a:solidFill>
                <a:latin typeface="Arial Nova Light" panose="020B0304020202020204" pitchFamily="34" charset="0"/>
              </a:defRPr>
            </a:lvl1pPr>
          </a:lstStyle>
          <a:p>
            <a:pPr lvl="0"/>
            <a:r>
              <a:rPr lang="en-GB" dirty="0"/>
              <a:t>Click to add a caption</a:t>
            </a:r>
          </a:p>
        </p:txBody>
      </p:sp>
      <p:sp>
        <p:nvSpPr>
          <p:cNvPr id="9" name="Text Placeholder 15">
            <a:extLst>
              <a:ext uri="{FF2B5EF4-FFF2-40B4-BE49-F238E27FC236}">
                <a16:creationId xmlns:a16="http://schemas.microsoft.com/office/drawing/2014/main" id="{B25CBFB6-4A02-4C41-98C6-468928891FC6}"/>
              </a:ext>
            </a:extLst>
          </p:cNvPr>
          <p:cNvSpPr>
            <a:spLocks noGrp="1"/>
          </p:cNvSpPr>
          <p:nvPr>
            <p:ph type="body" sz="quarter" idx="14" hasCustomPrompt="1"/>
          </p:nvPr>
        </p:nvSpPr>
        <p:spPr>
          <a:xfrm>
            <a:off x="4936608" y="5381627"/>
            <a:ext cx="2318780" cy="338554"/>
          </a:xfrm>
          <a:prstGeom prst="rect">
            <a:avLst/>
          </a:prstGeom>
        </p:spPr>
        <p:txBody>
          <a:bodyPr/>
          <a:lstStyle>
            <a:lvl1pPr marL="0" indent="0" algn="ctr">
              <a:buNone/>
              <a:defRPr sz="1800">
                <a:solidFill>
                  <a:srgbClr val="333F48"/>
                </a:solidFill>
                <a:latin typeface="Arial Nova Light" panose="020B0304020202020204" pitchFamily="34" charset="0"/>
              </a:defRPr>
            </a:lvl1pPr>
          </a:lstStyle>
          <a:p>
            <a:pPr lvl="0"/>
            <a:r>
              <a:rPr lang="en-GB" dirty="0"/>
              <a:t>Click to add a caption</a:t>
            </a:r>
          </a:p>
        </p:txBody>
      </p:sp>
      <p:sp>
        <p:nvSpPr>
          <p:cNvPr id="10" name="Text Placeholder 15">
            <a:extLst>
              <a:ext uri="{FF2B5EF4-FFF2-40B4-BE49-F238E27FC236}">
                <a16:creationId xmlns:a16="http://schemas.microsoft.com/office/drawing/2014/main" id="{7B103E14-32FF-4E2C-A53F-430633DBA847}"/>
              </a:ext>
            </a:extLst>
          </p:cNvPr>
          <p:cNvSpPr>
            <a:spLocks noGrp="1"/>
          </p:cNvSpPr>
          <p:nvPr>
            <p:ph type="body" sz="quarter" idx="15" hasCustomPrompt="1"/>
          </p:nvPr>
        </p:nvSpPr>
        <p:spPr>
          <a:xfrm>
            <a:off x="8721288" y="5381627"/>
            <a:ext cx="2318780" cy="338554"/>
          </a:xfrm>
          <a:prstGeom prst="rect">
            <a:avLst/>
          </a:prstGeom>
        </p:spPr>
        <p:txBody>
          <a:bodyPr/>
          <a:lstStyle>
            <a:lvl1pPr marL="0" indent="0" algn="ctr">
              <a:buNone/>
              <a:defRPr sz="1800">
                <a:solidFill>
                  <a:srgbClr val="333F48"/>
                </a:solidFill>
                <a:latin typeface="Arial Nova Light" panose="020B0304020202020204" pitchFamily="34" charset="0"/>
              </a:defRPr>
            </a:lvl1pPr>
          </a:lstStyle>
          <a:p>
            <a:pPr lvl="0"/>
            <a:r>
              <a:rPr lang="en-GB" dirty="0"/>
              <a:t>Click to add a caption</a:t>
            </a:r>
          </a:p>
        </p:txBody>
      </p:sp>
      <p:sp>
        <p:nvSpPr>
          <p:cNvPr id="11" name="Text Placeholder 3">
            <a:extLst>
              <a:ext uri="{FF2B5EF4-FFF2-40B4-BE49-F238E27FC236}">
                <a16:creationId xmlns:a16="http://schemas.microsoft.com/office/drawing/2014/main" id="{19E10FBC-C0A7-49D7-AD12-56DEAED255D7}"/>
              </a:ext>
            </a:extLst>
          </p:cNvPr>
          <p:cNvSpPr txBox="1">
            <a:spLocks/>
          </p:cNvSpPr>
          <p:nvPr userDrawn="1"/>
        </p:nvSpPr>
        <p:spPr>
          <a:xfrm>
            <a:off x="871457" y="2318298"/>
            <a:ext cx="2879725" cy="2879725"/>
          </a:xfrm>
          <a:prstGeom prst="ellipse">
            <a:avLst/>
          </a:prstGeom>
          <a:solidFill>
            <a:srgbClr val="009FDF"/>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l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FEFFFF"/>
              </a:solidFill>
              <a:effectLst/>
              <a:uLnTx/>
              <a:uFillTx/>
              <a:latin typeface="Arial Nova Light" panose="020B0304020202020204" pitchFamily="34" charset="0"/>
              <a:ea typeface="+mn-ea"/>
              <a:cs typeface="+mn-cs"/>
            </a:endParaRPr>
          </a:p>
        </p:txBody>
      </p:sp>
      <p:sp>
        <p:nvSpPr>
          <p:cNvPr id="12" name="Text Placeholder 4">
            <a:extLst>
              <a:ext uri="{FF2B5EF4-FFF2-40B4-BE49-F238E27FC236}">
                <a16:creationId xmlns:a16="http://schemas.microsoft.com/office/drawing/2014/main" id="{0EA6B9C1-3EA1-4298-9DC7-C6E4B5D766CF}"/>
              </a:ext>
            </a:extLst>
          </p:cNvPr>
          <p:cNvSpPr txBox="1">
            <a:spLocks/>
          </p:cNvSpPr>
          <p:nvPr userDrawn="1"/>
        </p:nvSpPr>
        <p:spPr>
          <a:xfrm>
            <a:off x="4656138" y="2318298"/>
            <a:ext cx="2879725" cy="2879725"/>
          </a:xfrm>
          <a:prstGeom prst="ellipse">
            <a:avLst/>
          </a:prstGeom>
          <a:solidFill>
            <a:srgbClr val="5BC4F1"/>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13" name="Text Placeholder 5">
            <a:extLst>
              <a:ext uri="{FF2B5EF4-FFF2-40B4-BE49-F238E27FC236}">
                <a16:creationId xmlns:a16="http://schemas.microsoft.com/office/drawing/2014/main" id="{634435CB-D068-4336-8272-D15EC7A57871}"/>
              </a:ext>
            </a:extLst>
          </p:cNvPr>
          <p:cNvSpPr txBox="1">
            <a:spLocks/>
          </p:cNvSpPr>
          <p:nvPr userDrawn="1"/>
        </p:nvSpPr>
        <p:spPr>
          <a:xfrm>
            <a:off x="8440818" y="2318298"/>
            <a:ext cx="2879725" cy="2879725"/>
          </a:xfrm>
          <a:prstGeom prst="ellipse">
            <a:avLst/>
          </a:prstGeom>
          <a:solidFill>
            <a:srgbClr val="A0DAF7"/>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17" name="Text Placeholder 6">
            <a:extLst>
              <a:ext uri="{FF2B5EF4-FFF2-40B4-BE49-F238E27FC236}">
                <a16:creationId xmlns:a16="http://schemas.microsoft.com/office/drawing/2014/main" id="{7F723C90-0201-4A5A-B24A-DEAE183C3D13}"/>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18" name="Text Placeholder 12">
            <a:extLst>
              <a:ext uri="{FF2B5EF4-FFF2-40B4-BE49-F238E27FC236}">
                <a16:creationId xmlns:a16="http://schemas.microsoft.com/office/drawing/2014/main" id="{0E8591DE-426B-4556-96B4-4277547337E6}"/>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9" name="Text Placeholder 2">
            <a:extLst>
              <a:ext uri="{FF2B5EF4-FFF2-40B4-BE49-F238E27FC236}">
                <a16:creationId xmlns:a16="http://schemas.microsoft.com/office/drawing/2014/main" id="{BC30EDC5-60C9-4942-AC5F-4BD99066DD3B}"/>
              </a:ext>
            </a:extLst>
          </p:cNvPr>
          <p:cNvSpPr>
            <a:spLocks noGrp="1"/>
          </p:cNvSpPr>
          <p:nvPr>
            <p:ph type="body" sz="quarter" idx="16" hasCustomPrompt="1"/>
          </p:nvPr>
        </p:nvSpPr>
        <p:spPr>
          <a:xfrm>
            <a:off x="1248508" y="2786917"/>
            <a:ext cx="2119313" cy="1935163"/>
          </a:xfrm>
          <a:prstGeom prst="rect">
            <a:avLst/>
          </a:prstGeom>
        </p:spPr>
        <p:txBody>
          <a:bodyPr/>
          <a:lstStyle>
            <a:lvl1pPr marL="0" indent="0" algn="ctr">
              <a:buNone/>
              <a:defRPr sz="2400">
                <a:solidFill>
                  <a:schemeClr val="bg1"/>
                </a:solidFill>
                <a:latin typeface="Arial Nova Light" panose="020B0304020202020204" pitchFamily="34" charset="0"/>
              </a:defRPr>
            </a:lvl1pPr>
          </a:lstStyle>
          <a:p>
            <a:pPr lvl="0"/>
            <a:r>
              <a:rPr lang="en-GB" dirty="0"/>
              <a:t>Click to add text here</a:t>
            </a:r>
          </a:p>
        </p:txBody>
      </p:sp>
      <p:sp>
        <p:nvSpPr>
          <p:cNvPr id="20" name="Text Placeholder 2">
            <a:extLst>
              <a:ext uri="{FF2B5EF4-FFF2-40B4-BE49-F238E27FC236}">
                <a16:creationId xmlns:a16="http://schemas.microsoft.com/office/drawing/2014/main" id="{48AD77A6-57AE-462A-8678-62FDD52CD68F}"/>
              </a:ext>
            </a:extLst>
          </p:cNvPr>
          <p:cNvSpPr>
            <a:spLocks noGrp="1"/>
          </p:cNvSpPr>
          <p:nvPr>
            <p:ph type="body" sz="quarter" idx="17" hasCustomPrompt="1"/>
          </p:nvPr>
        </p:nvSpPr>
        <p:spPr>
          <a:xfrm>
            <a:off x="5036341" y="2786917"/>
            <a:ext cx="2119313" cy="1935163"/>
          </a:xfrm>
          <a:prstGeom prst="rect">
            <a:avLst/>
          </a:prstGeom>
        </p:spPr>
        <p:txBody>
          <a:bodyPr/>
          <a:lstStyle>
            <a:lvl1pPr marL="0" indent="0" algn="ctr">
              <a:buNone/>
              <a:defRPr sz="2400">
                <a:solidFill>
                  <a:schemeClr val="bg1"/>
                </a:solidFill>
                <a:latin typeface="Arial Nova Light" panose="020B0304020202020204" pitchFamily="34" charset="0"/>
              </a:defRPr>
            </a:lvl1pPr>
          </a:lstStyle>
          <a:p>
            <a:pPr lvl="0"/>
            <a:r>
              <a:rPr lang="en-GB" dirty="0"/>
              <a:t>You can use these circles to hold facts and figures</a:t>
            </a:r>
          </a:p>
        </p:txBody>
      </p:sp>
      <p:sp>
        <p:nvSpPr>
          <p:cNvPr id="21" name="Text Placeholder 2">
            <a:extLst>
              <a:ext uri="{FF2B5EF4-FFF2-40B4-BE49-F238E27FC236}">
                <a16:creationId xmlns:a16="http://schemas.microsoft.com/office/drawing/2014/main" id="{E8FF1C63-F91B-48B2-80DB-A527C1B2991F}"/>
              </a:ext>
            </a:extLst>
          </p:cNvPr>
          <p:cNvSpPr>
            <a:spLocks noGrp="1"/>
          </p:cNvSpPr>
          <p:nvPr>
            <p:ph type="body" sz="quarter" idx="18" hasCustomPrompt="1"/>
          </p:nvPr>
        </p:nvSpPr>
        <p:spPr>
          <a:xfrm>
            <a:off x="8824179" y="2786917"/>
            <a:ext cx="2119313" cy="1935163"/>
          </a:xfrm>
          <a:prstGeom prst="rect">
            <a:avLst/>
          </a:prstGeom>
        </p:spPr>
        <p:txBody>
          <a:bodyPr/>
          <a:lstStyle>
            <a:lvl1pPr marL="0" indent="0" algn="ctr">
              <a:buNone/>
              <a:defRPr sz="2400">
                <a:solidFill>
                  <a:schemeClr val="tx1"/>
                </a:solidFill>
                <a:latin typeface="Arial Nova Light" panose="020B0304020202020204" pitchFamily="34" charset="0"/>
              </a:defRPr>
            </a:lvl1pPr>
          </a:lstStyle>
          <a:p>
            <a:pPr lvl="0"/>
            <a:r>
              <a:rPr lang="en-GB" dirty="0"/>
              <a:t>Or to pull out key quotes</a:t>
            </a:r>
          </a:p>
        </p:txBody>
      </p:sp>
      <p:sp>
        <p:nvSpPr>
          <p:cNvPr id="2" name="Slide Number Placeholder 1">
            <a:extLst>
              <a:ext uri="{FF2B5EF4-FFF2-40B4-BE49-F238E27FC236}">
                <a16:creationId xmlns:a16="http://schemas.microsoft.com/office/drawing/2014/main" id="{7F650231-41A7-466D-96F8-5A3785842973}"/>
              </a:ext>
            </a:extLst>
          </p:cNvPr>
          <p:cNvSpPr>
            <a:spLocks noGrp="1"/>
          </p:cNvSpPr>
          <p:nvPr>
            <p:ph type="sldNum" sz="quarter" idx="19"/>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2737132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s blue">
    <p:bg>
      <p:bgPr>
        <a:solidFill>
          <a:srgbClr val="009FDF"/>
        </a:solid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EF1C060-8C77-4BAC-A328-E408E8204546}"/>
              </a:ext>
            </a:extLst>
          </p:cNvPr>
          <p:cNvSpPr txBox="1">
            <a:spLocks/>
          </p:cNvSpPr>
          <p:nvPr userDrawn="1"/>
        </p:nvSpPr>
        <p:spPr>
          <a:xfrm>
            <a:off x="871457" y="2318298"/>
            <a:ext cx="2879725" cy="2879725"/>
          </a:xfrm>
          <a:prstGeom prst="ellipse">
            <a:avLst/>
          </a:prstGeom>
          <a:solidFill>
            <a:srgbClr val="052B52"/>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l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FEFFFF"/>
              </a:solidFill>
              <a:effectLst/>
              <a:uLnTx/>
              <a:uFillTx/>
              <a:latin typeface="Arial Nova Light" panose="020B0304020202020204" pitchFamily="34" charset="0"/>
              <a:ea typeface="+mn-ea"/>
              <a:cs typeface="+mn-cs"/>
            </a:endParaRPr>
          </a:p>
        </p:txBody>
      </p:sp>
      <p:sp>
        <p:nvSpPr>
          <p:cNvPr id="7" name="Text Placeholder 4">
            <a:extLst>
              <a:ext uri="{FF2B5EF4-FFF2-40B4-BE49-F238E27FC236}">
                <a16:creationId xmlns:a16="http://schemas.microsoft.com/office/drawing/2014/main" id="{C5B71257-E81E-40F6-8476-20E57C65F509}"/>
              </a:ext>
            </a:extLst>
          </p:cNvPr>
          <p:cNvSpPr txBox="1">
            <a:spLocks/>
          </p:cNvSpPr>
          <p:nvPr userDrawn="1"/>
        </p:nvSpPr>
        <p:spPr>
          <a:xfrm>
            <a:off x="4656138" y="2318298"/>
            <a:ext cx="2879725" cy="2879725"/>
          </a:xfrm>
          <a:prstGeom prst="ellipse">
            <a:avLst/>
          </a:prstGeom>
          <a:solidFill>
            <a:srgbClr val="5BC4F1"/>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8" name="Text Placeholder 5">
            <a:extLst>
              <a:ext uri="{FF2B5EF4-FFF2-40B4-BE49-F238E27FC236}">
                <a16:creationId xmlns:a16="http://schemas.microsoft.com/office/drawing/2014/main" id="{3AED16DA-ED31-4A69-8691-22BDD29BA6B7}"/>
              </a:ext>
            </a:extLst>
          </p:cNvPr>
          <p:cNvSpPr txBox="1">
            <a:spLocks/>
          </p:cNvSpPr>
          <p:nvPr userDrawn="1"/>
        </p:nvSpPr>
        <p:spPr>
          <a:xfrm>
            <a:off x="8440818" y="2318298"/>
            <a:ext cx="2879725" cy="2879725"/>
          </a:xfrm>
          <a:prstGeom prst="ellipse">
            <a:avLst/>
          </a:prstGeom>
          <a:solidFill>
            <a:srgbClr val="A0DAF7"/>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11" name="Text Placeholder 15">
            <a:extLst>
              <a:ext uri="{FF2B5EF4-FFF2-40B4-BE49-F238E27FC236}">
                <a16:creationId xmlns:a16="http://schemas.microsoft.com/office/drawing/2014/main" id="{3FF819DA-F571-4861-9340-5053C6EF9710}"/>
              </a:ext>
            </a:extLst>
          </p:cNvPr>
          <p:cNvSpPr>
            <a:spLocks noGrp="1"/>
          </p:cNvSpPr>
          <p:nvPr>
            <p:ph type="body" sz="quarter" idx="13" hasCustomPrompt="1"/>
          </p:nvPr>
        </p:nvSpPr>
        <p:spPr>
          <a:xfrm>
            <a:off x="1151928" y="5381628"/>
            <a:ext cx="2318780" cy="338554"/>
          </a:xfrm>
          <a:prstGeom prst="rect">
            <a:avLst/>
          </a:prstGeom>
        </p:spPr>
        <p:txBody>
          <a:bodyPr/>
          <a:lstStyle>
            <a:lvl1pPr marL="0" indent="0" algn="ctr">
              <a:buNone/>
              <a:defRPr sz="1800">
                <a:solidFill>
                  <a:schemeClr val="bg1"/>
                </a:solidFill>
                <a:latin typeface="Arial Nova Light" panose="020B0304020202020204" pitchFamily="34" charset="0"/>
              </a:defRPr>
            </a:lvl1pPr>
          </a:lstStyle>
          <a:p>
            <a:pPr lvl="0"/>
            <a:r>
              <a:rPr lang="en-GB" dirty="0"/>
              <a:t>Click to add a caption</a:t>
            </a:r>
          </a:p>
        </p:txBody>
      </p:sp>
      <p:sp>
        <p:nvSpPr>
          <p:cNvPr id="12" name="Text Placeholder 15">
            <a:extLst>
              <a:ext uri="{FF2B5EF4-FFF2-40B4-BE49-F238E27FC236}">
                <a16:creationId xmlns:a16="http://schemas.microsoft.com/office/drawing/2014/main" id="{F5F6A0CA-72BE-4C59-A35E-90A51958E0C7}"/>
              </a:ext>
            </a:extLst>
          </p:cNvPr>
          <p:cNvSpPr>
            <a:spLocks noGrp="1"/>
          </p:cNvSpPr>
          <p:nvPr>
            <p:ph type="body" sz="quarter" idx="14" hasCustomPrompt="1"/>
          </p:nvPr>
        </p:nvSpPr>
        <p:spPr>
          <a:xfrm>
            <a:off x="4936608" y="5381627"/>
            <a:ext cx="2318780" cy="338554"/>
          </a:xfrm>
          <a:prstGeom prst="rect">
            <a:avLst/>
          </a:prstGeom>
        </p:spPr>
        <p:txBody>
          <a:bodyPr/>
          <a:lstStyle>
            <a:lvl1pPr marL="0" indent="0" algn="ctr">
              <a:buNone/>
              <a:defRPr sz="1800">
                <a:solidFill>
                  <a:schemeClr val="bg1"/>
                </a:solidFill>
                <a:latin typeface="Arial Nova Light" panose="020B0304020202020204" pitchFamily="34" charset="0"/>
              </a:defRPr>
            </a:lvl1pPr>
          </a:lstStyle>
          <a:p>
            <a:pPr lvl="0"/>
            <a:r>
              <a:rPr lang="en-GB" dirty="0"/>
              <a:t>Click to add a caption</a:t>
            </a:r>
          </a:p>
        </p:txBody>
      </p:sp>
      <p:sp>
        <p:nvSpPr>
          <p:cNvPr id="13" name="Text Placeholder 15">
            <a:extLst>
              <a:ext uri="{FF2B5EF4-FFF2-40B4-BE49-F238E27FC236}">
                <a16:creationId xmlns:a16="http://schemas.microsoft.com/office/drawing/2014/main" id="{C5F7C8CC-4867-41D4-869B-B02E501024CA}"/>
              </a:ext>
            </a:extLst>
          </p:cNvPr>
          <p:cNvSpPr>
            <a:spLocks noGrp="1"/>
          </p:cNvSpPr>
          <p:nvPr>
            <p:ph type="body" sz="quarter" idx="15" hasCustomPrompt="1"/>
          </p:nvPr>
        </p:nvSpPr>
        <p:spPr>
          <a:xfrm>
            <a:off x="8721288" y="5381627"/>
            <a:ext cx="2318780" cy="338554"/>
          </a:xfrm>
          <a:prstGeom prst="rect">
            <a:avLst/>
          </a:prstGeom>
        </p:spPr>
        <p:txBody>
          <a:bodyPr/>
          <a:lstStyle>
            <a:lvl1pPr marL="0" indent="0" algn="ctr">
              <a:buNone/>
              <a:defRPr sz="1800">
                <a:solidFill>
                  <a:schemeClr val="bg1"/>
                </a:solidFill>
                <a:latin typeface="Arial Nova Light" panose="020B0304020202020204" pitchFamily="34" charset="0"/>
              </a:defRPr>
            </a:lvl1pPr>
          </a:lstStyle>
          <a:p>
            <a:pPr lvl="0"/>
            <a:r>
              <a:rPr lang="en-GB" dirty="0"/>
              <a:t>Click to add a caption</a:t>
            </a:r>
          </a:p>
        </p:txBody>
      </p:sp>
      <p:sp>
        <p:nvSpPr>
          <p:cNvPr id="17" name="Text Placeholder 6">
            <a:extLst>
              <a:ext uri="{FF2B5EF4-FFF2-40B4-BE49-F238E27FC236}">
                <a16:creationId xmlns:a16="http://schemas.microsoft.com/office/drawing/2014/main" id="{7F5D4561-606B-4C5F-86A6-6BA6A43293C8}"/>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18" name="Text Placeholder 12">
            <a:extLst>
              <a:ext uri="{FF2B5EF4-FFF2-40B4-BE49-F238E27FC236}">
                <a16:creationId xmlns:a16="http://schemas.microsoft.com/office/drawing/2014/main" id="{977204FA-8746-427D-844B-D1532A611E01}"/>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bg1"/>
                </a:solidFill>
                <a:latin typeface="Abadi Extra Light" panose="020B0204020104020204" pitchFamily="34" charset="0"/>
                <a:ea typeface="+mn-ea"/>
                <a:cs typeface="+mn-cs"/>
              </a:defRPr>
            </a:lvl1pPr>
          </a:lstStyle>
          <a:p>
            <a:pPr lvl="0"/>
            <a:r>
              <a:rPr lang="en-GB" dirty="0"/>
              <a:t>Click to add title here</a:t>
            </a:r>
          </a:p>
        </p:txBody>
      </p:sp>
      <p:sp>
        <p:nvSpPr>
          <p:cNvPr id="19" name="Text Placeholder 2">
            <a:extLst>
              <a:ext uri="{FF2B5EF4-FFF2-40B4-BE49-F238E27FC236}">
                <a16:creationId xmlns:a16="http://schemas.microsoft.com/office/drawing/2014/main" id="{34C7BFA7-09D5-4913-A687-CC4AD3AAE03D}"/>
              </a:ext>
            </a:extLst>
          </p:cNvPr>
          <p:cNvSpPr>
            <a:spLocks noGrp="1"/>
          </p:cNvSpPr>
          <p:nvPr>
            <p:ph type="body" sz="quarter" idx="16" hasCustomPrompt="1"/>
          </p:nvPr>
        </p:nvSpPr>
        <p:spPr>
          <a:xfrm>
            <a:off x="1248508" y="2786917"/>
            <a:ext cx="2119313" cy="1935163"/>
          </a:xfrm>
          <a:prstGeom prst="rect">
            <a:avLst/>
          </a:prstGeom>
        </p:spPr>
        <p:txBody>
          <a:bodyPr/>
          <a:lstStyle>
            <a:lvl1pPr marL="0" indent="0" algn="ctr">
              <a:buNone/>
              <a:defRPr sz="2400">
                <a:solidFill>
                  <a:schemeClr val="bg1"/>
                </a:solidFill>
                <a:latin typeface="Arial Nova Light" panose="020B0304020202020204" pitchFamily="34" charset="0"/>
              </a:defRPr>
            </a:lvl1pPr>
          </a:lstStyle>
          <a:p>
            <a:pPr lvl="0"/>
            <a:r>
              <a:rPr lang="en-GB" dirty="0"/>
              <a:t>Click to add text here</a:t>
            </a:r>
          </a:p>
        </p:txBody>
      </p:sp>
      <p:sp>
        <p:nvSpPr>
          <p:cNvPr id="20" name="Text Placeholder 2">
            <a:extLst>
              <a:ext uri="{FF2B5EF4-FFF2-40B4-BE49-F238E27FC236}">
                <a16:creationId xmlns:a16="http://schemas.microsoft.com/office/drawing/2014/main" id="{66E63FDA-B158-4890-96A5-0D5B06705C03}"/>
              </a:ext>
            </a:extLst>
          </p:cNvPr>
          <p:cNvSpPr>
            <a:spLocks noGrp="1"/>
          </p:cNvSpPr>
          <p:nvPr>
            <p:ph type="body" sz="quarter" idx="17" hasCustomPrompt="1"/>
          </p:nvPr>
        </p:nvSpPr>
        <p:spPr>
          <a:xfrm>
            <a:off x="5036341" y="2786917"/>
            <a:ext cx="2119313" cy="1935163"/>
          </a:xfrm>
          <a:prstGeom prst="rect">
            <a:avLst/>
          </a:prstGeom>
        </p:spPr>
        <p:txBody>
          <a:bodyPr/>
          <a:lstStyle>
            <a:lvl1pPr marL="0" indent="0" algn="ctr">
              <a:buNone/>
              <a:defRPr sz="2400">
                <a:solidFill>
                  <a:schemeClr val="bg1"/>
                </a:solidFill>
                <a:latin typeface="Arial Nova Light" panose="020B0304020202020204" pitchFamily="34" charset="0"/>
              </a:defRPr>
            </a:lvl1pPr>
          </a:lstStyle>
          <a:p>
            <a:pPr lvl="0"/>
            <a:r>
              <a:rPr lang="en-GB" dirty="0"/>
              <a:t>You can use these circles to hold facts and figures</a:t>
            </a:r>
          </a:p>
        </p:txBody>
      </p:sp>
      <p:sp>
        <p:nvSpPr>
          <p:cNvPr id="21" name="Text Placeholder 2">
            <a:extLst>
              <a:ext uri="{FF2B5EF4-FFF2-40B4-BE49-F238E27FC236}">
                <a16:creationId xmlns:a16="http://schemas.microsoft.com/office/drawing/2014/main" id="{9D1AE814-1E64-4BDB-9439-16325DFBC0B1}"/>
              </a:ext>
            </a:extLst>
          </p:cNvPr>
          <p:cNvSpPr>
            <a:spLocks noGrp="1"/>
          </p:cNvSpPr>
          <p:nvPr>
            <p:ph type="body" sz="quarter" idx="18" hasCustomPrompt="1"/>
          </p:nvPr>
        </p:nvSpPr>
        <p:spPr>
          <a:xfrm>
            <a:off x="8824179" y="2786917"/>
            <a:ext cx="2119313" cy="1935163"/>
          </a:xfrm>
          <a:prstGeom prst="rect">
            <a:avLst/>
          </a:prstGeom>
        </p:spPr>
        <p:txBody>
          <a:bodyPr/>
          <a:lstStyle>
            <a:lvl1pPr marL="0" indent="0" algn="ctr">
              <a:buNone/>
              <a:defRPr sz="2400">
                <a:solidFill>
                  <a:schemeClr val="tx1"/>
                </a:solidFill>
                <a:latin typeface="Arial Nova Light" panose="020B0304020202020204" pitchFamily="34" charset="0"/>
              </a:defRPr>
            </a:lvl1pPr>
          </a:lstStyle>
          <a:p>
            <a:pPr lvl="0"/>
            <a:r>
              <a:rPr lang="en-GB" dirty="0"/>
              <a:t>Or to pull out key quotes</a:t>
            </a:r>
          </a:p>
        </p:txBody>
      </p:sp>
      <p:sp>
        <p:nvSpPr>
          <p:cNvPr id="2" name="Slide Number Placeholder 1">
            <a:extLst>
              <a:ext uri="{FF2B5EF4-FFF2-40B4-BE49-F238E27FC236}">
                <a16:creationId xmlns:a16="http://schemas.microsoft.com/office/drawing/2014/main" id="{A6F3601F-91BE-4AF0-AFEB-C6FAB6C6F62C}"/>
              </a:ext>
            </a:extLst>
          </p:cNvPr>
          <p:cNvSpPr>
            <a:spLocks noGrp="1"/>
          </p:cNvSpPr>
          <p:nvPr>
            <p:ph type="sldNum" sz="quarter" idx="19"/>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2927815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176BE061-D934-42DF-B269-07759DB8E6B3}"/>
              </a:ext>
            </a:extLst>
          </p:cNvPr>
          <p:cNvSpPr>
            <a:spLocks noGrp="1"/>
          </p:cNvSpPr>
          <p:nvPr>
            <p:ph type="body" sz="quarter" idx="12" hasCustomPrompt="1"/>
          </p:nvPr>
        </p:nvSpPr>
        <p:spPr>
          <a:xfrm>
            <a:off x="601735" y="1021646"/>
            <a:ext cx="5119796" cy="368499"/>
          </a:xfrm>
          <a:prstGeom prst="rect">
            <a:avLst/>
          </a:prstGeom>
        </p:spPr>
        <p:txBody>
          <a:bodyPr/>
          <a:lstStyle>
            <a:lvl1pPr marL="0" indent="0" algn="l">
              <a:buNone/>
              <a:defRPr sz="2000">
                <a:solidFill>
                  <a:srgbClr val="333F48"/>
                </a:solidFill>
                <a:latin typeface="Abadi Extra Light" panose="020B0204020104020204" pitchFamily="34" charset="0"/>
              </a:defRPr>
            </a:lvl1pPr>
          </a:lstStyle>
          <a:p>
            <a:pPr lvl="0"/>
            <a:r>
              <a:rPr lang="en-GB" dirty="0"/>
              <a:t>Click to add a subheading here</a:t>
            </a:r>
          </a:p>
        </p:txBody>
      </p:sp>
      <p:sp>
        <p:nvSpPr>
          <p:cNvPr id="4" name="Text Placeholder 12">
            <a:extLst>
              <a:ext uri="{FF2B5EF4-FFF2-40B4-BE49-F238E27FC236}">
                <a16:creationId xmlns:a16="http://schemas.microsoft.com/office/drawing/2014/main" id="{9F0C5352-04E3-4407-8AAB-4AB997278665}"/>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6" name="Table Placeholder 5">
            <a:extLst>
              <a:ext uri="{FF2B5EF4-FFF2-40B4-BE49-F238E27FC236}">
                <a16:creationId xmlns:a16="http://schemas.microsoft.com/office/drawing/2014/main" id="{7C16613C-AF96-4031-B7D8-D193549D5495}"/>
              </a:ext>
            </a:extLst>
          </p:cNvPr>
          <p:cNvSpPr>
            <a:spLocks noGrp="1"/>
          </p:cNvSpPr>
          <p:nvPr>
            <p:ph type="tbl" sz="quarter" idx="13" hasCustomPrompt="1"/>
          </p:nvPr>
        </p:nvSpPr>
        <p:spPr>
          <a:xfrm>
            <a:off x="2201848" y="1891749"/>
            <a:ext cx="7788303" cy="4538663"/>
          </a:xfrm>
          <a:prstGeom prst="rect">
            <a:avLst/>
          </a:prstGeom>
        </p:spPr>
        <p:txBody>
          <a:bodyPr/>
          <a:lstStyle>
            <a:lvl1pPr marL="0" indent="0">
              <a:buNone/>
              <a:defRPr sz="2000">
                <a:latin typeface="Abadi Extra Light" panose="020B0204020104020204" pitchFamily="34" charset="0"/>
              </a:defRPr>
            </a:lvl1pPr>
          </a:lstStyle>
          <a:p>
            <a:r>
              <a:rPr lang="en-GB" dirty="0"/>
              <a:t>Click to add a table</a:t>
            </a:r>
          </a:p>
        </p:txBody>
      </p:sp>
      <p:sp>
        <p:nvSpPr>
          <p:cNvPr id="2" name="Slide Number Placeholder 1">
            <a:extLst>
              <a:ext uri="{FF2B5EF4-FFF2-40B4-BE49-F238E27FC236}">
                <a16:creationId xmlns:a16="http://schemas.microsoft.com/office/drawing/2014/main" id="{86730A0C-5370-4FC6-A508-66180BCD9242}"/>
              </a:ext>
            </a:extLst>
          </p:cNvPr>
          <p:cNvSpPr>
            <a:spLocks noGrp="1"/>
          </p:cNvSpPr>
          <p:nvPr>
            <p:ph type="sldNum" sz="quarter" idx="14"/>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3674964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CA6ED-785D-41A7-826D-8C4F1F3F65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7" name="Text Placeholder 2">
            <a:extLst>
              <a:ext uri="{FF2B5EF4-FFF2-40B4-BE49-F238E27FC236}">
                <a16:creationId xmlns:a16="http://schemas.microsoft.com/office/drawing/2014/main" id="{E979DE1D-48BD-48FE-9BE2-FE17D80DCB80}"/>
              </a:ext>
            </a:extLst>
          </p:cNvPr>
          <p:cNvSpPr>
            <a:spLocks noGrp="1"/>
          </p:cNvSpPr>
          <p:nvPr>
            <p:ph type="body" sz="quarter" idx="10" hasCustomPrompt="1"/>
          </p:nvPr>
        </p:nvSpPr>
        <p:spPr>
          <a:xfrm>
            <a:off x="2761841" y="4180980"/>
            <a:ext cx="6654721" cy="744144"/>
          </a:xfrm>
          <a:prstGeom prst="rect">
            <a:avLst/>
          </a:prstGeom>
        </p:spPr>
        <p:txBody>
          <a:bodyPr/>
          <a:lstStyle>
            <a:lvl1pPr marL="0" indent="0" algn="ctr">
              <a:buNone/>
              <a:defRPr sz="4800">
                <a:solidFill>
                  <a:schemeClr val="bg1"/>
                </a:solidFill>
                <a:latin typeface="Abadi Extra Light" panose="020B0204020104020204" pitchFamily="34" charset="0"/>
              </a:defRPr>
            </a:lvl1pPr>
          </a:lstStyle>
          <a:p>
            <a:pPr lvl="0"/>
            <a:r>
              <a:rPr lang="en-GB" dirty="0"/>
              <a:t>Add closer, </a:t>
            </a:r>
            <a:r>
              <a:rPr lang="en-GB" dirty="0" err="1"/>
              <a:t>eg</a:t>
            </a:r>
            <a:r>
              <a:rPr lang="en-GB" dirty="0"/>
              <a:t> ‘Thank you’</a:t>
            </a:r>
          </a:p>
        </p:txBody>
      </p:sp>
      <p:pic>
        <p:nvPicPr>
          <p:cNvPr id="8" name="Picture 7">
            <a:extLst>
              <a:ext uri="{FF2B5EF4-FFF2-40B4-BE49-F238E27FC236}">
                <a16:creationId xmlns:a16="http://schemas.microsoft.com/office/drawing/2014/main" id="{E5C16876-A126-4691-831B-643B7C3CB8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2058553"/>
            <a:ext cx="1784149" cy="1784149"/>
          </a:xfrm>
          <a:prstGeom prst="rect">
            <a:avLst/>
          </a:prstGeom>
        </p:spPr>
      </p:pic>
    </p:spTree>
    <p:extLst>
      <p:ext uri="{BB962C8B-B14F-4D97-AF65-F5344CB8AC3E}">
        <p14:creationId xmlns:p14="http://schemas.microsoft.com/office/powerpoint/2010/main" val="3895583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age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E24C50-85C9-47E6-A689-A450C6D3CF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990"/>
          <a:stretch/>
        </p:blipFill>
        <p:spPr>
          <a:xfrm>
            <a:off x="0" y="0"/>
            <a:ext cx="12192000" cy="6858001"/>
          </a:xfrm>
          <a:prstGeom prst="rect">
            <a:avLst/>
          </a:prstGeom>
        </p:spPr>
      </p:pic>
      <p:pic>
        <p:nvPicPr>
          <p:cNvPr id="9" name="Picture 8">
            <a:extLst>
              <a:ext uri="{FF2B5EF4-FFF2-40B4-BE49-F238E27FC236}">
                <a16:creationId xmlns:a16="http://schemas.microsoft.com/office/drawing/2014/main" id="{1692F4F2-864C-433C-B5FB-F4AB98451D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925" y="1817253"/>
            <a:ext cx="1784149" cy="1784149"/>
          </a:xfrm>
          <a:prstGeom prst="rect">
            <a:avLst/>
          </a:prstGeom>
        </p:spPr>
      </p:pic>
      <p:sp>
        <p:nvSpPr>
          <p:cNvPr id="6" name="Text Placeholder 14">
            <a:extLst>
              <a:ext uri="{FF2B5EF4-FFF2-40B4-BE49-F238E27FC236}">
                <a16:creationId xmlns:a16="http://schemas.microsoft.com/office/drawing/2014/main" id="{E66282BC-A185-42EB-8A6D-E75C3B9F0437}"/>
              </a:ext>
            </a:extLst>
          </p:cNvPr>
          <p:cNvSpPr>
            <a:spLocks noGrp="1"/>
          </p:cNvSpPr>
          <p:nvPr>
            <p:ph type="body" sz="quarter" idx="10" hasCustomPrompt="1"/>
          </p:nvPr>
        </p:nvSpPr>
        <p:spPr>
          <a:xfrm>
            <a:off x="1766969" y="3956496"/>
            <a:ext cx="8658058" cy="1239757"/>
          </a:xfrm>
          <a:prstGeom prst="rect">
            <a:avLst/>
          </a:prstGeom>
        </p:spPr>
        <p:txBody>
          <a:bodyPr/>
          <a:lstStyle>
            <a:lvl1pPr marL="0" indent="0" algn="ctr">
              <a:buNone/>
              <a:defRPr sz="4000">
                <a:solidFill>
                  <a:schemeClr val="bg1"/>
                </a:solidFill>
                <a:latin typeface="Abadi Extra Light" panose="020B0204020104020204" pitchFamily="34" charset="0"/>
              </a:defRPr>
            </a:lvl1pPr>
          </a:lstStyle>
          <a:p>
            <a:pPr lvl="0"/>
            <a:r>
              <a:rPr lang="en-GB" dirty="0"/>
              <a:t>Header in Abadi Extra Light font (40pt)</a:t>
            </a:r>
          </a:p>
        </p:txBody>
      </p:sp>
      <p:sp>
        <p:nvSpPr>
          <p:cNvPr id="7" name="Text Placeholder 16">
            <a:extLst>
              <a:ext uri="{FF2B5EF4-FFF2-40B4-BE49-F238E27FC236}">
                <a16:creationId xmlns:a16="http://schemas.microsoft.com/office/drawing/2014/main" id="{DBC3F8FF-0985-401A-ACA9-FB91A2A04245}"/>
              </a:ext>
            </a:extLst>
          </p:cNvPr>
          <p:cNvSpPr>
            <a:spLocks noGrp="1"/>
          </p:cNvSpPr>
          <p:nvPr>
            <p:ph type="body" sz="quarter" idx="11" hasCustomPrompt="1"/>
          </p:nvPr>
        </p:nvSpPr>
        <p:spPr>
          <a:xfrm>
            <a:off x="2969030" y="5213837"/>
            <a:ext cx="6253936" cy="361444"/>
          </a:xfrm>
          <a:prstGeom prst="rect">
            <a:avLst/>
          </a:prstGeom>
        </p:spPr>
        <p:txBody>
          <a:bodyPr/>
          <a:lstStyle>
            <a:lvl1pPr marL="0" indent="0" algn="ctr">
              <a:buNone/>
              <a:defRPr sz="2000">
                <a:solidFill>
                  <a:srgbClr val="333F48"/>
                </a:solidFill>
                <a:latin typeface="Abadi Extra Light" panose="020B0204020104020204" pitchFamily="34" charset="0"/>
              </a:defRPr>
            </a:lvl1pPr>
          </a:lstStyle>
          <a:p>
            <a:pPr lvl="0"/>
            <a:r>
              <a:rPr lang="en-GB" dirty="0" err="1"/>
              <a:t>Subheaders</a:t>
            </a:r>
            <a:r>
              <a:rPr lang="en-GB" dirty="0"/>
              <a:t> in Abadi Extra Light font (20pt)</a:t>
            </a:r>
          </a:p>
        </p:txBody>
      </p:sp>
    </p:spTree>
    <p:extLst>
      <p:ext uri="{BB962C8B-B14F-4D97-AF65-F5344CB8AC3E}">
        <p14:creationId xmlns:p14="http://schemas.microsoft.com/office/powerpoint/2010/main" val="390730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4899CE06-950A-43C6-815B-FF298694D150}"/>
              </a:ext>
            </a:extLst>
          </p:cNvPr>
          <p:cNvSpPr>
            <a:spLocks noGrp="1"/>
          </p:cNvSpPr>
          <p:nvPr>
            <p:ph type="body" sz="quarter" idx="11" hasCustomPrompt="1"/>
          </p:nvPr>
        </p:nvSpPr>
        <p:spPr>
          <a:xfrm>
            <a:off x="504824" y="4355603"/>
            <a:ext cx="4211555" cy="642938"/>
          </a:xfrm>
          <a:prstGeom prst="rect">
            <a:avLst/>
          </a:prstGeom>
        </p:spPr>
        <p:txBody>
          <a:bodyPr>
            <a:normAutofit/>
          </a:bodyPr>
          <a:lstStyle>
            <a:lvl1pPr marL="0" indent="0">
              <a:buNone/>
              <a:defRPr sz="2000">
                <a:solidFill>
                  <a:schemeClr val="tx1"/>
                </a:solidFill>
                <a:latin typeface="Abadi Extra Light" panose="020B0204020104020204" pitchFamily="34" charset="0"/>
              </a:defRPr>
            </a:lvl1pPr>
          </a:lstStyle>
          <a:p>
            <a:pPr lvl="0"/>
            <a:r>
              <a:rPr lang="en-GB" dirty="0"/>
              <a:t>Click to add presenter name, job number, etc</a:t>
            </a:r>
          </a:p>
        </p:txBody>
      </p:sp>
      <p:sp>
        <p:nvSpPr>
          <p:cNvPr id="29" name="Text Placeholder 28">
            <a:extLst>
              <a:ext uri="{FF2B5EF4-FFF2-40B4-BE49-F238E27FC236}">
                <a16:creationId xmlns:a16="http://schemas.microsoft.com/office/drawing/2014/main" id="{611AC323-9B1D-4391-8250-723B18E4AC6D}"/>
              </a:ext>
            </a:extLst>
          </p:cNvPr>
          <p:cNvSpPr>
            <a:spLocks noGrp="1"/>
          </p:cNvSpPr>
          <p:nvPr>
            <p:ph type="body" sz="quarter" idx="10" hasCustomPrompt="1"/>
          </p:nvPr>
        </p:nvSpPr>
        <p:spPr>
          <a:xfrm>
            <a:off x="504824" y="2828544"/>
            <a:ext cx="4211555" cy="1248156"/>
          </a:xfrm>
          <a:prstGeom prst="rect">
            <a:avLst/>
          </a:prstGeom>
        </p:spPr>
        <p:txBody>
          <a:bodyPr>
            <a:normAutofit/>
          </a:bodyPr>
          <a:lstStyle>
            <a:lvl1pPr marL="0" indent="0">
              <a:buNone/>
              <a:defRPr sz="4000">
                <a:solidFill>
                  <a:srgbClr val="009FDF"/>
                </a:solidFill>
                <a:latin typeface="Abadi Extra Light" panose="020B0204020104020204" pitchFamily="34" charset="0"/>
              </a:defRPr>
            </a:lvl1pPr>
          </a:lstStyle>
          <a:p>
            <a:pPr lvl="0"/>
            <a:r>
              <a:rPr lang="en-GB" dirty="0"/>
              <a:t>Click to add header</a:t>
            </a:r>
          </a:p>
        </p:txBody>
      </p:sp>
      <p:pic>
        <p:nvPicPr>
          <p:cNvPr id="13" name="Picture 12">
            <a:extLst>
              <a:ext uri="{FF2B5EF4-FFF2-40B4-BE49-F238E27FC236}">
                <a16:creationId xmlns:a16="http://schemas.microsoft.com/office/drawing/2014/main" id="{8E89BD26-A02A-4C17-A7FB-2EABFF7C3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926" y="629616"/>
            <a:ext cx="1277088" cy="1277088"/>
          </a:xfrm>
          <a:prstGeom prst="rect">
            <a:avLst/>
          </a:prstGeom>
        </p:spPr>
      </p:pic>
      <p:sp>
        <p:nvSpPr>
          <p:cNvPr id="33" name="Picture Placeholder 32">
            <a:extLst>
              <a:ext uri="{FF2B5EF4-FFF2-40B4-BE49-F238E27FC236}">
                <a16:creationId xmlns:a16="http://schemas.microsoft.com/office/drawing/2014/main" id="{A779B308-C9FC-4ABE-AB00-C64A10C9E174}"/>
              </a:ext>
            </a:extLst>
          </p:cNvPr>
          <p:cNvSpPr>
            <a:spLocks noGrp="1"/>
          </p:cNvSpPr>
          <p:nvPr>
            <p:ph type="pic" sz="quarter" idx="12" hasCustomPrompt="1"/>
          </p:nvPr>
        </p:nvSpPr>
        <p:spPr>
          <a:xfrm>
            <a:off x="6096000" y="0"/>
            <a:ext cx="6096000" cy="6858000"/>
          </a:xfrm>
          <a:prstGeom prst="rect">
            <a:avLst/>
          </a:prstGeom>
        </p:spPr>
        <p:txBody>
          <a:bodyPr>
            <a:normAutofit/>
          </a:bodyPr>
          <a:lstStyle>
            <a:lvl1pPr marL="0" indent="0">
              <a:buNone/>
              <a:defRPr sz="2000">
                <a:solidFill>
                  <a:schemeClr val="tx1"/>
                </a:solidFill>
                <a:latin typeface="Abadi Extra Light" panose="020B0204020104020204" pitchFamily="34" charset="0"/>
              </a:defRPr>
            </a:lvl1pPr>
          </a:lstStyle>
          <a:p>
            <a:r>
              <a:rPr lang="en-GB" dirty="0"/>
              <a:t>Insert a picture here, or within a watermark </a:t>
            </a:r>
          </a:p>
        </p:txBody>
      </p:sp>
    </p:spTree>
    <p:extLst>
      <p:ext uri="{BB962C8B-B14F-4D97-AF65-F5344CB8AC3E}">
        <p14:creationId xmlns:p14="http://schemas.microsoft.com/office/powerpoint/2010/main" val="161490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bg>
      <p:bgPr>
        <a:solidFill>
          <a:srgbClr val="009FD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4E23C0-3F3F-467C-983D-5D784F1BE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648" y="625385"/>
            <a:ext cx="1264159" cy="1264159"/>
          </a:xfrm>
          <a:prstGeom prst="rect">
            <a:avLst/>
          </a:prstGeom>
        </p:spPr>
      </p:pic>
      <p:sp>
        <p:nvSpPr>
          <p:cNvPr id="13" name="Text Placeholder 30">
            <a:extLst>
              <a:ext uri="{FF2B5EF4-FFF2-40B4-BE49-F238E27FC236}">
                <a16:creationId xmlns:a16="http://schemas.microsoft.com/office/drawing/2014/main" id="{4B3B610B-51D2-41FC-B922-AFC9E8249A50}"/>
              </a:ext>
            </a:extLst>
          </p:cNvPr>
          <p:cNvSpPr>
            <a:spLocks noGrp="1"/>
          </p:cNvSpPr>
          <p:nvPr>
            <p:ph type="body" sz="quarter" idx="11" hasCustomPrompt="1"/>
          </p:nvPr>
        </p:nvSpPr>
        <p:spPr>
          <a:xfrm>
            <a:off x="504824" y="4355603"/>
            <a:ext cx="4211555" cy="642938"/>
          </a:xfrm>
          <a:prstGeom prst="rect">
            <a:avLst/>
          </a:prstGeom>
        </p:spPr>
        <p:txBody>
          <a:bodyPr>
            <a:normAutofit/>
          </a:bodyPr>
          <a:lstStyle>
            <a:lvl1pPr marL="0" indent="0">
              <a:buNone/>
              <a:defRPr sz="2000">
                <a:solidFill>
                  <a:schemeClr val="tx1"/>
                </a:solidFill>
                <a:latin typeface="Abadi Extra Light" panose="020B0204020104020204" pitchFamily="34" charset="0"/>
              </a:defRPr>
            </a:lvl1pPr>
          </a:lstStyle>
          <a:p>
            <a:pPr lvl="0"/>
            <a:r>
              <a:rPr lang="en-GB" dirty="0"/>
              <a:t>Click to add presenter name, job number, etc</a:t>
            </a:r>
          </a:p>
        </p:txBody>
      </p:sp>
      <p:sp>
        <p:nvSpPr>
          <p:cNvPr id="14" name="Text Placeholder 28">
            <a:extLst>
              <a:ext uri="{FF2B5EF4-FFF2-40B4-BE49-F238E27FC236}">
                <a16:creationId xmlns:a16="http://schemas.microsoft.com/office/drawing/2014/main" id="{CD7B5FDF-868A-4C6A-BC92-3EE9EB7F8A87}"/>
              </a:ext>
            </a:extLst>
          </p:cNvPr>
          <p:cNvSpPr>
            <a:spLocks noGrp="1"/>
          </p:cNvSpPr>
          <p:nvPr>
            <p:ph type="body" sz="quarter" idx="10" hasCustomPrompt="1"/>
          </p:nvPr>
        </p:nvSpPr>
        <p:spPr>
          <a:xfrm>
            <a:off x="504824" y="2828544"/>
            <a:ext cx="4211555" cy="1248156"/>
          </a:xfrm>
          <a:prstGeom prst="rect">
            <a:avLst/>
          </a:prstGeom>
        </p:spPr>
        <p:txBody>
          <a:bodyPr>
            <a:normAutofit/>
          </a:bodyPr>
          <a:lstStyle>
            <a:lvl1pPr marL="0" indent="0">
              <a:buNone/>
              <a:defRPr sz="4000">
                <a:solidFill>
                  <a:schemeClr val="bg1"/>
                </a:solidFill>
                <a:latin typeface="Abadi Extra Light" panose="020B0204020104020204" pitchFamily="34" charset="0"/>
              </a:defRPr>
            </a:lvl1pPr>
          </a:lstStyle>
          <a:p>
            <a:pPr lvl="0"/>
            <a:r>
              <a:rPr lang="en-GB" dirty="0"/>
              <a:t>Click to add header</a:t>
            </a:r>
          </a:p>
        </p:txBody>
      </p:sp>
      <p:sp>
        <p:nvSpPr>
          <p:cNvPr id="15" name="Picture Placeholder 32">
            <a:extLst>
              <a:ext uri="{FF2B5EF4-FFF2-40B4-BE49-F238E27FC236}">
                <a16:creationId xmlns:a16="http://schemas.microsoft.com/office/drawing/2014/main" id="{A2462DE3-287B-4A0C-9503-5F488DE829A5}"/>
              </a:ext>
            </a:extLst>
          </p:cNvPr>
          <p:cNvSpPr>
            <a:spLocks noGrp="1"/>
          </p:cNvSpPr>
          <p:nvPr>
            <p:ph type="pic" sz="quarter" idx="12" hasCustomPrompt="1"/>
          </p:nvPr>
        </p:nvSpPr>
        <p:spPr>
          <a:xfrm>
            <a:off x="6096000" y="0"/>
            <a:ext cx="6096000" cy="6858000"/>
          </a:xfrm>
          <a:prstGeom prst="rect">
            <a:avLst/>
          </a:prstGeom>
        </p:spPr>
        <p:txBody>
          <a:bodyPr>
            <a:normAutofit/>
          </a:bodyPr>
          <a:lstStyle>
            <a:lvl1pPr marL="0" indent="0">
              <a:buNone/>
              <a:defRPr sz="2000">
                <a:solidFill>
                  <a:schemeClr val="tx1"/>
                </a:solidFill>
                <a:latin typeface="Abadi Extra Light" panose="020B0204020104020204" pitchFamily="34" charset="0"/>
              </a:defRPr>
            </a:lvl1pPr>
          </a:lstStyle>
          <a:p>
            <a:r>
              <a:rPr lang="en-GB" dirty="0"/>
              <a:t>Insert a picture here, or within a watermark </a:t>
            </a:r>
          </a:p>
        </p:txBody>
      </p:sp>
    </p:spTree>
    <p:extLst>
      <p:ext uri="{BB962C8B-B14F-4D97-AF65-F5344CB8AC3E}">
        <p14:creationId xmlns:p14="http://schemas.microsoft.com/office/powerpoint/2010/main" val="354716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2FC61-0B13-4266-B95D-067D1A12B3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3924" y="1810902"/>
            <a:ext cx="1784150" cy="1784150"/>
          </a:xfrm>
          <a:prstGeom prst="rect">
            <a:avLst/>
          </a:prstGeom>
        </p:spPr>
      </p:pic>
      <p:sp>
        <p:nvSpPr>
          <p:cNvPr id="5" name="Text Placeholder 14">
            <a:extLst>
              <a:ext uri="{FF2B5EF4-FFF2-40B4-BE49-F238E27FC236}">
                <a16:creationId xmlns:a16="http://schemas.microsoft.com/office/drawing/2014/main" id="{059AFEFD-014D-47B1-BA11-D76A29FB18BC}"/>
              </a:ext>
            </a:extLst>
          </p:cNvPr>
          <p:cNvSpPr>
            <a:spLocks noGrp="1"/>
          </p:cNvSpPr>
          <p:nvPr>
            <p:ph type="body" sz="quarter" idx="10" hasCustomPrompt="1"/>
          </p:nvPr>
        </p:nvSpPr>
        <p:spPr>
          <a:xfrm>
            <a:off x="1766969" y="3956496"/>
            <a:ext cx="8658058" cy="1239757"/>
          </a:xfrm>
          <a:prstGeom prst="rect">
            <a:avLst/>
          </a:prstGeom>
        </p:spPr>
        <p:txBody>
          <a:bodyPr/>
          <a:lstStyle>
            <a:lvl1pPr marL="0" indent="0" algn="ctr">
              <a:buNone/>
              <a:defRPr sz="4000">
                <a:solidFill>
                  <a:srgbClr val="009FDF"/>
                </a:solidFill>
                <a:latin typeface="Abadi Extra Light" panose="020B0204020104020204" pitchFamily="34" charset="0"/>
              </a:defRPr>
            </a:lvl1pPr>
          </a:lstStyle>
          <a:p>
            <a:pPr lvl="0"/>
            <a:r>
              <a:rPr lang="en-GB" dirty="0"/>
              <a:t>Header in Abadi Extra Light font (40pt)</a:t>
            </a:r>
          </a:p>
        </p:txBody>
      </p:sp>
      <p:sp>
        <p:nvSpPr>
          <p:cNvPr id="9" name="Text Placeholder 16">
            <a:extLst>
              <a:ext uri="{FF2B5EF4-FFF2-40B4-BE49-F238E27FC236}">
                <a16:creationId xmlns:a16="http://schemas.microsoft.com/office/drawing/2014/main" id="{32F0EB25-9D1F-49CD-A437-72635C63034C}"/>
              </a:ext>
            </a:extLst>
          </p:cNvPr>
          <p:cNvSpPr>
            <a:spLocks noGrp="1"/>
          </p:cNvSpPr>
          <p:nvPr>
            <p:ph type="body" sz="quarter" idx="11" hasCustomPrompt="1"/>
          </p:nvPr>
        </p:nvSpPr>
        <p:spPr>
          <a:xfrm>
            <a:off x="2969030" y="5213837"/>
            <a:ext cx="6253936" cy="361444"/>
          </a:xfrm>
          <a:prstGeom prst="rect">
            <a:avLst/>
          </a:prstGeom>
        </p:spPr>
        <p:txBody>
          <a:bodyPr/>
          <a:lstStyle>
            <a:lvl1pPr marL="0" indent="0" algn="ctr">
              <a:buNone/>
              <a:defRPr sz="2000">
                <a:solidFill>
                  <a:srgbClr val="333F48"/>
                </a:solidFill>
                <a:latin typeface="Abadi Extra Light" panose="020B0204020104020204" pitchFamily="34" charset="0"/>
              </a:defRPr>
            </a:lvl1pPr>
          </a:lstStyle>
          <a:p>
            <a:pPr lvl="0"/>
            <a:r>
              <a:rPr lang="en-GB" dirty="0" err="1"/>
              <a:t>Subheaders</a:t>
            </a:r>
            <a:r>
              <a:rPr lang="en-GB" dirty="0"/>
              <a:t> in Abadi Extra Light font (20pt) </a:t>
            </a:r>
          </a:p>
        </p:txBody>
      </p:sp>
    </p:spTree>
    <p:extLst>
      <p:ext uri="{BB962C8B-B14F-4D97-AF65-F5344CB8AC3E}">
        <p14:creationId xmlns:p14="http://schemas.microsoft.com/office/powerpoint/2010/main" val="259825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609DE4-6E5D-4131-8C5C-B786139B91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7" name="Picture 6">
            <a:extLst>
              <a:ext uri="{FF2B5EF4-FFF2-40B4-BE49-F238E27FC236}">
                <a16:creationId xmlns:a16="http://schemas.microsoft.com/office/drawing/2014/main" id="{12F299B4-231E-4097-9700-BF232FEB26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1817253"/>
            <a:ext cx="1784149" cy="1784149"/>
          </a:xfrm>
          <a:prstGeom prst="rect">
            <a:avLst/>
          </a:prstGeom>
        </p:spPr>
      </p:pic>
      <p:sp>
        <p:nvSpPr>
          <p:cNvPr id="8" name="Text Placeholder 14">
            <a:extLst>
              <a:ext uri="{FF2B5EF4-FFF2-40B4-BE49-F238E27FC236}">
                <a16:creationId xmlns:a16="http://schemas.microsoft.com/office/drawing/2014/main" id="{A1182010-D7F3-48F3-8099-61ADD8A18D97}"/>
              </a:ext>
            </a:extLst>
          </p:cNvPr>
          <p:cNvSpPr>
            <a:spLocks noGrp="1"/>
          </p:cNvSpPr>
          <p:nvPr>
            <p:ph type="body" sz="quarter" idx="10" hasCustomPrompt="1"/>
          </p:nvPr>
        </p:nvSpPr>
        <p:spPr>
          <a:xfrm>
            <a:off x="1766969" y="3956496"/>
            <a:ext cx="8658058" cy="1239757"/>
          </a:xfrm>
          <a:prstGeom prst="rect">
            <a:avLst/>
          </a:prstGeom>
        </p:spPr>
        <p:txBody>
          <a:bodyPr/>
          <a:lstStyle>
            <a:lvl1pPr marL="0" indent="0" algn="ctr">
              <a:buNone/>
              <a:defRPr sz="4000">
                <a:solidFill>
                  <a:schemeClr val="bg1"/>
                </a:solidFill>
                <a:latin typeface="Abadi Extra Light" panose="020B0204020104020204" pitchFamily="34" charset="0"/>
              </a:defRPr>
            </a:lvl1pPr>
          </a:lstStyle>
          <a:p>
            <a:pPr lvl="0"/>
            <a:r>
              <a:rPr lang="en-GB" dirty="0"/>
              <a:t>Header in Abadi Extra Light font (40pt)</a:t>
            </a:r>
          </a:p>
        </p:txBody>
      </p:sp>
      <p:sp>
        <p:nvSpPr>
          <p:cNvPr id="9" name="Text Placeholder 16">
            <a:extLst>
              <a:ext uri="{FF2B5EF4-FFF2-40B4-BE49-F238E27FC236}">
                <a16:creationId xmlns:a16="http://schemas.microsoft.com/office/drawing/2014/main" id="{EC9284C9-7E38-448C-92C1-F65C3CF58991}"/>
              </a:ext>
            </a:extLst>
          </p:cNvPr>
          <p:cNvSpPr>
            <a:spLocks noGrp="1"/>
          </p:cNvSpPr>
          <p:nvPr>
            <p:ph type="body" sz="quarter" idx="11" hasCustomPrompt="1"/>
          </p:nvPr>
        </p:nvSpPr>
        <p:spPr>
          <a:xfrm>
            <a:off x="2969030" y="5213837"/>
            <a:ext cx="6253936" cy="361444"/>
          </a:xfrm>
          <a:prstGeom prst="rect">
            <a:avLst/>
          </a:prstGeom>
        </p:spPr>
        <p:txBody>
          <a:bodyPr/>
          <a:lstStyle>
            <a:lvl1pPr marL="0" indent="0" algn="ctr">
              <a:buNone/>
              <a:defRPr sz="2000">
                <a:solidFill>
                  <a:srgbClr val="333F48"/>
                </a:solidFill>
                <a:latin typeface="Abadi Extra Light" panose="020B0204020104020204" pitchFamily="34" charset="0"/>
              </a:defRPr>
            </a:lvl1pPr>
          </a:lstStyle>
          <a:p>
            <a:pPr lvl="0"/>
            <a:r>
              <a:rPr lang="en-GB" dirty="0" err="1"/>
              <a:t>Subheaders</a:t>
            </a:r>
            <a:r>
              <a:rPr lang="en-GB" dirty="0"/>
              <a:t> in Abadi Extra Light font (20pt)</a:t>
            </a:r>
          </a:p>
        </p:txBody>
      </p:sp>
    </p:spTree>
    <p:extLst>
      <p:ext uri="{BB962C8B-B14F-4D97-AF65-F5344CB8AC3E}">
        <p14:creationId xmlns:p14="http://schemas.microsoft.com/office/powerpoint/2010/main" val="307017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CAB88CA2-CE58-4B79-B73A-9A3983E19C4A}"/>
              </a:ext>
            </a:extLst>
          </p:cNvPr>
          <p:cNvSpPr>
            <a:spLocks noGrp="1"/>
          </p:cNvSpPr>
          <p:nvPr>
            <p:ph type="pic" sz="quarter" idx="24" hasCustomPrompt="1"/>
          </p:nvPr>
        </p:nvSpPr>
        <p:spPr>
          <a:xfrm>
            <a:off x="6090077" y="0"/>
            <a:ext cx="6101923" cy="6858000"/>
          </a:xfrm>
          <a:prstGeom prst="rect">
            <a:avLst/>
          </a:prstGeom>
        </p:spPr>
        <p:txBody>
          <a:bodyPr/>
          <a:lstStyle>
            <a:lvl1pPr marL="0" indent="0">
              <a:buNone/>
              <a:defRPr sz="2400">
                <a:solidFill>
                  <a:srgbClr val="009FDF"/>
                </a:solidFill>
                <a:latin typeface="Abadi Extra Light" panose="020B0204020104020204" pitchFamily="34" charset="0"/>
              </a:defRPr>
            </a:lvl1pPr>
          </a:lstStyle>
          <a:p>
            <a:r>
              <a:rPr lang="en-GB" dirty="0"/>
              <a:t>Click to add a picture</a:t>
            </a:r>
          </a:p>
        </p:txBody>
      </p:sp>
      <p:sp>
        <p:nvSpPr>
          <p:cNvPr id="26" name="Text Placeholder 25">
            <a:extLst>
              <a:ext uri="{FF2B5EF4-FFF2-40B4-BE49-F238E27FC236}">
                <a16:creationId xmlns:a16="http://schemas.microsoft.com/office/drawing/2014/main" id="{A7B6790D-45AD-4465-A601-0D46092B1FDA}"/>
              </a:ext>
            </a:extLst>
          </p:cNvPr>
          <p:cNvSpPr>
            <a:spLocks noGrp="1"/>
          </p:cNvSpPr>
          <p:nvPr>
            <p:ph type="body" sz="quarter" idx="25" hasCustomPrompt="1"/>
          </p:nvPr>
        </p:nvSpPr>
        <p:spPr>
          <a:xfrm>
            <a:off x="10049256" y="126939"/>
            <a:ext cx="2037969" cy="616818"/>
          </a:xfrm>
          <a:prstGeom prst="rect">
            <a:avLst/>
          </a:prstGeom>
        </p:spPr>
        <p:txBody>
          <a:bodyPr/>
          <a:lstStyle>
            <a:lvl1pPr marL="0" indent="0">
              <a:buNone/>
              <a:defRPr sz="1400">
                <a:solidFill>
                  <a:schemeClr val="tx2"/>
                </a:solidFill>
                <a:latin typeface="Arial Nova Light" panose="020B0304020202020204" pitchFamily="34" charset="0"/>
              </a:defRPr>
            </a:lvl1pPr>
          </a:lstStyle>
          <a:p>
            <a:pPr lvl="0"/>
            <a:r>
              <a:rPr lang="en-GB" dirty="0"/>
              <a:t>Option for photo caption</a:t>
            </a:r>
          </a:p>
        </p:txBody>
      </p:sp>
      <p:sp>
        <p:nvSpPr>
          <p:cNvPr id="6" name="Text Placeholder 41">
            <a:extLst>
              <a:ext uri="{FF2B5EF4-FFF2-40B4-BE49-F238E27FC236}">
                <a16:creationId xmlns:a16="http://schemas.microsoft.com/office/drawing/2014/main" id="{C71DCE0E-B809-4108-AB64-4195FE68CA77}"/>
              </a:ext>
            </a:extLst>
          </p:cNvPr>
          <p:cNvSpPr>
            <a:spLocks noGrp="1"/>
          </p:cNvSpPr>
          <p:nvPr>
            <p:ph type="body" sz="quarter" idx="21" hasCustomPrompt="1"/>
          </p:nvPr>
        </p:nvSpPr>
        <p:spPr>
          <a:xfrm>
            <a:off x="601734" y="5259255"/>
            <a:ext cx="5174596" cy="320380"/>
          </a:xfrm>
          <a:prstGeom prst="rect">
            <a:avLst/>
          </a:prstGeom>
        </p:spPr>
        <p:txBody>
          <a:bodyPr/>
          <a:lstStyle>
            <a:lvl1pPr marL="0" indent="0">
              <a:buNone/>
              <a:defRPr sz="1800">
                <a:solidFill>
                  <a:srgbClr val="333F48"/>
                </a:solidFill>
                <a:latin typeface="Arial Nova Light" panose="020B0304020202020204" pitchFamily="34" charset="0"/>
              </a:defRPr>
            </a:lvl1pPr>
          </a:lstStyle>
          <a:p>
            <a:pPr lvl="0"/>
            <a:r>
              <a:rPr lang="en-GB" dirty="0"/>
              <a:t>Click to add text</a:t>
            </a:r>
          </a:p>
        </p:txBody>
      </p:sp>
      <p:sp>
        <p:nvSpPr>
          <p:cNvPr id="7" name="Text Placeholder 41">
            <a:extLst>
              <a:ext uri="{FF2B5EF4-FFF2-40B4-BE49-F238E27FC236}">
                <a16:creationId xmlns:a16="http://schemas.microsoft.com/office/drawing/2014/main" id="{8148B9C4-9FEA-486D-B8CF-65E07A8AA892}"/>
              </a:ext>
            </a:extLst>
          </p:cNvPr>
          <p:cNvSpPr>
            <a:spLocks noGrp="1"/>
          </p:cNvSpPr>
          <p:nvPr>
            <p:ph type="body" sz="quarter" idx="20" hasCustomPrompt="1"/>
          </p:nvPr>
        </p:nvSpPr>
        <p:spPr>
          <a:xfrm>
            <a:off x="601734" y="3403603"/>
            <a:ext cx="5174596" cy="345320"/>
          </a:xfrm>
          <a:prstGeom prst="rect">
            <a:avLst/>
          </a:prstGeom>
        </p:spPr>
        <p:txBody>
          <a:bodyPr/>
          <a:lstStyle>
            <a:lvl1pPr marL="0" indent="0">
              <a:buNone/>
              <a:defRPr sz="1800">
                <a:solidFill>
                  <a:srgbClr val="333F48"/>
                </a:solidFill>
                <a:latin typeface="Arial Nova Light" panose="020B0304020202020204" pitchFamily="34" charset="0"/>
              </a:defRPr>
            </a:lvl1pPr>
          </a:lstStyle>
          <a:p>
            <a:pPr lvl="0"/>
            <a:r>
              <a:rPr lang="en-GB" dirty="0"/>
              <a:t>Click to add text</a:t>
            </a:r>
          </a:p>
        </p:txBody>
      </p:sp>
      <p:sp>
        <p:nvSpPr>
          <p:cNvPr id="8" name="Text Placeholder 41">
            <a:extLst>
              <a:ext uri="{FF2B5EF4-FFF2-40B4-BE49-F238E27FC236}">
                <a16:creationId xmlns:a16="http://schemas.microsoft.com/office/drawing/2014/main" id="{5BC3B9DA-0488-487A-AB1D-DA63BA53C2C7}"/>
              </a:ext>
            </a:extLst>
          </p:cNvPr>
          <p:cNvSpPr>
            <a:spLocks noGrp="1"/>
          </p:cNvSpPr>
          <p:nvPr>
            <p:ph type="body" sz="quarter" idx="19" hasCustomPrompt="1"/>
          </p:nvPr>
        </p:nvSpPr>
        <p:spPr>
          <a:xfrm>
            <a:off x="601735" y="2785628"/>
            <a:ext cx="5174596" cy="323450"/>
          </a:xfrm>
          <a:prstGeom prst="rect">
            <a:avLst/>
          </a:prstGeom>
        </p:spPr>
        <p:txBody>
          <a:bodyPr/>
          <a:lstStyle>
            <a:lvl1pPr marL="0" indent="0">
              <a:buNone/>
              <a:defRPr sz="1800">
                <a:solidFill>
                  <a:srgbClr val="333F48"/>
                </a:solidFill>
                <a:latin typeface="Arial Nova Light" panose="020B0304020202020204" pitchFamily="34" charset="0"/>
              </a:defRPr>
            </a:lvl1pPr>
          </a:lstStyle>
          <a:p>
            <a:pPr lvl="0"/>
            <a:r>
              <a:rPr lang="en-GB" dirty="0"/>
              <a:t>Click to add text</a:t>
            </a:r>
          </a:p>
        </p:txBody>
      </p:sp>
      <p:sp>
        <p:nvSpPr>
          <p:cNvPr id="9" name="Text Placeholder 41">
            <a:extLst>
              <a:ext uri="{FF2B5EF4-FFF2-40B4-BE49-F238E27FC236}">
                <a16:creationId xmlns:a16="http://schemas.microsoft.com/office/drawing/2014/main" id="{84194E07-4161-4207-8F8E-36C8741DE246}"/>
              </a:ext>
            </a:extLst>
          </p:cNvPr>
          <p:cNvSpPr>
            <a:spLocks noGrp="1"/>
          </p:cNvSpPr>
          <p:nvPr>
            <p:ph type="body" sz="quarter" idx="18" hasCustomPrompt="1"/>
          </p:nvPr>
        </p:nvSpPr>
        <p:spPr>
          <a:xfrm>
            <a:off x="601735" y="2171052"/>
            <a:ext cx="5174596" cy="326822"/>
          </a:xfrm>
          <a:prstGeom prst="rect">
            <a:avLst/>
          </a:prstGeom>
        </p:spPr>
        <p:txBody>
          <a:bodyPr/>
          <a:lstStyle>
            <a:lvl1pPr marL="0" indent="0">
              <a:buNone/>
              <a:defRPr sz="1800">
                <a:solidFill>
                  <a:srgbClr val="333F48"/>
                </a:solidFill>
                <a:latin typeface="Arial Nova Light" panose="020B0304020202020204" pitchFamily="34" charset="0"/>
              </a:defRPr>
            </a:lvl1pPr>
          </a:lstStyle>
          <a:p>
            <a:pPr lvl="0"/>
            <a:r>
              <a:rPr lang="en-GB" dirty="0"/>
              <a:t>Click to add text</a:t>
            </a:r>
          </a:p>
        </p:txBody>
      </p:sp>
      <p:sp>
        <p:nvSpPr>
          <p:cNvPr id="19" name="Text Placeholder 41">
            <a:extLst>
              <a:ext uri="{FF2B5EF4-FFF2-40B4-BE49-F238E27FC236}">
                <a16:creationId xmlns:a16="http://schemas.microsoft.com/office/drawing/2014/main" id="{26EF047A-F202-4C08-B405-79CC75E3B60F}"/>
              </a:ext>
            </a:extLst>
          </p:cNvPr>
          <p:cNvSpPr>
            <a:spLocks noGrp="1"/>
          </p:cNvSpPr>
          <p:nvPr>
            <p:ph type="body" sz="quarter" idx="22" hasCustomPrompt="1"/>
          </p:nvPr>
        </p:nvSpPr>
        <p:spPr>
          <a:xfrm>
            <a:off x="601735" y="4641838"/>
            <a:ext cx="5174596" cy="322891"/>
          </a:xfrm>
          <a:prstGeom prst="rect">
            <a:avLst/>
          </a:prstGeom>
        </p:spPr>
        <p:txBody>
          <a:bodyPr/>
          <a:lstStyle>
            <a:lvl1pPr marL="0" indent="0">
              <a:buNone/>
              <a:defRPr sz="1800">
                <a:solidFill>
                  <a:srgbClr val="333F48"/>
                </a:solidFill>
                <a:latin typeface="Arial Nova Light" panose="020B0304020202020204" pitchFamily="34" charset="0"/>
              </a:defRPr>
            </a:lvl1pPr>
          </a:lstStyle>
          <a:p>
            <a:pPr lvl="0"/>
            <a:r>
              <a:rPr lang="en-GB" dirty="0"/>
              <a:t>Click to add text</a:t>
            </a:r>
          </a:p>
        </p:txBody>
      </p:sp>
      <p:sp>
        <p:nvSpPr>
          <p:cNvPr id="20" name="Text Placeholder 41">
            <a:extLst>
              <a:ext uri="{FF2B5EF4-FFF2-40B4-BE49-F238E27FC236}">
                <a16:creationId xmlns:a16="http://schemas.microsoft.com/office/drawing/2014/main" id="{F37257A6-859C-4107-AB8D-16A1A996359B}"/>
              </a:ext>
            </a:extLst>
          </p:cNvPr>
          <p:cNvSpPr>
            <a:spLocks noGrp="1"/>
          </p:cNvSpPr>
          <p:nvPr>
            <p:ph type="body" sz="quarter" idx="23" hasCustomPrompt="1"/>
          </p:nvPr>
        </p:nvSpPr>
        <p:spPr>
          <a:xfrm>
            <a:off x="601735" y="4008206"/>
            <a:ext cx="5174596" cy="345320"/>
          </a:xfrm>
          <a:prstGeom prst="rect">
            <a:avLst/>
          </a:prstGeom>
        </p:spPr>
        <p:txBody>
          <a:bodyPr/>
          <a:lstStyle>
            <a:lvl1pPr marL="0" indent="0">
              <a:buNone/>
              <a:defRPr sz="1800">
                <a:solidFill>
                  <a:srgbClr val="333F48"/>
                </a:solidFill>
                <a:latin typeface="Arial Nova Light" panose="020B0304020202020204" pitchFamily="34" charset="0"/>
              </a:defRPr>
            </a:lvl1pPr>
          </a:lstStyle>
          <a:p>
            <a:pPr lvl="0"/>
            <a:r>
              <a:rPr lang="en-GB" dirty="0"/>
              <a:t>Click to add text</a:t>
            </a:r>
          </a:p>
        </p:txBody>
      </p:sp>
      <p:sp>
        <p:nvSpPr>
          <p:cNvPr id="18" name="Text Placeholder 37">
            <a:extLst>
              <a:ext uri="{FF2B5EF4-FFF2-40B4-BE49-F238E27FC236}">
                <a16:creationId xmlns:a16="http://schemas.microsoft.com/office/drawing/2014/main" id="{91C562BD-9F2F-4CD3-B23B-A33FD7A9CD8A}"/>
              </a:ext>
            </a:extLst>
          </p:cNvPr>
          <p:cNvSpPr>
            <a:spLocks noGrp="1"/>
          </p:cNvSpPr>
          <p:nvPr>
            <p:ph type="body" sz="quarter" idx="17" hasCustomPrompt="1"/>
          </p:nvPr>
        </p:nvSpPr>
        <p:spPr>
          <a:xfrm>
            <a:off x="601734" y="1019306"/>
            <a:ext cx="5174597" cy="400050"/>
          </a:xfrm>
          <a:prstGeom prst="rect">
            <a:avLst/>
          </a:prstGeom>
        </p:spPr>
        <p:txBody>
          <a:bodyPr/>
          <a:lstStyle>
            <a:lvl1pPr marL="0" indent="0">
              <a:buNone/>
              <a:defRPr sz="2000">
                <a:solidFill>
                  <a:srgbClr val="333F48"/>
                </a:solidFill>
                <a:latin typeface="Abadi Extra Light" panose="020B0204020104020204" pitchFamily="34" charset="0"/>
              </a:defRPr>
            </a:lvl1pPr>
          </a:lstStyle>
          <a:p>
            <a:pPr lvl="0"/>
            <a:r>
              <a:rPr lang="en-GB" dirty="0"/>
              <a:t>Click to add a subheading here (20pt)</a:t>
            </a:r>
          </a:p>
        </p:txBody>
      </p:sp>
      <p:sp>
        <p:nvSpPr>
          <p:cNvPr id="22" name="Text Placeholder 33">
            <a:extLst>
              <a:ext uri="{FF2B5EF4-FFF2-40B4-BE49-F238E27FC236}">
                <a16:creationId xmlns:a16="http://schemas.microsoft.com/office/drawing/2014/main" id="{952847DE-377C-4321-8E5D-8E79F6841DDC}"/>
              </a:ext>
            </a:extLst>
          </p:cNvPr>
          <p:cNvSpPr>
            <a:spLocks noGrp="1"/>
          </p:cNvSpPr>
          <p:nvPr>
            <p:ph type="body" sz="quarter" idx="16" hasCustomPrompt="1"/>
          </p:nvPr>
        </p:nvSpPr>
        <p:spPr>
          <a:xfrm>
            <a:off x="601734" y="426993"/>
            <a:ext cx="5174597" cy="563041"/>
          </a:xfrm>
          <a:prstGeom prst="rect">
            <a:avLst/>
          </a:prstGeom>
        </p:spPr>
        <p:txBody>
          <a:bodyPr/>
          <a:lstStyle>
            <a:lvl1pPr marL="0" indent="0">
              <a:buNone/>
              <a:defRPr sz="3600">
                <a:solidFill>
                  <a:srgbClr val="009FDF"/>
                </a:solidFill>
                <a:latin typeface="Abadi Extra Light" panose="020B0204020104020204" pitchFamily="34" charset="0"/>
              </a:defRPr>
            </a:lvl1pPr>
          </a:lstStyle>
          <a:p>
            <a:pPr lvl="0"/>
            <a:r>
              <a:rPr lang="en-GB" dirty="0"/>
              <a:t>Agenda heading (36pt)</a:t>
            </a:r>
          </a:p>
        </p:txBody>
      </p:sp>
      <p:sp>
        <p:nvSpPr>
          <p:cNvPr id="2" name="Slide Number Placeholder 1">
            <a:extLst>
              <a:ext uri="{FF2B5EF4-FFF2-40B4-BE49-F238E27FC236}">
                <a16:creationId xmlns:a16="http://schemas.microsoft.com/office/drawing/2014/main" id="{6F99A9E2-9D50-4A44-8759-C68426C930C5}"/>
              </a:ext>
            </a:extLst>
          </p:cNvPr>
          <p:cNvSpPr>
            <a:spLocks noGrp="1"/>
          </p:cNvSpPr>
          <p:nvPr>
            <p:ph type="sldNum" sz="quarter" idx="26"/>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404525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rgbClr val="009FDF"/>
        </a:solidFill>
        <a:effectLst/>
      </p:bgPr>
    </p:bg>
    <p:spTree>
      <p:nvGrpSpPr>
        <p:cNvPr id="1" name=""/>
        <p:cNvGrpSpPr/>
        <p:nvPr/>
      </p:nvGrpSpPr>
      <p:grpSpPr>
        <a:xfrm>
          <a:off x="0" y="0"/>
          <a:ext cx="0" cy="0"/>
          <a:chOff x="0" y="0"/>
          <a:chExt cx="0" cy="0"/>
        </a:xfrm>
      </p:grpSpPr>
      <p:sp>
        <p:nvSpPr>
          <p:cNvPr id="7" name="Text Placeholder 41">
            <a:extLst>
              <a:ext uri="{FF2B5EF4-FFF2-40B4-BE49-F238E27FC236}">
                <a16:creationId xmlns:a16="http://schemas.microsoft.com/office/drawing/2014/main" id="{4D749F0B-D8BA-4B05-B851-70A8CD3C45A6}"/>
              </a:ext>
            </a:extLst>
          </p:cNvPr>
          <p:cNvSpPr>
            <a:spLocks noGrp="1"/>
          </p:cNvSpPr>
          <p:nvPr>
            <p:ph type="body" sz="quarter" idx="21" hasCustomPrompt="1"/>
          </p:nvPr>
        </p:nvSpPr>
        <p:spPr>
          <a:xfrm>
            <a:off x="601732" y="5259255"/>
            <a:ext cx="5174597" cy="320380"/>
          </a:xfrm>
          <a:prstGeom prst="rect">
            <a:avLst/>
          </a:prstGeom>
        </p:spPr>
        <p:txBody>
          <a:bodyPr/>
          <a:lstStyle>
            <a:lvl1pPr marL="0" indent="0">
              <a:buNone/>
              <a:defRPr sz="1800">
                <a:solidFill>
                  <a:srgbClr val="FFFFFF"/>
                </a:solidFill>
                <a:latin typeface="Arial Nova Light" panose="020B0304020202020204" pitchFamily="34" charset="0"/>
              </a:defRPr>
            </a:lvl1pPr>
          </a:lstStyle>
          <a:p>
            <a:pPr lvl="0"/>
            <a:r>
              <a:rPr lang="en-GB" dirty="0"/>
              <a:t>Click to add text</a:t>
            </a:r>
          </a:p>
        </p:txBody>
      </p:sp>
      <p:sp>
        <p:nvSpPr>
          <p:cNvPr id="8" name="Text Placeholder 41">
            <a:extLst>
              <a:ext uri="{FF2B5EF4-FFF2-40B4-BE49-F238E27FC236}">
                <a16:creationId xmlns:a16="http://schemas.microsoft.com/office/drawing/2014/main" id="{AA2B7B5B-51F6-4A15-8CD9-395F38C96233}"/>
              </a:ext>
            </a:extLst>
          </p:cNvPr>
          <p:cNvSpPr>
            <a:spLocks noGrp="1"/>
          </p:cNvSpPr>
          <p:nvPr>
            <p:ph type="body" sz="quarter" idx="20" hasCustomPrompt="1"/>
          </p:nvPr>
        </p:nvSpPr>
        <p:spPr>
          <a:xfrm>
            <a:off x="601732" y="3403603"/>
            <a:ext cx="5174597" cy="345320"/>
          </a:xfrm>
          <a:prstGeom prst="rect">
            <a:avLst/>
          </a:prstGeom>
        </p:spPr>
        <p:txBody>
          <a:bodyPr/>
          <a:lstStyle>
            <a:lvl1pPr marL="0" indent="0">
              <a:buNone/>
              <a:defRPr sz="1800">
                <a:solidFill>
                  <a:srgbClr val="FFFFFF"/>
                </a:solidFill>
                <a:latin typeface="Arial Nova Light" panose="020B0304020202020204" pitchFamily="34" charset="0"/>
              </a:defRPr>
            </a:lvl1pPr>
          </a:lstStyle>
          <a:p>
            <a:pPr lvl="0"/>
            <a:r>
              <a:rPr lang="en-GB" dirty="0"/>
              <a:t>Click to add text</a:t>
            </a:r>
          </a:p>
        </p:txBody>
      </p:sp>
      <p:sp>
        <p:nvSpPr>
          <p:cNvPr id="9" name="Text Placeholder 41">
            <a:extLst>
              <a:ext uri="{FF2B5EF4-FFF2-40B4-BE49-F238E27FC236}">
                <a16:creationId xmlns:a16="http://schemas.microsoft.com/office/drawing/2014/main" id="{F011BFAC-5F98-41C7-A279-871F58CFBF53}"/>
              </a:ext>
            </a:extLst>
          </p:cNvPr>
          <p:cNvSpPr>
            <a:spLocks noGrp="1"/>
          </p:cNvSpPr>
          <p:nvPr>
            <p:ph type="body" sz="quarter" idx="19" hasCustomPrompt="1"/>
          </p:nvPr>
        </p:nvSpPr>
        <p:spPr>
          <a:xfrm>
            <a:off x="601733" y="2785628"/>
            <a:ext cx="5174597" cy="323450"/>
          </a:xfrm>
          <a:prstGeom prst="rect">
            <a:avLst/>
          </a:prstGeom>
        </p:spPr>
        <p:txBody>
          <a:bodyPr/>
          <a:lstStyle>
            <a:lvl1pPr marL="0" indent="0">
              <a:buNone/>
              <a:defRPr sz="1800">
                <a:solidFill>
                  <a:srgbClr val="FFFFFF"/>
                </a:solidFill>
                <a:latin typeface="Arial Nova Light" panose="020B0304020202020204" pitchFamily="34" charset="0"/>
              </a:defRPr>
            </a:lvl1pPr>
          </a:lstStyle>
          <a:p>
            <a:pPr lvl="0"/>
            <a:r>
              <a:rPr lang="en-GB" dirty="0"/>
              <a:t>Click to add text</a:t>
            </a:r>
          </a:p>
        </p:txBody>
      </p:sp>
      <p:sp>
        <p:nvSpPr>
          <p:cNvPr id="10" name="Text Placeholder 41">
            <a:extLst>
              <a:ext uri="{FF2B5EF4-FFF2-40B4-BE49-F238E27FC236}">
                <a16:creationId xmlns:a16="http://schemas.microsoft.com/office/drawing/2014/main" id="{9F6B554C-DD71-424B-9FCB-0D9B7BACCFDC}"/>
              </a:ext>
            </a:extLst>
          </p:cNvPr>
          <p:cNvSpPr>
            <a:spLocks noGrp="1"/>
          </p:cNvSpPr>
          <p:nvPr>
            <p:ph type="body" sz="quarter" idx="18" hasCustomPrompt="1"/>
          </p:nvPr>
        </p:nvSpPr>
        <p:spPr>
          <a:xfrm>
            <a:off x="601733" y="2171052"/>
            <a:ext cx="5174597" cy="326822"/>
          </a:xfrm>
          <a:prstGeom prst="rect">
            <a:avLst/>
          </a:prstGeom>
        </p:spPr>
        <p:txBody>
          <a:bodyPr/>
          <a:lstStyle>
            <a:lvl1pPr marL="0" indent="0">
              <a:buNone/>
              <a:defRPr sz="1800">
                <a:solidFill>
                  <a:srgbClr val="FFFFFF"/>
                </a:solidFill>
                <a:latin typeface="Arial Nova Light" panose="020B0304020202020204" pitchFamily="34" charset="0"/>
              </a:defRPr>
            </a:lvl1pPr>
          </a:lstStyle>
          <a:p>
            <a:pPr lvl="0"/>
            <a:r>
              <a:rPr lang="en-GB" dirty="0"/>
              <a:t>Click to add text</a:t>
            </a:r>
          </a:p>
        </p:txBody>
      </p:sp>
      <p:sp>
        <p:nvSpPr>
          <p:cNvPr id="19" name="Text Placeholder 41">
            <a:extLst>
              <a:ext uri="{FF2B5EF4-FFF2-40B4-BE49-F238E27FC236}">
                <a16:creationId xmlns:a16="http://schemas.microsoft.com/office/drawing/2014/main" id="{23F7CD9A-9E47-40BF-8997-DDCA9DA84231}"/>
              </a:ext>
            </a:extLst>
          </p:cNvPr>
          <p:cNvSpPr>
            <a:spLocks noGrp="1"/>
          </p:cNvSpPr>
          <p:nvPr>
            <p:ph type="body" sz="quarter" idx="22" hasCustomPrompt="1"/>
          </p:nvPr>
        </p:nvSpPr>
        <p:spPr>
          <a:xfrm>
            <a:off x="601733" y="4641838"/>
            <a:ext cx="5174597" cy="322891"/>
          </a:xfrm>
          <a:prstGeom prst="rect">
            <a:avLst/>
          </a:prstGeom>
        </p:spPr>
        <p:txBody>
          <a:bodyPr/>
          <a:lstStyle>
            <a:lvl1pPr marL="0" indent="0">
              <a:buNone/>
              <a:defRPr sz="1800">
                <a:solidFill>
                  <a:srgbClr val="FFFFFF"/>
                </a:solidFill>
                <a:latin typeface="Arial Nova Light" panose="020B0304020202020204" pitchFamily="34" charset="0"/>
              </a:defRPr>
            </a:lvl1pPr>
          </a:lstStyle>
          <a:p>
            <a:pPr lvl="0"/>
            <a:r>
              <a:rPr lang="en-GB" dirty="0"/>
              <a:t>Click to add text</a:t>
            </a:r>
          </a:p>
        </p:txBody>
      </p:sp>
      <p:sp>
        <p:nvSpPr>
          <p:cNvPr id="20" name="Text Placeholder 41">
            <a:extLst>
              <a:ext uri="{FF2B5EF4-FFF2-40B4-BE49-F238E27FC236}">
                <a16:creationId xmlns:a16="http://schemas.microsoft.com/office/drawing/2014/main" id="{616A2099-781D-4DA2-831F-92A9317AF7EE}"/>
              </a:ext>
            </a:extLst>
          </p:cNvPr>
          <p:cNvSpPr>
            <a:spLocks noGrp="1"/>
          </p:cNvSpPr>
          <p:nvPr>
            <p:ph type="body" sz="quarter" idx="23" hasCustomPrompt="1"/>
          </p:nvPr>
        </p:nvSpPr>
        <p:spPr>
          <a:xfrm>
            <a:off x="601733" y="4008206"/>
            <a:ext cx="5174597" cy="345320"/>
          </a:xfrm>
          <a:prstGeom prst="rect">
            <a:avLst/>
          </a:prstGeom>
        </p:spPr>
        <p:txBody>
          <a:bodyPr/>
          <a:lstStyle>
            <a:lvl1pPr marL="0" indent="0">
              <a:buNone/>
              <a:defRPr sz="1800">
                <a:solidFill>
                  <a:srgbClr val="FFFFFF"/>
                </a:solidFill>
                <a:latin typeface="Arial Nova Light" panose="020B0304020202020204" pitchFamily="34" charset="0"/>
              </a:defRPr>
            </a:lvl1pPr>
          </a:lstStyle>
          <a:p>
            <a:pPr lvl="0"/>
            <a:r>
              <a:rPr lang="en-GB" dirty="0"/>
              <a:t>Click to add text</a:t>
            </a:r>
          </a:p>
        </p:txBody>
      </p:sp>
      <p:sp>
        <p:nvSpPr>
          <p:cNvPr id="21" name="Picture Placeholder 2">
            <a:extLst>
              <a:ext uri="{FF2B5EF4-FFF2-40B4-BE49-F238E27FC236}">
                <a16:creationId xmlns:a16="http://schemas.microsoft.com/office/drawing/2014/main" id="{E6201040-2260-4AA0-A817-E304E60238BA}"/>
              </a:ext>
            </a:extLst>
          </p:cNvPr>
          <p:cNvSpPr>
            <a:spLocks noGrp="1"/>
          </p:cNvSpPr>
          <p:nvPr>
            <p:ph type="pic" sz="quarter" idx="24" hasCustomPrompt="1"/>
          </p:nvPr>
        </p:nvSpPr>
        <p:spPr>
          <a:xfrm>
            <a:off x="6090079" y="-9263"/>
            <a:ext cx="6101921" cy="6857869"/>
          </a:xfrm>
          <a:prstGeom prst="rect">
            <a:avLst/>
          </a:prstGeom>
        </p:spPr>
        <p:txBody>
          <a:bodyPr/>
          <a:lstStyle>
            <a:lvl1pPr marL="0" indent="0">
              <a:buNone/>
              <a:defRPr sz="2400">
                <a:solidFill>
                  <a:schemeClr val="bg1"/>
                </a:solidFill>
                <a:latin typeface="Abadi Extra Light" panose="020B0204020104020204" pitchFamily="34" charset="0"/>
              </a:defRPr>
            </a:lvl1pPr>
          </a:lstStyle>
          <a:p>
            <a:r>
              <a:rPr lang="en-GB" dirty="0"/>
              <a:t>Click to add an image here</a:t>
            </a:r>
          </a:p>
        </p:txBody>
      </p:sp>
      <p:sp>
        <p:nvSpPr>
          <p:cNvPr id="22" name="Text Placeholder 25">
            <a:extLst>
              <a:ext uri="{FF2B5EF4-FFF2-40B4-BE49-F238E27FC236}">
                <a16:creationId xmlns:a16="http://schemas.microsoft.com/office/drawing/2014/main" id="{466CFA4F-BC4F-4074-98B1-61C511DA22EA}"/>
              </a:ext>
            </a:extLst>
          </p:cNvPr>
          <p:cNvSpPr>
            <a:spLocks noGrp="1"/>
          </p:cNvSpPr>
          <p:nvPr>
            <p:ph type="body" sz="quarter" idx="25" hasCustomPrompt="1"/>
          </p:nvPr>
        </p:nvSpPr>
        <p:spPr>
          <a:xfrm>
            <a:off x="10049256" y="126939"/>
            <a:ext cx="2037969" cy="616818"/>
          </a:xfrm>
          <a:prstGeom prst="rect">
            <a:avLst/>
          </a:prstGeom>
        </p:spPr>
        <p:txBody>
          <a:bodyPr/>
          <a:lstStyle>
            <a:lvl1pPr marL="0" indent="0">
              <a:buNone/>
              <a:defRPr sz="1400">
                <a:solidFill>
                  <a:schemeClr val="tx2"/>
                </a:solidFill>
                <a:latin typeface="Arial Nova Light" panose="020B0304020202020204" pitchFamily="34" charset="0"/>
              </a:defRPr>
            </a:lvl1pPr>
          </a:lstStyle>
          <a:p>
            <a:pPr lvl="0"/>
            <a:r>
              <a:rPr lang="en-GB" dirty="0"/>
              <a:t>Option for photo caption</a:t>
            </a:r>
          </a:p>
        </p:txBody>
      </p:sp>
      <p:sp>
        <p:nvSpPr>
          <p:cNvPr id="23" name="Text Placeholder 37">
            <a:extLst>
              <a:ext uri="{FF2B5EF4-FFF2-40B4-BE49-F238E27FC236}">
                <a16:creationId xmlns:a16="http://schemas.microsoft.com/office/drawing/2014/main" id="{9F74F2D6-ED54-44F2-920F-629418470B20}"/>
              </a:ext>
            </a:extLst>
          </p:cNvPr>
          <p:cNvSpPr>
            <a:spLocks noGrp="1"/>
          </p:cNvSpPr>
          <p:nvPr>
            <p:ph type="body" sz="quarter" idx="17" hasCustomPrompt="1"/>
          </p:nvPr>
        </p:nvSpPr>
        <p:spPr>
          <a:xfrm>
            <a:off x="601734" y="1019306"/>
            <a:ext cx="5174597" cy="400050"/>
          </a:xfrm>
          <a:prstGeom prst="rect">
            <a:avLst/>
          </a:prstGeom>
        </p:spPr>
        <p:txBody>
          <a:bodyPr/>
          <a:lstStyle>
            <a:lvl1pPr marL="0" indent="0">
              <a:buNone/>
              <a:defRPr sz="2000">
                <a:solidFill>
                  <a:srgbClr val="333F48"/>
                </a:solidFill>
                <a:latin typeface="Abadi Extra Light" panose="020B0204020104020204" pitchFamily="34" charset="0"/>
              </a:defRPr>
            </a:lvl1pPr>
          </a:lstStyle>
          <a:p>
            <a:pPr lvl="0"/>
            <a:r>
              <a:rPr lang="en-GB" dirty="0"/>
              <a:t>Click to add a subheading here (20pt)</a:t>
            </a:r>
          </a:p>
        </p:txBody>
      </p:sp>
      <p:sp>
        <p:nvSpPr>
          <p:cNvPr id="24" name="Text Placeholder 33">
            <a:extLst>
              <a:ext uri="{FF2B5EF4-FFF2-40B4-BE49-F238E27FC236}">
                <a16:creationId xmlns:a16="http://schemas.microsoft.com/office/drawing/2014/main" id="{4D7F983A-F9AB-4909-861C-6ABA50F112CB}"/>
              </a:ext>
            </a:extLst>
          </p:cNvPr>
          <p:cNvSpPr>
            <a:spLocks noGrp="1"/>
          </p:cNvSpPr>
          <p:nvPr>
            <p:ph type="body" sz="quarter" idx="16" hasCustomPrompt="1"/>
          </p:nvPr>
        </p:nvSpPr>
        <p:spPr>
          <a:xfrm>
            <a:off x="601734" y="426993"/>
            <a:ext cx="5174597" cy="563041"/>
          </a:xfrm>
          <a:prstGeom prst="rect">
            <a:avLst/>
          </a:prstGeom>
        </p:spPr>
        <p:txBody>
          <a:bodyPr/>
          <a:lstStyle>
            <a:lvl1pPr marL="0" indent="0">
              <a:buNone/>
              <a:defRPr sz="3600">
                <a:solidFill>
                  <a:schemeClr val="bg1"/>
                </a:solidFill>
                <a:latin typeface="Abadi Extra Light" panose="020B0204020104020204" pitchFamily="34" charset="0"/>
              </a:defRPr>
            </a:lvl1pPr>
          </a:lstStyle>
          <a:p>
            <a:pPr lvl="0"/>
            <a:r>
              <a:rPr lang="en-GB" dirty="0"/>
              <a:t>Agenda heading (36pt)</a:t>
            </a:r>
          </a:p>
        </p:txBody>
      </p:sp>
      <p:sp>
        <p:nvSpPr>
          <p:cNvPr id="2" name="Slide Number Placeholder 1">
            <a:extLst>
              <a:ext uri="{FF2B5EF4-FFF2-40B4-BE49-F238E27FC236}">
                <a16:creationId xmlns:a16="http://schemas.microsoft.com/office/drawing/2014/main" id="{0B489E9E-F5F7-47FC-A42F-347B05D4171B}"/>
              </a:ext>
            </a:extLst>
          </p:cNvPr>
          <p:cNvSpPr>
            <a:spLocks noGrp="1"/>
          </p:cNvSpPr>
          <p:nvPr>
            <p:ph type="sldNum" sz="quarter" idx="26"/>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92030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15C7C-2EE2-45FF-877E-E103CB4E0D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Text Placeholder 7">
            <a:extLst>
              <a:ext uri="{FF2B5EF4-FFF2-40B4-BE49-F238E27FC236}">
                <a16:creationId xmlns:a16="http://schemas.microsoft.com/office/drawing/2014/main" id="{73329AAB-AAF5-4A7A-B634-26F4487F22D5}"/>
              </a:ext>
            </a:extLst>
          </p:cNvPr>
          <p:cNvSpPr>
            <a:spLocks noGrp="1"/>
          </p:cNvSpPr>
          <p:nvPr>
            <p:ph type="body" sz="quarter" idx="10" hasCustomPrompt="1"/>
          </p:nvPr>
        </p:nvSpPr>
        <p:spPr>
          <a:xfrm>
            <a:off x="849086" y="2801959"/>
            <a:ext cx="10493828" cy="1254080"/>
          </a:xfrm>
          <a:prstGeom prst="rect">
            <a:avLst/>
          </a:prstGeom>
        </p:spPr>
        <p:txBody>
          <a:bodyPr/>
          <a:lstStyle>
            <a:lvl1pPr marL="0" indent="0" algn="ctr">
              <a:buNone/>
              <a:defRPr sz="9600">
                <a:solidFill>
                  <a:schemeClr val="bg1"/>
                </a:solidFill>
                <a:latin typeface="Abadi Extra Light" panose="020B0204020104020204" pitchFamily="34" charset="0"/>
              </a:defRPr>
            </a:lvl1pPr>
          </a:lstStyle>
          <a:p>
            <a:pPr lvl="0"/>
            <a:r>
              <a:rPr lang="en-GB" dirty="0"/>
              <a:t>Divider slide (96pt)</a:t>
            </a:r>
          </a:p>
        </p:txBody>
      </p:sp>
      <p:sp>
        <p:nvSpPr>
          <p:cNvPr id="2" name="Slide Number Placeholder 1">
            <a:extLst>
              <a:ext uri="{FF2B5EF4-FFF2-40B4-BE49-F238E27FC236}">
                <a16:creationId xmlns:a16="http://schemas.microsoft.com/office/drawing/2014/main" id="{63F5806D-DC17-43D7-9760-91D0737A86DA}"/>
              </a:ext>
            </a:extLst>
          </p:cNvPr>
          <p:cNvSpPr>
            <a:spLocks noGrp="1"/>
          </p:cNvSpPr>
          <p:nvPr>
            <p:ph type="sldNum" sz="quarter" idx="11"/>
          </p:nvPr>
        </p:nvSpPr>
        <p:spPr/>
        <p:txBody>
          <a:bodyPr/>
          <a:lstStyle/>
          <a:p>
            <a:fld id="{B1739543-E302-4EAD-9AFA-E45B8A7403F9}" type="slidenum">
              <a:rPr lang="en-GB" smtClean="0"/>
              <a:pPr/>
              <a:t>‹#›</a:t>
            </a:fld>
            <a:endParaRPr lang="en-GB"/>
          </a:p>
        </p:txBody>
      </p:sp>
    </p:spTree>
    <p:extLst>
      <p:ext uri="{BB962C8B-B14F-4D97-AF65-F5344CB8AC3E}">
        <p14:creationId xmlns:p14="http://schemas.microsoft.com/office/powerpoint/2010/main" val="195196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174FD-2806-4135-8BDF-50084EC0A78B}"/>
              </a:ext>
            </a:extLst>
          </p:cNvPr>
          <p:cNvSpPr>
            <a:spLocks noGrp="1"/>
          </p:cNvSpPr>
          <p:nvPr>
            <p:ph type="sldNum" sz="quarter" idx="4"/>
          </p:nvPr>
        </p:nvSpPr>
        <p:spPr>
          <a:xfrm>
            <a:off x="599215" y="6356350"/>
            <a:ext cx="574958" cy="365125"/>
          </a:xfrm>
          <a:prstGeom prst="rect">
            <a:avLst/>
          </a:prstGeom>
        </p:spPr>
        <p:txBody>
          <a:bodyPr vert="horz" lIns="91440" tIns="45720" rIns="91440" bIns="45720" rtlCol="0" anchor="ctr"/>
          <a:lstStyle>
            <a:lvl1pPr algn="l">
              <a:defRPr sz="1200">
                <a:solidFill>
                  <a:schemeClr val="tx1"/>
                </a:solidFill>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87323227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73" r:id="rId11"/>
    <p:sldLayoutId id="2147483660" r:id="rId12"/>
    <p:sldLayoutId id="2147483661" r:id="rId13"/>
    <p:sldLayoutId id="2147483662" r:id="rId14"/>
    <p:sldLayoutId id="2147483670" r:id="rId15"/>
    <p:sldLayoutId id="2147483671" r:id="rId16"/>
    <p:sldLayoutId id="2147483663" r:id="rId17"/>
    <p:sldLayoutId id="2147483664" r:id="rId18"/>
    <p:sldLayoutId id="2147483665" r:id="rId19"/>
    <p:sldLayoutId id="2147483666" r:id="rId20"/>
    <p:sldLayoutId id="2147483667" r:id="rId21"/>
    <p:sldLayoutId id="2147483668" r:id="rId22"/>
    <p:sldLayoutId id="2147483672" r:id="rId23"/>
    <p:sldLayoutId id="2147483669" r:id="rId24"/>
    <p:sldLayoutId id="214748367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urldefense.com/v3/__https:/adbioresources.org/__;!!B5cixuoO7ltTeg!RHnTycWyLVZViI2A4nMecy12SSZ8YImJJ90bMse5Z7t4ljkekmCbBJlgajksx8dWQw$"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CF876-EFF1-4401-AE0D-22C91B181266}"/>
              </a:ext>
            </a:extLst>
          </p:cNvPr>
          <p:cNvSpPr>
            <a:spLocks noGrp="1"/>
          </p:cNvSpPr>
          <p:nvPr>
            <p:ph type="body" sz="quarter" idx="10"/>
          </p:nvPr>
        </p:nvSpPr>
        <p:spPr>
          <a:xfrm>
            <a:off x="1766969" y="3786071"/>
            <a:ext cx="8658058" cy="1239757"/>
          </a:xfrm>
        </p:spPr>
        <p:txBody>
          <a:bodyPr/>
          <a:lstStyle/>
          <a:p>
            <a:r>
              <a:rPr lang="en-GB" dirty="0"/>
              <a:t>Sludge Treatment Centres(IED AD) Containment Assessment</a:t>
            </a:r>
          </a:p>
        </p:txBody>
      </p:sp>
      <p:sp>
        <p:nvSpPr>
          <p:cNvPr id="3" name="Text Placeholder 2">
            <a:extLst>
              <a:ext uri="{FF2B5EF4-FFF2-40B4-BE49-F238E27FC236}">
                <a16:creationId xmlns:a16="http://schemas.microsoft.com/office/drawing/2014/main" id="{175C58A0-733A-4C66-81C2-FAD0799D60A0}"/>
              </a:ext>
            </a:extLst>
          </p:cNvPr>
          <p:cNvSpPr>
            <a:spLocks noGrp="1"/>
          </p:cNvSpPr>
          <p:nvPr>
            <p:ph type="body" sz="quarter" idx="11"/>
          </p:nvPr>
        </p:nvSpPr>
        <p:spPr>
          <a:xfrm>
            <a:off x="2969030" y="5538302"/>
            <a:ext cx="6253936" cy="361444"/>
          </a:xfrm>
        </p:spPr>
        <p:txBody>
          <a:bodyPr/>
          <a:lstStyle/>
          <a:p>
            <a:r>
              <a:rPr lang="en-GB" dirty="0">
                <a:solidFill>
                  <a:schemeClr val="tx1"/>
                </a:solidFill>
              </a:rPr>
              <a:t>July </a:t>
            </a:r>
            <a:r>
              <a:rPr lang="en-GB" dirty="0"/>
              <a:t>2021</a:t>
            </a:r>
          </a:p>
        </p:txBody>
      </p:sp>
    </p:spTree>
    <p:extLst>
      <p:ext uri="{BB962C8B-B14F-4D97-AF65-F5344CB8AC3E}">
        <p14:creationId xmlns:p14="http://schemas.microsoft.com/office/powerpoint/2010/main" val="404116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47DC21-E90F-4FF3-BFBA-5AF7C526BF3C}"/>
              </a:ext>
            </a:extLst>
          </p:cNvPr>
          <p:cNvSpPr>
            <a:spLocks noGrp="1"/>
          </p:cNvSpPr>
          <p:nvPr>
            <p:ph type="body" sz="quarter" idx="10"/>
          </p:nvPr>
        </p:nvSpPr>
        <p:spPr>
          <a:xfrm>
            <a:off x="507506" y="136525"/>
            <a:ext cx="8259303" cy="522605"/>
          </a:xfrm>
        </p:spPr>
        <p:txBody>
          <a:bodyPr/>
          <a:lstStyle/>
          <a:p>
            <a:r>
              <a:rPr lang="en-GB" dirty="0"/>
              <a:t>EA Question 5</a:t>
            </a:r>
          </a:p>
        </p:txBody>
      </p:sp>
      <p:sp>
        <p:nvSpPr>
          <p:cNvPr id="25" name="Slide Number Placeholder 24">
            <a:extLst>
              <a:ext uri="{FF2B5EF4-FFF2-40B4-BE49-F238E27FC236}">
                <a16:creationId xmlns:a16="http://schemas.microsoft.com/office/drawing/2014/main" id="{385091E1-818B-4288-99BD-76F538D11EF6}"/>
              </a:ext>
            </a:extLst>
          </p:cNvPr>
          <p:cNvSpPr>
            <a:spLocks noGrp="1"/>
          </p:cNvSpPr>
          <p:nvPr>
            <p:ph type="sldNum" sz="quarter" idx="19"/>
          </p:nvPr>
        </p:nvSpPr>
        <p:spPr/>
        <p:txBody>
          <a:bodyPr/>
          <a:lstStyle/>
          <a:p>
            <a:fld id="{B1739543-E302-4EAD-9AFA-E45B8A7403F9}" type="slidenum">
              <a:rPr lang="en-GB" smtClean="0"/>
              <a:pPr/>
              <a:t>2</a:t>
            </a:fld>
            <a:endParaRPr lang="en-GB"/>
          </a:p>
        </p:txBody>
      </p:sp>
      <p:sp>
        <p:nvSpPr>
          <p:cNvPr id="28" name="Text Placeholder 4">
            <a:extLst>
              <a:ext uri="{FF2B5EF4-FFF2-40B4-BE49-F238E27FC236}">
                <a16:creationId xmlns:a16="http://schemas.microsoft.com/office/drawing/2014/main" id="{09EE0DFB-8677-4D67-84AC-A89CA4A4AB91}"/>
              </a:ext>
            </a:extLst>
          </p:cNvPr>
          <p:cNvSpPr txBox="1">
            <a:spLocks/>
          </p:cNvSpPr>
          <p:nvPr/>
        </p:nvSpPr>
        <p:spPr>
          <a:xfrm>
            <a:off x="599215" y="659130"/>
            <a:ext cx="11176986" cy="4520241"/>
          </a:xfrm>
          <a:prstGeom prst="rect">
            <a:avLst/>
          </a:prstGeom>
          <a:ln>
            <a:solidFill>
              <a:schemeClr val="tx2"/>
            </a:solidFill>
          </a:ln>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rgbClr val="333F48"/>
                </a:solidFill>
                <a:latin typeface="Arial Nova Light" panose="020B0304020202020204" pitchFamily="34" charset="0"/>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Arial Nova Light" panose="020B0304020202020204" pitchFamily="34" charset="0"/>
                <a:ea typeface="+mn-ea"/>
                <a:cs typeface="+mn-cs"/>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Light" panose="020B03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Containment</a:t>
            </a:r>
            <a:endParaRPr lang="en-GB" dirty="0"/>
          </a:p>
          <a:p>
            <a:r>
              <a:rPr lang="en-GB" i="1" dirty="0"/>
              <a:t>5)     </a:t>
            </a:r>
            <a:r>
              <a:rPr lang="en-GB" sz="1200" i="1" dirty="0"/>
              <a:t>Provide a detailed assessment of site infrastructure (e.g. secondary containment, tank specification, surfacing, storage lagoon etc.). The site infrastructure should be compared with the relevant industry/construction standards (e.g. CIRIA guidance C736 for secondary containment and C535 for above-ground tanks etc.).  </a:t>
            </a:r>
            <a:endParaRPr lang="en-GB" sz="1200" dirty="0"/>
          </a:p>
          <a:p>
            <a:r>
              <a:rPr lang="en-GB" sz="1200" i="1" dirty="0"/>
              <a:t>The assessment should include:  </a:t>
            </a:r>
            <a:endParaRPr lang="en-GB" sz="1200" dirty="0"/>
          </a:p>
          <a:p>
            <a:r>
              <a:rPr lang="en-GB" sz="1200" i="1" dirty="0"/>
              <a:t>·         The physical condition of primary containment systems (storage and treatment vessels), secondary containment (bunds), loading and unloading areas, transfer pipework/pumps, temporary storage areas and liners underlying the site; </a:t>
            </a:r>
            <a:endParaRPr lang="en-GB" sz="1200" dirty="0"/>
          </a:p>
          <a:p>
            <a:r>
              <a:rPr lang="en-GB" sz="1200" i="1" dirty="0"/>
              <a:t>·         The suitability for providing containment when subjected to the dynamic and static loads caused by catastrophic tank failure;</a:t>
            </a:r>
            <a:endParaRPr lang="en-GB" sz="1200" dirty="0"/>
          </a:p>
          <a:p>
            <a:r>
              <a:rPr lang="en-GB" sz="1200" i="1" dirty="0"/>
              <a:t>·         Where the relevant containment standards are not met, a demonstration that their design and construction achieved equivalent protection;</a:t>
            </a:r>
            <a:endParaRPr lang="en-GB" sz="1200" dirty="0"/>
          </a:p>
          <a:p>
            <a:r>
              <a:rPr lang="en-GB" sz="1200" i="1" dirty="0"/>
              <a:t>·         Any work required to ensure compliance with the industry standards or equivalent; and  </a:t>
            </a:r>
            <a:endParaRPr lang="en-GB" sz="1200" dirty="0"/>
          </a:p>
          <a:p>
            <a:r>
              <a:rPr lang="en-GB" sz="1200" i="1" dirty="0"/>
              <a:t>·         A preventative maintenance and inspection regime for site infrastructure.</a:t>
            </a:r>
            <a:endParaRPr lang="en-GB" sz="1200" dirty="0"/>
          </a:p>
          <a:p>
            <a:r>
              <a:rPr lang="en-GB" sz="1200" i="1" dirty="0"/>
              <a:t>A risk assessment tool (Secondary Containment at AD Plants: An Industry Guide, July 2016, Risk Assessment Tool)and guide is available to determine the secondary containment provisions that must be in place at a site. The tool is based on the principles of CIRIA 736 and produced by the </a:t>
            </a:r>
            <a:r>
              <a:rPr lang="en-GB" sz="1200" i="1" dirty="0">
                <a:hlinkClick r:id="rId3"/>
              </a:rPr>
              <a:t>Anaerobic Digestion and Bioresources Association (ADBA)</a:t>
            </a:r>
            <a:r>
              <a:rPr lang="en-GB" sz="1200" i="1" dirty="0"/>
              <a:t>. We expect that this tool, or something equivalent, is used for each application.</a:t>
            </a:r>
            <a:endParaRPr lang="en-GB" sz="1200" dirty="0"/>
          </a:p>
          <a:p>
            <a:r>
              <a:rPr lang="en-GB" sz="1200" i="1" dirty="0"/>
              <a:t> </a:t>
            </a:r>
            <a:endParaRPr lang="en-GB" sz="1200" dirty="0"/>
          </a:p>
          <a:p>
            <a:r>
              <a:rPr lang="en-GB" sz="1200" i="1" dirty="0"/>
              <a:t>Note: All applications for anaerobic digestion will need to submit an assessment of primary and secondary containment. We do not expect existing facilities to be compliant with these standards from day one of permitting. The aim is to identify where there are gaps and what improvements are required. This does not necessarily mean extensive restructuring works. Where the requirements are not met you may propose alternatives measures, as you might do with BAT. We will assess alternative measures on a case by case basis.</a:t>
            </a:r>
            <a:endParaRPr lang="en-GB" sz="1200" dirty="0"/>
          </a:p>
          <a:p>
            <a:pPr marL="285750" marR="0" lvl="0" indent="-285750" algn="l" defTabSz="914400" rtl="0" eaLnBrk="1" fontAlgn="auto" latinLnBrk="0" hangingPunct="1">
              <a:lnSpc>
                <a:spcPct val="90000"/>
              </a:lnSpc>
              <a:spcBef>
                <a:spcPts val="600"/>
              </a:spcBef>
              <a:spcAft>
                <a:spcPts val="0"/>
              </a:spcAft>
              <a:buClr>
                <a:srgbClr val="009FDF"/>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a:p>
            <a:pPr marL="285750" marR="0" lvl="0" indent="-285750" algn="l" defTabSz="914400" rtl="0" eaLnBrk="1" fontAlgn="auto" latinLnBrk="0" hangingPunct="1">
              <a:lnSpc>
                <a:spcPct val="90000"/>
              </a:lnSpc>
              <a:spcBef>
                <a:spcPts val="600"/>
              </a:spcBef>
              <a:spcAft>
                <a:spcPts val="0"/>
              </a:spcAft>
              <a:buClr>
                <a:srgbClr val="009FDF"/>
              </a:buClr>
              <a:buSzTx/>
              <a:buFont typeface="Arial" panose="020B0604020202020204" pitchFamily="34" charset="0"/>
              <a:buChar char="•"/>
              <a:tabLst/>
              <a:defRPr/>
            </a:pPr>
            <a:endParaRPr kumimoji="0" lang="en-GB" sz="1400" b="0" i="0" u="sng"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4" name="TextBox 3">
            <a:extLst>
              <a:ext uri="{FF2B5EF4-FFF2-40B4-BE49-F238E27FC236}">
                <a16:creationId xmlns:a16="http://schemas.microsoft.com/office/drawing/2014/main" id="{FA228154-E933-4F8F-AE38-59EA6C80B13A}"/>
              </a:ext>
            </a:extLst>
          </p:cNvPr>
          <p:cNvSpPr txBox="1"/>
          <p:nvPr/>
        </p:nvSpPr>
        <p:spPr>
          <a:xfrm>
            <a:off x="599215" y="5691038"/>
            <a:ext cx="11146492" cy="954107"/>
          </a:xfrm>
          <a:prstGeom prst="rect">
            <a:avLst/>
          </a:prstGeom>
          <a:noFill/>
          <a:ln>
            <a:solidFill>
              <a:schemeClr val="tx1"/>
            </a:solidFill>
          </a:ln>
        </p:spPr>
        <p:txBody>
          <a:bodyPr wrap="square" rtlCol="0">
            <a:spAutoFit/>
          </a:bodyPr>
          <a:lstStyle/>
          <a:p>
            <a:r>
              <a:rPr lang="en-GB" sz="1400" dirty="0"/>
              <a:t>Thames Water are committed to meeting the current application submission dates for our 25 sludge treatment centres and to implementing improvements to meet BAT, where appropriate. Given the number and complexity of the sites, we are proposing a staged approach which will allow both Thames Water and the EA to understand the actual risks and identify what alternative measures are appropriate.  </a:t>
            </a:r>
          </a:p>
          <a:p>
            <a:r>
              <a:rPr lang="en-GB" sz="1400" dirty="0"/>
              <a:t>See the following slide for further details.</a:t>
            </a:r>
            <a:endParaRPr lang="en-GB" dirty="0"/>
          </a:p>
        </p:txBody>
      </p:sp>
      <p:sp>
        <p:nvSpPr>
          <p:cNvPr id="7" name="Text Placeholder 2">
            <a:extLst>
              <a:ext uri="{FF2B5EF4-FFF2-40B4-BE49-F238E27FC236}">
                <a16:creationId xmlns:a16="http://schemas.microsoft.com/office/drawing/2014/main" id="{1E63E36F-14C3-4A48-A49C-82EE92299184}"/>
              </a:ext>
            </a:extLst>
          </p:cNvPr>
          <p:cNvSpPr txBox="1">
            <a:spLocks/>
          </p:cNvSpPr>
          <p:nvPr/>
        </p:nvSpPr>
        <p:spPr>
          <a:xfrm>
            <a:off x="446292" y="5168433"/>
            <a:ext cx="8259303" cy="5226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GB" sz="3600" kern="1200" dirty="0" smtClean="0">
                <a:solidFill>
                  <a:srgbClr val="009FDF"/>
                </a:solidFill>
                <a:latin typeface="Abadi Extra Light" panose="020B02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Thames Water Response</a:t>
            </a:r>
          </a:p>
        </p:txBody>
      </p:sp>
    </p:spTree>
    <p:extLst>
      <p:ext uri="{BB962C8B-B14F-4D97-AF65-F5344CB8AC3E}">
        <p14:creationId xmlns:p14="http://schemas.microsoft.com/office/powerpoint/2010/main" val="392082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47DC21-E90F-4FF3-BFBA-5AF7C526BF3C}"/>
              </a:ext>
            </a:extLst>
          </p:cNvPr>
          <p:cNvSpPr>
            <a:spLocks noGrp="1"/>
          </p:cNvSpPr>
          <p:nvPr>
            <p:ph type="body" sz="quarter" idx="10"/>
          </p:nvPr>
        </p:nvSpPr>
        <p:spPr>
          <a:xfrm>
            <a:off x="599215" y="161921"/>
            <a:ext cx="5119796" cy="522605"/>
          </a:xfrm>
        </p:spPr>
        <p:txBody>
          <a:bodyPr/>
          <a:lstStyle/>
          <a:p>
            <a:r>
              <a:rPr lang="en-GB" dirty="0"/>
              <a:t>Thames Water Proposal</a:t>
            </a:r>
          </a:p>
        </p:txBody>
      </p:sp>
      <p:sp>
        <p:nvSpPr>
          <p:cNvPr id="25" name="Slide Number Placeholder 24">
            <a:extLst>
              <a:ext uri="{FF2B5EF4-FFF2-40B4-BE49-F238E27FC236}">
                <a16:creationId xmlns:a16="http://schemas.microsoft.com/office/drawing/2014/main" id="{385091E1-818B-4288-99BD-76F538D11EF6}"/>
              </a:ext>
            </a:extLst>
          </p:cNvPr>
          <p:cNvSpPr>
            <a:spLocks noGrp="1"/>
          </p:cNvSpPr>
          <p:nvPr>
            <p:ph type="sldNum" sz="quarter" idx="19"/>
          </p:nvPr>
        </p:nvSpPr>
        <p:spPr/>
        <p:txBody>
          <a:bodyPr/>
          <a:lstStyle/>
          <a:p>
            <a:fld id="{B1739543-E302-4EAD-9AFA-E45B8A7403F9}" type="slidenum">
              <a:rPr lang="en-GB" smtClean="0"/>
              <a:pPr/>
              <a:t>3</a:t>
            </a:fld>
            <a:endParaRPr lang="en-GB"/>
          </a:p>
        </p:txBody>
      </p:sp>
      <p:sp>
        <p:nvSpPr>
          <p:cNvPr id="28" name="Text Placeholder 4">
            <a:extLst>
              <a:ext uri="{FF2B5EF4-FFF2-40B4-BE49-F238E27FC236}">
                <a16:creationId xmlns:a16="http://schemas.microsoft.com/office/drawing/2014/main" id="{09EE0DFB-8677-4D67-84AC-A89CA4A4AB91}"/>
              </a:ext>
            </a:extLst>
          </p:cNvPr>
          <p:cNvSpPr txBox="1">
            <a:spLocks/>
          </p:cNvSpPr>
          <p:nvPr/>
        </p:nvSpPr>
        <p:spPr>
          <a:xfrm>
            <a:off x="507507" y="825474"/>
            <a:ext cx="11176986" cy="2447490"/>
          </a:xfrm>
          <a:prstGeom prst="rect">
            <a:avLst/>
          </a:prstGeom>
          <a:ln>
            <a:solidFill>
              <a:schemeClr val="tx2"/>
            </a:solidFill>
          </a:ln>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rgbClr val="333F48"/>
                </a:solidFill>
                <a:latin typeface="Arial Nova Light" panose="020B0304020202020204" pitchFamily="34" charset="0"/>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Arial Nova Light" panose="020B0304020202020204" pitchFamily="34" charset="0"/>
                <a:ea typeface="+mn-ea"/>
                <a:cs typeface="+mn-cs"/>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Light" panose="020B03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srgbClr val="009FDF"/>
              </a:buClr>
              <a:buSzTx/>
              <a:buFont typeface="Arial" panose="020B0604020202020204" pitchFamily="34" charset="0"/>
              <a:buNone/>
              <a:tabLst/>
              <a:defRPr/>
            </a:pPr>
            <a:r>
              <a:rPr lang="en-GB" sz="1600" b="1" dirty="0">
                <a:solidFill>
                  <a:srgbClr val="009FDF"/>
                </a:solidFill>
              </a:rPr>
              <a:t>Objective; </a:t>
            </a:r>
            <a:r>
              <a:rPr lang="en-GB" sz="1600" dirty="0">
                <a:solidFill>
                  <a:schemeClr val="tx2"/>
                </a:solidFill>
              </a:rPr>
              <a:t>Recognising sites have different environmental risk factors and consequence of failure, TWUL proposes to establish a risk profile across </a:t>
            </a:r>
            <a:r>
              <a:rPr lang="en-GB" sz="1600" dirty="0">
                <a:solidFill>
                  <a:schemeClr val="tx1"/>
                </a:solidFill>
              </a:rPr>
              <a:t>all relevant sludge </a:t>
            </a:r>
            <a:r>
              <a:rPr lang="en-GB" sz="1600" dirty="0">
                <a:solidFill>
                  <a:schemeClr val="tx2"/>
                </a:solidFill>
              </a:rPr>
              <a:t>assets and demonstrate BAT compliance by; </a:t>
            </a:r>
            <a:endParaRPr kumimoji="0" lang="en-GB" sz="1600" b="1" i="0" u="none" strike="noStrike" kern="1200" cap="none" spc="0" normalizeH="0" baseline="0" noProof="0" dirty="0">
              <a:ln>
                <a:noFill/>
              </a:ln>
              <a:solidFill>
                <a:srgbClr val="009FDF"/>
              </a:solidFill>
              <a:effectLst/>
              <a:uLnTx/>
              <a:uFillTx/>
              <a:latin typeface="Arial Nova Light" panose="020B0304020202020204" pitchFamily="34" charset="0"/>
              <a:ea typeface="+mn-ea"/>
              <a:cs typeface="+mn-cs"/>
            </a:endParaRPr>
          </a:p>
          <a:p>
            <a:pPr marL="342900" marR="0" lvl="0" indent="-342900" algn="l" defTabSz="914400" rtl="0" eaLnBrk="1" fontAlgn="auto" latinLnBrk="0" hangingPunct="1">
              <a:lnSpc>
                <a:spcPct val="90000"/>
              </a:lnSpc>
              <a:spcBef>
                <a:spcPts val="600"/>
              </a:spcBef>
              <a:spcAft>
                <a:spcPts val="0"/>
              </a:spcAft>
              <a:buClr>
                <a:srgbClr val="009FDF"/>
              </a:buClr>
              <a:buSzTx/>
              <a:buFont typeface="+mj-lt"/>
              <a:buAutoNum type="arabicPeriod"/>
              <a:tabLst/>
              <a:defRPr/>
            </a:pPr>
            <a:r>
              <a:rPr kumimoji="0" lang="en-GB" sz="1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rPr>
              <a:t>Completing a combined risk review of all sites to identify the relative level of risk and the consequence of failure</a:t>
            </a:r>
          </a:p>
          <a:p>
            <a:pPr marL="342900" marR="0" lvl="0" indent="-342900" algn="l" defTabSz="914400" rtl="0" eaLnBrk="1" fontAlgn="auto" latinLnBrk="0" hangingPunct="1">
              <a:lnSpc>
                <a:spcPct val="90000"/>
              </a:lnSpc>
              <a:spcBef>
                <a:spcPts val="600"/>
              </a:spcBef>
              <a:spcAft>
                <a:spcPts val="0"/>
              </a:spcAft>
              <a:buClr>
                <a:srgbClr val="009FDF"/>
              </a:buClr>
              <a:buSzTx/>
              <a:buFont typeface="+mj-lt"/>
              <a:buAutoNum type="arabicPeriod"/>
              <a:tabLst/>
              <a:defRPr/>
            </a:pPr>
            <a:r>
              <a:rPr kumimoji="0" lang="en-GB" sz="1400" b="1"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rPr>
              <a:t>Undertake a detailed review of two sites to identify the improvement options and engage with the EA on what alternative measures are </a:t>
            </a:r>
            <a:r>
              <a:rPr kumimoji="0" lang="en-GB" sz="1400" b="1" i="0" u="none" strike="noStrike" kern="1200" cap="none" spc="0" normalizeH="0" baseline="0" noProof="0" dirty="0">
                <a:ln>
                  <a:noFill/>
                </a:ln>
                <a:solidFill>
                  <a:schemeClr val="tx1"/>
                </a:solidFill>
                <a:effectLst/>
                <a:uLnTx/>
                <a:uFillTx/>
                <a:latin typeface="Arial Nova Light" panose="020B0304020202020204" pitchFamily="34" charset="0"/>
                <a:ea typeface="+mn-ea"/>
                <a:cs typeface="+mn-cs"/>
              </a:rPr>
              <a:t>practicable,</a:t>
            </a:r>
            <a:r>
              <a:rPr kumimoji="0" lang="en-GB" sz="1400" b="1"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rPr>
              <a:t> how TWUL will demonstrate effectiveness and how the EA will evaluate them.</a:t>
            </a:r>
          </a:p>
          <a:p>
            <a:pPr marL="342900" marR="0" lvl="0" indent="-342900" algn="l" defTabSz="914400" rtl="0" eaLnBrk="1" fontAlgn="auto" latinLnBrk="0" hangingPunct="1">
              <a:lnSpc>
                <a:spcPct val="90000"/>
              </a:lnSpc>
              <a:spcBef>
                <a:spcPts val="600"/>
              </a:spcBef>
              <a:spcAft>
                <a:spcPts val="0"/>
              </a:spcAft>
              <a:buClr>
                <a:srgbClr val="009FDF"/>
              </a:buClr>
              <a:buSzTx/>
              <a:buFont typeface="+mj-lt"/>
              <a:buAutoNum type="arabicPeriod"/>
              <a:tabLst/>
              <a:defRPr/>
            </a:pPr>
            <a:r>
              <a:rPr kumimoji="0" lang="en-GB" sz="1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rPr>
              <a:t>Implement an updated monitoring and maintenance process to manage any existing risks; and</a:t>
            </a:r>
          </a:p>
          <a:p>
            <a:pPr marL="342900" indent="-342900">
              <a:spcBef>
                <a:spcPts val="600"/>
              </a:spcBef>
              <a:buClr>
                <a:srgbClr val="009FDF"/>
              </a:buClr>
              <a:buFont typeface="+mj-lt"/>
              <a:buAutoNum type="arabicPeriod"/>
              <a:defRPr/>
            </a:pPr>
            <a:r>
              <a:rPr lang="en-GB" sz="1400" dirty="0"/>
              <a:t>Develop a long term plan to improve containment at all sites </a:t>
            </a:r>
            <a:r>
              <a:rPr lang="en-GB" sz="1400" i="1" dirty="0"/>
              <a:t>as assets are replaced or renewed </a:t>
            </a:r>
            <a:r>
              <a:rPr lang="en-GB" sz="1400" dirty="0"/>
              <a:t>–  alignment with AMP funding cycles and applying learnings from bullet point 2.</a:t>
            </a:r>
            <a:endParaRPr kumimoji="0" lang="en-GB" sz="1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a:p>
            <a:pPr marL="342900" lvl="0" indent="-342900">
              <a:spcBef>
                <a:spcPts val="600"/>
              </a:spcBef>
              <a:buClr>
                <a:srgbClr val="009FDF"/>
              </a:buClr>
              <a:buFont typeface="+mj-lt"/>
              <a:buAutoNum type="arabicPeriod"/>
              <a:defRPr/>
            </a:pPr>
            <a:r>
              <a:rPr kumimoji="0" lang="en-GB" sz="1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rPr>
              <a:t>Complete remaining detailed reviews for all, 23, sites within 3 months of the permits being </a:t>
            </a:r>
            <a:r>
              <a:rPr lang="en-GB" sz="1400" dirty="0"/>
              <a:t>issued. Requirement to be inserted into the permit via an improvement condition, as seen in other Water Industry permits.</a:t>
            </a:r>
            <a:endParaRPr kumimoji="0" lang="en-GB" sz="1400" b="0" i="0" u="none" strike="noStrike" kern="1200" cap="none" spc="0" normalizeH="0" baseline="0" noProof="0" dirty="0">
              <a:ln>
                <a:noFill/>
              </a:ln>
              <a:solidFill>
                <a:srgbClr val="FF0000"/>
              </a:solidFill>
              <a:effectLst/>
              <a:uLnTx/>
              <a:uFillTx/>
              <a:latin typeface="Arial Nova Light" panose="020B0304020202020204" pitchFamily="34" charset="0"/>
              <a:ea typeface="+mn-ea"/>
              <a:cs typeface="+mn-cs"/>
            </a:endParaRPr>
          </a:p>
          <a:p>
            <a:pPr marL="285750" marR="0" lvl="0" indent="-285750" algn="l" defTabSz="914400" rtl="0" eaLnBrk="1" fontAlgn="auto" latinLnBrk="0" hangingPunct="1">
              <a:lnSpc>
                <a:spcPct val="90000"/>
              </a:lnSpc>
              <a:spcBef>
                <a:spcPts val="600"/>
              </a:spcBef>
              <a:spcAft>
                <a:spcPts val="0"/>
              </a:spcAft>
              <a:buClr>
                <a:srgbClr val="009FDF"/>
              </a:buClr>
              <a:buSzTx/>
              <a:buFont typeface="Arial" panose="020B0604020202020204" pitchFamily="34" charset="0"/>
              <a:buChar char="•"/>
              <a:tabLst/>
              <a:defRPr/>
            </a:pPr>
            <a:endParaRPr kumimoji="0" lang="en-GB" sz="1400" b="0" i="0" u="sng"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32" name="Text Placeholder 4">
            <a:extLst>
              <a:ext uri="{FF2B5EF4-FFF2-40B4-BE49-F238E27FC236}">
                <a16:creationId xmlns:a16="http://schemas.microsoft.com/office/drawing/2014/main" id="{BE97A3E1-1E54-424D-976E-5B62DF7CD3D2}"/>
              </a:ext>
            </a:extLst>
          </p:cNvPr>
          <p:cNvSpPr txBox="1">
            <a:spLocks/>
          </p:cNvSpPr>
          <p:nvPr/>
        </p:nvSpPr>
        <p:spPr>
          <a:xfrm>
            <a:off x="507507" y="3272964"/>
            <a:ext cx="11176986" cy="359846"/>
          </a:xfrm>
          <a:prstGeom prst="rect">
            <a:avLst/>
          </a:prstGeom>
          <a:solidFill>
            <a:schemeClr val="bg1"/>
          </a:solidFill>
          <a:ln>
            <a:solidFill>
              <a:schemeClr val="tx2"/>
            </a:solidFill>
          </a:ln>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rgbClr val="333F48"/>
                </a:solidFill>
                <a:latin typeface="Arial Nova Light" panose="020B0304020202020204" pitchFamily="34" charset="0"/>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Arial Nova Light" panose="020B0304020202020204" pitchFamily="34" charset="0"/>
                <a:ea typeface="+mn-ea"/>
                <a:cs typeface="+mn-cs"/>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Light" panose="020B03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srgbClr val="009FDF"/>
              </a:buClr>
              <a:buSzTx/>
              <a:buFont typeface="Arial" panose="020B0604020202020204" pitchFamily="34" charset="0"/>
              <a:buNone/>
              <a:tabLst/>
              <a:defRPr/>
            </a:pPr>
            <a:r>
              <a:rPr kumimoji="0" lang="en-GB" sz="1600" b="1" i="0" u="none" strike="noStrike" kern="1200" cap="none" spc="0" normalizeH="0" baseline="0" noProof="0" dirty="0">
                <a:ln>
                  <a:noFill/>
                </a:ln>
                <a:solidFill>
                  <a:srgbClr val="009FDF"/>
                </a:solidFill>
                <a:effectLst/>
                <a:uLnTx/>
                <a:uFillTx/>
                <a:latin typeface="Arial Nova Light" panose="020B0304020202020204" pitchFamily="34" charset="0"/>
                <a:ea typeface="+mn-ea"/>
                <a:cs typeface="+mn-cs"/>
              </a:rPr>
              <a:t>Programme</a:t>
            </a:r>
            <a:endParaRPr kumimoji="0" lang="en-GB" sz="1400" b="0" i="0" u="sng"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pic>
        <p:nvPicPr>
          <p:cNvPr id="5" name="Picture 4">
            <a:extLst>
              <a:ext uri="{FF2B5EF4-FFF2-40B4-BE49-F238E27FC236}">
                <a16:creationId xmlns:a16="http://schemas.microsoft.com/office/drawing/2014/main" id="{284879B0-51CF-4837-A941-5A87ABD0D810}"/>
              </a:ext>
            </a:extLst>
          </p:cNvPr>
          <p:cNvPicPr>
            <a:picLocks noChangeAspect="1"/>
          </p:cNvPicPr>
          <p:nvPr/>
        </p:nvPicPr>
        <p:blipFill>
          <a:blip r:embed="rId3"/>
          <a:stretch>
            <a:fillRect/>
          </a:stretch>
        </p:blipFill>
        <p:spPr>
          <a:xfrm>
            <a:off x="0" y="3632810"/>
            <a:ext cx="12192000" cy="3165963"/>
          </a:xfrm>
          <a:prstGeom prst="rect">
            <a:avLst/>
          </a:prstGeom>
        </p:spPr>
      </p:pic>
    </p:spTree>
    <p:extLst>
      <p:ext uri="{BB962C8B-B14F-4D97-AF65-F5344CB8AC3E}">
        <p14:creationId xmlns:p14="http://schemas.microsoft.com/office/powerpoint/2010/main" val="4109208700"/>
      </p:ext>
    </p:extLst>
  </p:cSld>
  <p:clrMapOvr>
    <a:masterClrMapping/>
  </p:clrMapOvr>
</p:sld>
</file>

<file path=ppt/theme/theme1.xml><?xml version="1.0" encoding="utf-8"?>
<a:theme xmlns:a="http://schemas.openxmlformats.org/drawingml/2006/main" name="Office Theme">
  <a:themeElements>
    <a:clrScheme name="Thames Water">
      <a:dk1>
        <a:srgbClr val="333F48"/>
      </a:dk1>
      <a:lt1>
        <a:sysClr val="window" lastClr="FFFFFF"/>
      </a:lt1>
      <a:dk2>
        <a:srgbClr val="002E43"/>
      </a:dk2>
      <a:lt2>
        <a:srgbClr val="E7E6E6"/>
      </a:lt2>
      <a:accent1>
        <a:srgbClr val="009FDF"/>
      </a:accent1>
      <a:accent2>
        <a:srgbClr val="7FBA00"/>
      </a:accent2>
      <a:accent3>
        <a:srgbClr val="A5A5A5"/>
      </a:accent3>
      <a:accent4>
        <a:srgbClr val="F07D28"/>
      </a:accent4>
      <a:accent5>
        <a:srgbClr val="5BC5F2"/>
      </a:accent5>
      <a:accent6>
        <a:srgbClr val="DCEAF4"/>
      </a:accent6>
      <a:hlink>
        <a:srgbClr val="0563C1"/>
      </a:hlink>
      <a:folHlink>
        <a:srgbClr val="954F72"/>
      </a:folHlink>
    </a:clrScheme>
    <a:fontScheme name="Thames Water">
      <a:majorFont>
        <a:latin typeface="Abadi Extr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alpha val="80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15CF309A-AE60-4002-A4C0-8378AD516EE1}" vid="{8B68FEDF-8767-40F5-BEC2-29E48EDFFE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ames Water">
    <a:dk1>
      <a:srgbClr val="009FDE"/>
    </a:dk1>
    <a:lt1>
      <a:srgbClr val="FEFFFF"/>
    </a:lt1>
    <a:dk2>
      <a:srgbClr val="009FDE"/>
    </a:dk2>
    <a:lt2>
      <a:srgbClr val="FEFFFF"/>
    </a:lt2>
    <a:accent1>
      <a:srgbClr val="052B52"/>
    </a:accent1>
    <a:accent2>
      <a:srgbClr val="ED7D31"/>
    </a:accent2>
    <a:accent3>
      <a:srgbClr val="B9D709"/>
    </a:accent3>
    <a:accent4>
      <a:srgbClr val="5BC4F1"/>
    </a:accent4>
    <a:accent5>
      <a:srgbClr val="A0DAF7"/>
    </a:accent5>
    <a:accent6>
      <a:srgbClr val="9E9E9E"/>
    </a:accent6>
    <a:hlink>
      <a:srgbClr val="052B52"/>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ames Water">
    <a:dk1>
      <a:srgbClr val="009FDE"/>
    </a:dk1>
    <a:lt1>
      <a:srgbClr val="FEFFFF"/>
    </a:lt1>
    <a:dk2>
      <a:srgbClr val="009FDE"/>
    </a:dk2>
    <a:lt2>
      <a:srgbClr val="FEFFFF"/>
    </a:lt2>
    <a:accent1>
      <a:srgbClr val="052B52"/>
    </a:accent1>
    <a:accent2>
      <a:srgbClr val="ED7D31"/>
    </a:accent2>
    <a:accent3>
      <a:srgbClr val="B9D709"/>
    </a:accent3>
    <a:accent4>
      <a:srgbClr val="5BC4F1"/>
    </a:accent4>
    <a:accent5>
      <a:srgbClr val="A0DAF7"/>
    </a:accent5>
    <a:accent6>
      <a:srgbClr val="9E9E9E"/>
    </a:accent6>
    <a:hlink>
      <a:srgbClr val="052B52"/>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C9C750111E89419708D87DB9605532" ma:contentTypeVersion="6" ma:contentTypeDescription="Create a new document." ma:contentTypeScope="" ma:versionID="c0a069e4f77fd44a51d93a0d98c6b958">
  <xsd:schema xmlns:xsd="http://www.w3.org/2001/XMLSchema" xmlns:xs="http://www.w3.org/2001/XMLSchema" xmlns:p="http://schemas.microsoft.com/office/2006/metadata/properties" xmlns:ns2="eb9e0f48-9bab-426f-b93b-fadc88b8fad5" targetNamespace="http://schemas.microsoft.com/office/2006/metadata/properties" ma:root="true" ma:fieldsID="88e71864b29cb9a937dbac2661769319" ns2:_="">
    <xsd:import namespace="eb9e0f48-9bab-426f-b93b-fadc88b8fa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e0f48-9bab-426f-b93b-fadc88b8f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91FF9-09F1-42BF-A04F-B5E32F5D75B9}">
  <ds:schemaRefs>
    <ds:schemaRef ds:uri="http://schemas.microsoft.com/sharepoint/v3/contenttype/forms"/>
  </ds:schemaRefs>
</ds:datastoreItem>
</file>

<file path=customXml/itemProps2.xml><?xml version="1.0" encoding="utf-8"?>
<ds:datastoreItem xmlns:ds="http://schemas.openxmlformats.org/officeDocument/2006/customXml" ds:itemID="{5F1CD856-98CB-4EAA-ACE9-7207B1B732A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D034F42-C29D-4258-AD12-9E0F012A3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e0f48-9bab-426f-b93b-fadc88b8fa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Branded PowerPoint template</Template>
  <TotalTime>733</TotalTime>
  <Words>612</Words>
  <Application>Microsoft Office PowerPoint</Application>
  <PresentationFormat>Widescreen</PresentationFormat>
  <Paragraphs>30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Abadi Extra Light</vt:lpstr>
      <vt:lpstr>Arial</vt:lpstr>
      <vt:lpstr>Arial Nova Light</vt:lpstr>
      <vt:lpstr>Calibri</vt:lpstr>
      <vt:lpstr>Gotham Rounded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Crooke</dc:creator>
  <cp:lastModifiedBy>Charlotte Morris</cp:lastModifiedBy>
  <cp:revision>16</cp:revision>
  <dcterms:created xsi:type="dcterms:W3CDTF">2021-06-21T14:06:40Z</dcterms:created>
  <dcterms:modified xsi:type="dcterms:W3CDTF">2021-07-09T14:34:13Z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0x01010025C9C750111E89419708D87DB9605532</vt:lpwstr>
  </property>
</Properties>
</file>