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50602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601200" cy="128016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93DFF-B045-4EB8-B94C-84EA61717CD3}" v="3" dt="2024-09-09T13:37:37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5" autoAdjust="0"/>
  </p:normalViewPr>
  <p:slideViewPr>
    <p:cSldViewPr>
      <p:cViewPr>
        <p:scale>
          <a:sx n="90" d="100"/>
          <a:sy n="90" d="100"/>
        </p:scale>
        <p:origin x="2088" y="-166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Aree, Mark" userId="64dd8a79-f1b4-479d-b924-0d969d9dc5ce" providerId="ADAL" clId="{08293DFF-B045-4EB8-B94C-84EA61717CD3}"/>
    <pc:docChg chg="custSel modSld">
      <pc:chgData name="McAree, Mark" userId="64dd8a79-f1b4-479d-b924-0d969d9dc5ce" providerId="ADAL" clId="{08293DFF-B045-4EB8-B94C-84EA61717CD3}" dt="2024-09-09T13:38:23.660" v="146" actId="14100"/>
      <pc:docMkLst>
        <pc:docMk/>
      </pc:docMkLst>
      <pc:sldChg chg="addSp modSp mod">
        <pc:chgData name="McAree, Mark" userId="64dd8a79-f1b4-479d-b924-0d969d9dc5ce" providerId="ADAL" clId="{08293DFF-B045-4EB8-B94C-84EA61717CD3}" dt="2024-09-09T13:38:23.660" v="146" actId="14100"/>
        <pc:sldMkLst>
          <pc:docMk/>
          <pc:sldMk cId="32276270" sldId="258"/>
        </pc:sldMkLst>
        <pc:spChg chg="add mod">
          <ac:chgData name="McAree, Mark" userId="64dd8a79-f1b4-479d-b924-0d969d9dc5ce" providerId="ADAL" clId="{08293DFF-B045-4EB8-B94C-84EA61717CD3}" dt="2024-09-09T13:38:23.660" v="146" actId="14100"/>
          <ac:spMkLst>
            <pc:docMk/>
            <pc:sldMk cId="32276270" sldId="258"/>
            <ac:spMk id="2" creationId="{BECD28BA-03EF-5949-8CB1-723D093BD61E}"/>
          </ac:spMkLst>
        </pc:spChg>
        <pc:spChg chg="mod">
          <ac:chgData name="McAree, Mark" userId="64dd8a79-f1b4-479d-b924-0d969d9dc5ce" providerId="ADAL" clId="{08293DFF-B045-4EB8-B94C-84EA61717CD3}" dt="2024-09-09T13:34:21.340" v="20" actId="14861"/>
          <ac:spMkLst>
            <pc:docMk/>
            <pc:sldMk cId="32276270" sldId="258"/>
            <ac:spMk id="13" creationId="{00000000-0000-0000-0000-000000000000}"/>
          </ac:spMkLst>
        </pc:spChg>
        <pc:spChg chg="mod">
          <ac:chgData name="McAree, Mark" userId="64dd8a79-f1b4-479d-b924-0d969d9dc5ce" providerId="ADAL" clId="{08293DFF-B045-4EB8-B94C-84EA61717CD3}" dt="2024-09-09T13:35:00.431" v="30" actId="14861"/>
          <ac:spMkLst>
            <pc:docMk/>
            <pc:sldMk cId="32276270" sldId="258"/>
            <ac:spMk id="14" creationId="{00000000-0000-0000-0000-000000000000}"/>
          </ac:spMkLst>
        </pc:spChg>
        <pc:spChg chg="mod">
          <ac:chgData name="McAree, Mark" userId="64dd8a79-f1b4-479d-b924-0d969d9dc5ce" providerId="ADAL" clId="{08293DFF-B045-4EB8-B94C-84EA61717CD3}" dt="2024-09-09T13:35:50.113" v="41" actId="14861"/>
          <ac:spMkLst>
            <pc:docMk/>
            <pc:sldMk cId="32276270" sldId="258"/>
            <ac:spMk id="25" creationId="{00000000-0000-0000-0000-000000000000}"/>
          </ac:spMkLst>
        </pc:spChg>
        <pc:spChg chg="mod">
          <ac:chgData name="McAree, Mark" userId="64dd8a79-f1b4-479d-b924-0d969d9dc5ce" providerId="ADAL" clId="{08293DFF-B045-4EB8-B94C-84EA61717CD3}" dt="2024-09-09T13:36:04.550" v="45" actId="14861"/>
          <ac:spMkLst>
            <pc:docMk/>
            <pc:sldMk cId="32276270" sldId="258"/>
            <ac:spMk id="27" creationId="{00000000-0000-0000-0000-000000000000}"/>
          </ac:spMkLst>
        </pc:spChg>
        <pc:spChg chg="mod">
          <ac:chgData name="McAree, Mark" userId="64dd8a79-f1b4-479d-b924-0d969d9dc5ce" providerId="ADAL" clId="{08293DFF-B045-4EB8-B94C-84EA61717CD3}" dt="2024-09-09T13:35:44.993" v="39" actId="14861"/>
          <ac:spMkLst>
            <pc:docMk/>
            <pc:sldMk cId="32276270" sldId="258"/>
            <ac:spMk id="55" creationId="{00000000-0000-0000-0000-000000000000}"/>
          </ac:spMkLst>
        </pc:spChg>
        <pc:spChg chg="mod">
          <ac:chgData name="McAree, Mark" userId="64dd8a79-f1b4-479d-b924-0d969d9dc5ce" providerId="ADAL" clId="{08293DFF-B045-4EB8-B94C-84EA61717CD3}" dt="2024-09-09T13:35:58.307" v="43" actId="14861"/>
          <ac:spMkLst>
            <pc:docMk/>
            <pc:sldMk cId="32276270" sldId="258"/>
            <ac:spMk id="95" creationId="{3AD10F7D-0739-4261-9753-76293EC84458}"/>
          </ac:spMkLst>
        </pc:spChg>
        <pc:spChg chg="mod">
          <ac:chgData name="McAree, Mark" userId="64dd8a79-f1b4-479d-b924-0d969d9dc5ce" providerId="ADAL" clId="{08293DFF-B045-4EB8-B94C-84EA61717CD3}" dt="2024-09-09T13:35:47.449" v="40" actId="14861"/>
          <ac:spMkLst>
            <pc:docMk/>
            <pc:sldMk cId="32276270" sldId="258"/>
            <ac:spMk id="97" creationId="{EA2BFAB6-3AED-4A88-B2EF-BD5F06640684}"/>
          </ac:spMkLst>
        </pc:spChg>
        <pc:spChg chg="mod">
          <ac:chgData name="McAree, Mark" userId="64dd8a79-f1b4-479d-b924-0d969d9dc5ce" providerId="ADAL" clId="{08293DFF-B045-4EB8-B94C-84EA61717CD3}" dt="2024-09-09T13:35:35.851" v="38" actId="14861"/>
          <ac:spMkLst>
            <pc:docMk/>
            <pc:sldMk cId="32276270" sldId="258"/>
            <ac:spMk id="105" creationId="{B4DCB068-E001-4698-BE66-BB440C7767FA}"/>
          </ac:spMkLst>
        </pc:spChg>
        <pc:spChg chg="mod">
          <ac:chgData name="McAree, Mark" userId="64dd8a79-f1b4-479d-b924-0d969d9dc5ce" providerId="ADAL" clId="{08293DFF-B045-4EB8-B94C-84EA61717CD3}" dt="2024-09-09T13:36:46.180" v="75" actId="20577"/>
          <ac:spMkLst>
            <pc:docMk/>
            <pc:sldMk cId="32276270" sldId="258"/>
            <ac:spMk id="127" creationId="{479C4635-EA5B-4C93-AEE9-CB6F4ED9F245}"/>
          </ac:spMkLst>
        </pc:spChg>
        <pc:spChg chg="mod">
          <ac:chgData name="McAree, Mark" userId="64dd8a79-f1b4-479d-b924-0d969d9dc5ce" providerId="ADAL" clId="{08293DFF-B045-4EB8-B94C-84EA61717CD3}" dt="2024-09-09T13:34:01.606" v="15" actId="14861"/>
          <ac:spMkLst>
            <pc:docMk/>
            <pc:sldMk cId="32276270" sldId="258"/>
            <ac:spMk id="132" creationId="{E7CB51AD-30B1-49F0-BE24-6B940DE20959}"/>
          </ac:spMkLst>
        </pc:spChg>
        <pc:spChg chg="mod">
          <ac:chgData name="McAree, Mark" userId="64dd8a79-f1b4-479d-b924-0d969d9dc5ce" providerId="ADAL" clId="{08293DFF-B045-4EB8-B94C-84EA61717CD3}" dt="2024-09-09T13:34:25.380" v="21" actId="14861"/>
          <ac:spMkLst>
            <pc:docMk/>
            <pc:sldMk cId="32276270" sldId="258"/>
            <ac:spMk id="141" creationId="{D3841660-AFEF-4E88-84A0-A6D3BB081B5F}"/>
          </ac:spMkLst>
        </pc:spChg>
        <pc:spChg chg="mod">
          <ac:chgData name="McAree, Mark" userId="64dd8a79-f1b4-479d-b924-0d969d9dc5ce" providerId="ADAL" clId="{08293DFF-B045-4EB8-B94C-84EA61717CD3}" dt="2024-09-09T13:34:17.510" v="19" actId="14861"/>
          <ac:spMkLst>
            <pc:docMk/>
            <pc:sldMk cId="32276270" sldId="258"/>
            <ac:spMk id="142" creationId="{831E6DEE-224B-44E1-95BA-661FBFDA1AAB}"/>
          </ac:spMkLst>
        </pc:spChg>
        <pc:spChg chg="mod">
          <ac:chgData name="McAree, Mark" userId="64dd8a79-f1b4-479d-b924-0d969d9dc5ce" providerId="ADAL" clId="{08293DFF-B045-4EB8-B94C-84EA61717CD3}" dt="2024-09-09T13:36:35.310" v="70" actId="20577"/>
          <ac:spMkLst>
            <pc:docMk/>
            <pc:sldMk cId="32276270" sldId="258"/>
            <ac:spMk id="144" creationId="{A815F44F-A7A3-4081-90A2-5BA695B2B631}"/>
          </ac:spMkLst>
        </pc:spChg>
        <pc:spChg chg="mod">
          <ac:chgData name="McAree, Mark" userId="64dd8a79-f1b4-479d-b924-0d969d9dc5ce" providerId="ADAL" clId="{08293DFF-B045-4EB8-B94C-84EA61717CD3}" dt="2024-09-09T13:34:47.843" v="27" actId="14861"/>
          <ac:spMkLst>
            <pc:docMk/>
            <pc:sldMk cId="32276270" sldId="258"/>
            <ac:spMk id="145" creationId="{2EF38C9F-4DBE-4631-958C-9045E2E2E6A6}"/>
          </ac:spMkLst>
        </pc:spChg>
        <pc:spChg chg="mod">
          <ac:chgData name="McAree, Mark" userId="64dd8a79-f1b4-479d-b924-0d969d9dc5ce" providerId="ADAL" clId="{08293DFF-B045-4EB8-B94C-84EA61717CD3}" dt="2024-09-09T13:33:07.276" v="5" actId="14861"/>
          <ac:spMkLst>
            <pc:docMk/>
            <pc:sldMk cId="32276270" sldId="258"/>
            <ac:spMk id="154" creationId="{6523736C-9387-44E5-B575-1DE1D2E10424}"/>
          </ac:spMkLst>
        </pc:spChg>
        <pc:spChg chg="mod">
          <ac:chgData name="McAree, Mark" userId="64dd8a79-f1b4-479d-b924-0d969d9dc5ce" providerId="ADAL" clId="{08293DFF-B045-4EB8-B94C-84EA61717CD3}" dt="2024-09-09T13:35:09.228" v="32" actId="14861"/>
          <ac:spMkLst>
            <pc:docMk/>
            <pc:sldMk cId="32276270" sldId="258"/>
            <ac:spMk id="159" creationId="{735B634A-61CC-4CFF-9A67-B8D853284DAC}"/>
          </ac:spMkLst>
        </pc:spChg>
        <pc:spChg chg="mod">
          <ac:chgData name="McAree, Mark" userId="64dd8a79-f1b4-479d-b924-0d969d9dc5ce" providerId="ADAL" clId="{08293DFF-B045-4EB8-B94C-84EA61717CD3}" dt="2024-09-09T13:32:40.915" v="2" actId="14861"/>
          <ac:spMkLst>
            <pc:docMk/>
            <pc:sldMk cId="32276270" sldId="258"/>
            <ac:spMk id="181" creationId="{68B3A549-0D4A-4B4A-A6E6-D7F5E14F9DF9}"/>
          </ac:spMkLst>
        </pc:spChg>
        <pc:spChg chg="mod">
          <ac:chgData name="McAree, Mark" userId="64dd8a79-f1b4-479d-b924-0d969d9dc5ce" providerId="ADAL" clId="{08293DFF-B045-4EB8-B94C-84EA61717CD3}" dt="2024-09-09T13:33:34.115" v="9" actId="14861"/>
          <ac:spMkLst>
            <pc:docMk/>
            <pc:sldMk cId="32276270" sldId="258"/>
            <ac:spMk id="193" creationId="{23CFA479-CC2A-4423-A849-7B94203D0297}"/>
          </ac:spMkLst>
        </pc:spChg>
        <pc:spChg chg="mod">
          <ac:chgData name="McAree, Mark" userId="64dd8a79-f1b4-479d-b924-0d969d9dc5ce" providerId="ADAL" clId="{08293DFF-B045-4EB8-B94C-84EA61717CD3}" dt="2024-09-09T13:33:39.957" v="11" actId="14861"/>
          <ac:spMkLst>
            <pc:docMk/>
            <pc:sldMk cId="32276270" sldId="258"/>
            <ac:spMk id="204" creationId="{BC3DEC4B-3503-44C2-A042-DB97F755CC6C}"/>
          </ac:spMkLst>
        </pc:spChg>
        <pc:spChg chg="mod">
          <ac:chgData name="McAree, Mark" userId="64dd8a79-f1b4-479d-b924-0d969d9dc5ce" providerId="ADAL" clId="{08293DFF-B045-4EB8-B94C-84EA61717CD3}" dt="2024-09-09T13:33:58.521" v="14" actId="14861"/>
          <ac:spMkLst>
            <pc:docMk/>
            <pc:sldMk cId="32276270" sldId="258"/>
            <ac:spMk id="215" creationId="{46B93167-F627-4253-A10E-49F3BD579282}"/>
          </ac:spMkLst>
        </pc:spChg>
        <pc:spChg chg="mod">
          <ac:chgData name="McAree, Mark" userId="64dd8a79-f1b4-479d-b924-0d969d9dc5ce" providerId="ADAL" clId="{08293DFF-B045-4EB8-B94C-84EA61717CD3}" dt="2024-09-09T13:35:29.971" v="37" actId="14861"/>
          <ac:spMkLst>
            <pc:docMk/>
            <pc:sldMk cId="32276270" sldId="258"/>
            <ac:spMk id="225" creationId="{409EEC7D-7247-49B4-A041-23708A28C664}"/>
          </ac:spMkLst>
        </pc:spChg>
        <pc:spChg chg="mod">
          <ac:chgData name="McAree, Mark" userId="64dd8a79-f1b4-479d-b924-0d969d9dc5ce" providerId="ADAL" clId="{08293DFF-B045-4EB8-B94C-84EA61717CD3}" dt="2024-09-09T13:34:13.139" v="18" actId="14861"/>
          <ac:spMkLst>
            <pc:docMk/>
            <pc:sldMk cId="32276270" sldId="258"/>
            <ac:spMk id="232" creationId="{F353B2A6-2177-4F80-B827-B41BFFAE5B79}"/>
          </ac:spMkLst>
        </pc:spChg>
        <pc:spChg chg="mod">
          <ac:chgData name="McAree, Mark" userId="64dd8a79-f1b4-479d-b924-0d969d9dc5ce" providerId="ADAL" clId="{08293DFF-B045-4EB8-B94C-84EA61717CD3}" dt="2024-09-09T13:32:56.841" v="4" actId="14861"/>
          <ac:spMkLst>
            <pc:docMk/>
            <pc:sldMk cId="32276270" sldId="258"/>
            <ac:spMk id="236" creationId="{0D75CEDA-7A15-4764-AB2D-3F764D3184E3}"/>
          </ac:spMkLst>
        </pc:spChg>
        <pc:spChg chg="mod">
          <ac:chgData name="McAree, Mark" userId="64dd8a79-f1b4-479d-b924-0d969d9dc5ce" providerId="ADAL" clId="{08293DFF-B045-4EB8-B94C-84EA61717CD3}" dt="2024-09-09T13:36:01.371" v="44" actId="14861"/>
          <ac:spMkLst>
            <pc:docMk/>
            <pc:sldMk cId="32276270" sldId="258"/>
            <ac:spMk id="287" creationId="{DE075637-EF68-4E1D-BFFE-5D25366176BB}"/>
          </ac:spMkLst>
        </pc:spChg>
        <pc:spChg chg="mod">
          <ac:chgData name="McAree, Mark" userId="64dd8a79-f1b4-479d-b924-0d969d9dc5ce" providerId="ADAL" clId="{08293DFF-B045-4EB8-B94C-84EA61717CD3}" dt="2024-09-09T13:33:52.272" v="12" actId="14861"/>
          <ac:spMkLst>
            <pc:docMk/>
            <pc:sldMk cId="32276270" sldId="258"/>
            <ac:spMk id="390" creationId="{3F08EB15-16E6-457B-9453-FF674998FE79}"/>
          </ac:spMkLst>
        </pc:spChg>
        <pc:cxnChg chg="add mod">
          <ac:chgData name="McAree, Mark" userId="64dd8a79-f1b4-479d-b924-0d969d9dc5ce" providerId="ADAL" clId="{08293DFF-B045-4EB8-B94C-84EA61717CD3}" dt="2024-09-09T13:37:34.900" v="80" actId="14100"/>
          <ac:cxnSpMkLst>
            <pc:docMk/>
            <pc:sldMk cId="32276270" sldId="258"/>
            <ac:cxnSpMk id="3" creationId="{5C6F66F0-E78E-6354-A6EB-8948713011C0}"/>
          </ac:cxnSpMkLst>
        </pc:cxnChg>
        <pc:cxnChg chg="mod">
          <ac:chgData name="McAree, Mark" userId="64dd8a79-f1b4-479d-b924-0d969d9dc5ce" providerId="ADAL" clId="{08293DFF-B045-4EB8-B94C-84EA61717CD3}" dt="2024-09-09T13:33:37.084" v="10" actId="14861"/>
          <ac:cxnSpMkLst>
            <pc:docMk/>
            <pc:sldMk cId="32276270" sldId="258"/>
            <ac:cxnSpMk id="5" creationId="{045EB25A-E327-4436-AD59-6C87821930FC}"/>
          </ac:cxnSpMkLst>
        </pc:cxnChg>
        <pc:cxnChg chg="mod">
          <ac:chgData name="McAree, Mark" userId="64dd8a79-f1b4-479d-b924-0d969d9dc5ce" providerId="ADAL" clId="{08293DFF-B045-4EB8-B94C-84EA61717CD3}" dt="2024-09-09T13:35:15.301" v="34" actId="14861"/>
          <ac:cxnSpMkLst>
            <pc:docMk/>
            <pc:sldMk cId="32276270" sldId="258"/>
            <ac:cxnSpMk id="16" creationId="{00000000-0000-0000-0000-000000000000}"/>
          </ac:cxnSpMkLst>
        </pc:cxnChg>
        <pc:cxnChg chg="add mod">
          <ac:chgData name="McAree, Mark" userId="64dd8a79-f1b4-479d-b924-0d969d9dc5ce" providerId="ADAL" clId="{08293DFF-B045-4EB8-B94C-84EA61717CD3}" dt="2024-09-09T13:38:23.660" v="146" actId="14100"/>
          <ac:cxnSpMkLst>
            <pc:docMk/>
            <pc:sldMk cId="32276270" sldId="258"/>
            <ac:cxnSpMk id="17" creationId="{7742F063-401B-F0FF-BE95-0D15DA3E428D}"/>
          </ac:cxnSpMkLst>
        </pc:cxnChg>
        <pc:cxnChg chg="mod">
          <ac:chgData name="McAree, Mark" userId="64dd8a79-f1b4-479d-b924-0d969d9dc5ce" providerId="ADAL" clId="{08293DFF-B045-4EB8-B94C-84EA61717CD3}" dt="2024-09-09T13:35:54.078" v="42" actId="14861"/>
          <ac:cxnSpMkLst>
            <pc:docMk/>
            <pc:sldMk cId="32276270" sldId="258"/>
            <ac:cxnSpMk id="96" creationId="{AE7EA246-4636-4C8A-B96B-3ECF8E9AAD9D}"/>
          </ac:cxnSpMkLst>
        </pc:cxnChg>
        <pc:cxnChg chg="mod">
          <ac:chgData name="McAree, Mark" userId="64dd8a79-f1b4-479d-b924-0d969d9dc5ce" providerId="ADAL" clId="{08293DFF-B045-4EB8-B94C-84EA61717CD3}" dt="2024-09-09T13:36:14.838" v="48" actId="14861"/>
          <ac:cxnSpMkLst>
            <pc:docMk/>
            <pc:sldMk cId="32276270" sldId="258"/>
            <ac:cxnSpMk id="99" creationId="{4B928138-2E97-4218-85EB-CCC135B0ACBC}"/>
          </ac:cxnSpMkLst>
        </pc:cxnChg>
        <pc:cxnChg chg="mod">
          <ac:chgData name="McAree, Mark" userId="64dd8a79-f1b4-479d-b924-0d969d9dc5ce" providerId="ADAL" clId="{08293DFF-B045-4EB8-B94C-84EA61717CD3}" dt="2024-09-09T13:34:55.211" v="29" actId="14861"/>
          <ac:cxnSpMkLst>
            <pc:docMk/>
            <pc:sldMk cId="32276270" sldId="258"/>
            <ac:cxnSpMk id="114" creationId="{9C7B7C8B-823C-4EC6-90D3-D4642D9C4A3A}"/>
          </ac:cxnSpMkLst>
        </pc:cxnChg>
        <pc:cxnChg chg="mod">
          <ac:chgData name="McAree, Mark" userId="64dd8a79-f1b4-479d-b924-0d969d9dc5ce" providerId="ADAL" clId="{08293DFF-B045-4EB8-B94C-84EA61717CD3}" dt="2024-09-09T13:32:23.669" v="0" actId="14861"/>
          <ac:cxnSpMkLst>
            <pc:docMk/>
            <pc:sldMk cId="32276270" sldId="258"/>
            <ac:cxnSpMk id="115" creationId="{457AD853-91C2-4EFB-816A-672E76E78E5F}"/>
          </ac:cxnSpMkLst>
        </pc:cxnChg>
        <pc:cxnChg chg="mod">
          <ac:chgData name="McAree, Mark" userId="64dd8a79-f1b4-479d-b924-0d969d9dc5ce" providerId="ADAL" clId="{08293DFF-B045-4EB8-B94C-84EA61717CD3}" dt="2024-09-09T13:35:05.869" v="31" actId="14861"/>
          <ac:cxnSpMkLst>
            <pc:docMk/>
            <pc:sldMk cId="32276270" sldId="258"/>
            <ac:cxnSpMk id="116" creationId="{EB65E912-FBED-4854-90F9-5A997343C36B}"/>
          </ac:cxnSpMkLst>
        </pc:cxnChg>
        <pc:cxnChg chg="mod">
          <ac:chgData name="McAree, Mark" userId="64dd8a79-f1b4-479d-b924-0d969d9dc5ce" providerId="ADAL" clId="{08293DFF-B045-4EB8-B94C-84EA61717CD3}" dt="2024-09-09T13:35:26.522" v="36" actId="14861"/>
          <ac:cxnSpMkLst>
            <pc:docMk/>
            <pc:sldMk cId="32276270" sldId="258"/>
            <ac:cxnSpMk id="120" creationId="{8F4C76F0-748E-4694-B2EA-998CFEA21183}"/>
          </ac:cxnSpMkLst>
        </pc:cxnChg>
        <pc:cxnChg chg="mod">
          <ac:chgData name="McAree, Mark" userId="64dd8a79-f1b4-479d-b924-0d969d9dc5ce" providerId="ADAL" clId="{08293DFF-B045-4EB8-B94C-84EA61717CD3}" dt="2024-09-09T13:32:48.319" v="3" actId="14861"/>
          <ac:cxnSpMkLst>
            <pc:docMk/>
            <pc:sldMk cId="32276270" sldId="258"/>
            <ac:cxnSpMk id="128" creationId="{85329A67-880A-4CC4-AA86-EF144431476C}"/>
          </ac:cxnSpMkLst>
        </pc:cxnChg>
        <pc:cxnChg chg="mod">
          <ac:chgData name="McAree, Mark" userId="64dd8a79-f1b4-479d-b924-0d969d9dc5ce" providerId="ADAL" clId="{08293DFF-B045-4EB8-B94C-84EA61717CD3}" dt="2024-09-09T13:36:08.124" v="46" actId="14861"/>
          <ac:cxnSpMkLst>
            <pc:docMk/>
            <pc:sldMk cId="32276270" sldId="258"/>
            <ac:cxnSpMk id="129" creationId="{00000000-0000-0000-0000-000000000000}"/>
          </ac:cxnSpMkLst>
        </pc:cxnChg>
        <pc:cxnChg chg="mod">
          <ac:chgData name="McAree, Mark" userId="64dd8a79-f1b4-479d-b924-0d969d9dc5ce" providerId="ADAL" clId="{08293DFF-B045-4EB8-B94C-84EA61717CD3}" dt="2024-09-09T13:34:29.769" v="22" actId="14861"/>
          <ac:cxnSpMkLst>
            <pc:docMk/>
            <pc:sldMk cId="32276270" sldId="258"/>
            <ac:cxnSpMk id="143" creationId="{6950FA37-EF23-47C0-9132-572CBA9C519E}"/>
          </ac:cxnSpMkLst>
        </pc:cxnChg>
        <pc:cxnChg chg="mod">
          <ac:chgData name="McAree, Mark" userId="64dd8a79-f1b4-479d-b924-0d969d9dc5ce" providerId="ADAL" clId="{08293DFF-B045-4EB8-B94C-84EA61717CD3}" dt="2024-09-09T13:34:51.256" v="28" actId="14861"/>
          <ac:cxnSpMkLst>
            <pc:docMk/>
            <pc:sldMk cId="32276270" sldId="258"/>
            <ac:cxnSpMk id="147" creationId="{F2900815-D3ED-44CC-90AF-B27FD10EF832}"/>
          </ac:cxnSpMkLst>
        </pc:cxnChg>
        <pc:cxnChg chg="mod">
          <ac:chgData name="McAree, Mark" userId="64dd8a79-f1b4-479d-b924-0d969d9dc5ce" providerId="ADAL" clId="{08293DFF-B045-4EB8-B94C-84EA61717CD3}" dt="2024-09-09T13:34:44.464" v="26" actId="14861"/>
          <ac:cxnSpMkLst>
            <pc:docMk/>
            <pc:sldMk cId="32276270" sldId="258"/>
            <ac:cxnSpMk id="153" creationId="{B773C16A-62D2-4191-BBD5-B2DD2F99B3BB}"/>
          </ac:cxnSpMkLst>
        </pc:cxnChg>
        <pc:cxnChg chg="mod">
          <ac:chgData name="McAree, Mark" userId="64dd8a79-f1b4-479d-b924-0d969d9dc5ce" providerId="ADAL" clId="{08293DFF-B045-4EB8-B94C-84EA61717CD3}" dt="2024-09-09T13:34:35.195" v="23" actId="14861"/>
          <ac:cxnSpMkLst>
            <pc:docMk/>
            <pc:sldMk cId="32276270" sldId="258"/>
            <ac:cxnSpMk id="156" creationId="{63B27FDE-DC56-40A6-A1B4-300CE3DB4A37}"/>
          </ac:cxnSpMkLst>
        </pc:cxnChg>
        <pc:cxnChg chg="mod">
          <ac:chgData name="McAree, Mark" userId="64dd8a79-f1b4-479d-b924-0d969d9dc5ce" providerId="ADAL" clId="{08293DFF-B045-4EB8-B94C-84EA61717CD3}" dt="2024-09-09T13:35:12.501" v="33" actId="14861"/>
          <ac:cxnSpMkLst>
            <pc:docMk/>
            <pc:sldMk cId="32276270" sldId="258"/>
            <ac:cxnSpMk id="162" creationId="{5CFB77EA-28E1-4B22-BCE0-23FA1C817145}"/>
          </ac:cxnSpMkLst>
        </pc:cxnChg>
        <pc:cxnChg chg="mod">
          <ac:chgData name="McAree, Mark" userId="64dd8a79-f1b4-479d-b924-0d969d9dc5ce" providerId="ADAL" clId="{08293DFF-B045-4EB8-B94C-84EA61717CD3}" dt="2024-09-09T13:34:09.945" v="17" actId="14861"/>
          <ac:cxnSpMkLst>
            <pc:docMk/>
            <pc:sldMk cId="32276270" sldId="258"/>
            <ac:cxnSpMk id="163" creationId="{C0920D20-D772-4BFE-9D4D-B313DDB36D22}"/>
          </ac:cxnSpMkLst>
        </pc:cxnChg>
        <pc:cxnChg chg="mod">
          <ac:chgData name="McAree, Mark" userId="64dd8a79-f1b4-479d-b924-0d969d9dc5ce" providerId="ADAL" clId="{08293DFF-B045-4EB8-B94C-84EA61717CD3}" dt="2024-09-09T13:33:18.778" v="6" actId="14861"/>
          <ac:cxnSpMkLst>
            <pc:docMk/>
            <pc:sldMk cId="32276270" sldId="258"/>
            <ac:cxnSpMk id="180" creationId="{50B803BF-2A4E-4662-A538-A8C6A9F44841}"/>
          </ac:cxnSpMkLst>
        </pc:cxnChg>
        <pc:cxnChg chg="mod">
          <ac:chgData name="McAree, Mark" userId="64dd8a79-f1b4-479d-b924-0d969d9dc5ce" providerId="ADAL" clId="{08293DFF-B045-4EB8-B94C-84EA61717CD3}" dt="2024-09-09T13:34:06.872" v="16" actId="14861"/>
          <ac:cxnSpMkLst>
            <pc:docMk/>
            <pc:sldMk cId="32276270" sldId="258"/>
            <ac:cxnSpMk id="208" creationId="{A0E3AB3A-D536-454B-A7D0-321CB07B2186}"/>
          </ac:cxnSpMkLst>
        </pc:cxnChg>
        <pc:cxnChg chg="mod">
          <ac:chgData name="McAree, Mark" userId="64dd8a79-f1b4-479d-b924-0d969d9dc5ce" providerId="ADAL" clId="{08293DFF-B045-4EB8-B94C-84EA61717CD3}" dt="2024-09-09T13:34:38.860" v="24" actId="14861"/>
          <ac:cxnSpMkLst>
            <pc:docMk/>
            <pc:sldMk cId="32276270" sldId="258"/>
            <ac:cxnSpMk id="221" creationId="{4374533F-2879-40BA-9E61-52F44DDDD9CD}"/>
          </ac:cxnSpMkLst>
        </pc:cxnChg>
        <pc:cxnChg chg="mod">
          <ac:chgData name="McAree, Mark" userId="64dd8a79-f1b4-479d-b924-0d969d9dc5ce" providerId="ADAL" clId="{08293DFF-B045-4EB8-B94C-84EA61717CD3}" dt="2024-09-09T13:32:32.584" v="1" actId="14861"/>
          <ac:cxnSpMkLst>
            <pc:docMk/>
            <pc:sldMk cId="32276270" sldId="258"/>
            <ac:cxnSpMk id="242" creationId="{747340A3-34D5-4ECD-AEDE-5C62EBB6222D}"/>
          </ac:cxnSpMkLst>
        </pc:cxnChg>
        <pc:cxnChg chg="mod">
          <ac:chgData name="McAree, Mark" userId="64dd8a79-f1b4-479d-b924-0d969d9dc5ce" providerId="ADAL" clId="{08293DFF-B045-4EB8-B94C-84EA61717CD3}" dt="2024-09-09T13:36:11.568" v="47" actId="14861"/>
          <ac:cxnSpMkLst>
            <pc:docMk/>
            <pc:sldMk cId="32276270" sldId="258"/>
            <ac:cxnSpMk id="289" creationId="{54DBC730-0FE2-4C13-A22A-3994DBE576C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59D0D-32F4-4D1E-8C3A-955EA35799A5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3875"/>
            <a:ext cx="36337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31C77-D620-42EC-996E-5CBF51991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3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31C77-D620-42EC-996E-5CBF51991F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8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3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8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8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4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4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7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910D-3729-491B-A23C-2D66206AEF70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FD33-5748-4B58-9FA4-85E12CD7F1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C7B7C8B-823C-4EC6-90D3-D4642D9C4A3A}"/>
              </a:ext>
            </a:extLst>
          </p:cNvPr>
          <p:cNvCxnSpPr>
            <a:cxnSpLocks/>
            <a:stCxn id="144" idx="3"/>
            <a:endCxn id="14" idx="1"/>
          </p:cNvCxnSpPr>
          <p:nvPr/>
        </p:nvCxnSpPr>
        <p:spPr>
          <a:xfrm flipV="1">
            <a:off x="5334561" y="5024528"/>
            <a:ext cx="515078" cy="219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79D8D765-B585-4FA8-A1D3-FD7EE1013E3C}"/>
              </a:ext>
            </a:extLst>
          </p:cNvPr>
          <p:cNvCxnSpPr>
            <a:cxnSpLocks/>
            <a:endCxn id="25" idx="3"/>
          </p:cNvCxnSpPr>
          <p:nvPr/>
        </p:nvCxnSpPr>
        <p:spPr>
          <a:xfrm rot="16200000" flipV="1">
            <a:off x="2753029" y="3348995"/>
            <a:ext cx="8884883" cy="3853773"/>
          </a:xfrm>
          <a:prstGeom prst="bentConnector2">
            <a:avLst/>
          </a:prstGeom>
          <a:ln w="25400">
            <a:solidFill>
              <a:srgbClr val="00B0F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88950" y="4119619"/>
            <a:ext cx="1096463" cy="486987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flare (A8)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49639" y="4691528"/>
            <a:ext cx="1096462" cy="666000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Biogas storage </a:t>
            </a:r>
          </a:p>
          <a:p>
            <a:pPr algn="ctr"/>
            <a:r>
              <a:rPr lang="en-GB" sz="1100" dirty="0"/>
              <a:t>(A7)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673340" y="4374068"/>
            <a:ext cx="900" cy="3316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044583" y="590440"/>
            <a:ext cx="1224000" cy="486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Works inlet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9166" y="208112"/>
            <a:ext cx="2067644" cy="69790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Urban Waste Water Treatment (UWWTD) import by sewer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401278" y="1585029"/>
            <a:ext cx="1359762" cy="468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Treated effluent to discharge point</a:t>
            </a:r>
          </a:p>
        </p:txBody>
      </p:sp>
      <p:cxnSp>
        <p:nvCxnSpPr>
          <p:cNvPr id="129" name="Straight Arrow Connector 128"/>
          <p:cNvCxnSpPr>
            <a:cxnSpLocks/>
            <a:stCxn id="27" idx="3"/>
            <a:endCxn id="25" idx="1"/>
          </p:cNvCxnSpPr>
          <p:nvPr/>
        </p:nvCxnSpPr>
        <p:spPr>
          <a:xfrm>
            <a:off x="2696810" y="557063"/>
            <a:ext cx="1347773" cy="2763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stCxn id="97" idx="3"/>
            <a:endCxn id="55" idx="1"/>
          </p:cNvCxnSpPr>
          <p:nvPr/>
        </p:nvCxnSpPr>
        <p:spPr>
          <a:xfrm flipV="1">
            <a:off x="5268583" y="1819029"/>
            <a:ext cx="2132695" cy="9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97" idx="2"/>
            <a:endCxn id="193" idx="0"/>
          </p:cNvCxnSpPr>
          <p:nvPr/>
        </p:nvCxnSpPr>
        <p:spPr>
          <a:xfrm>
            <a:off x="4656583" y="2071029"/>
            <a:ext cx="16757" cy="6394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214763" y="2274128"/>
            <a:ext cx="15143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Installation boundary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01B6EBF-C766-4BC0-9CC1-A0E1D5960DF8}"/>
              </a:ext>
            </a:extLst>
          </p:cNvPr>
          <p:cNvGrpSpPr/>
          <p:nvPr/>
        </p:nvGrpSpPr>
        <p:grpSpPr>
          <a:xfrm>
            <a:off x="482922" y="11793340"/>
            <a:ext cx="1878821" cy="360040"/>
            <a:chOff x="482923" y="11793340"/>
            <a:chExt cx="1878821" cy="360040"/>
          </a:xfrm>
        </p:grpSpPr>
        <p:sp>
          <p:nvSpPr>
            <p:cNvPr id="82" name="Rectangle 81"/>
            <p:cNvSpPr/>
            <p:nvPr/>
          </p:nvSpPr>
          <p:spPr>
            <a:xfrm>
              <a:off x="482923" y="11793340"/>
              <a:ext cx="669315" cy="360040"/>
            </a:xfrm>
            <a:prstGeom prst="rect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40842" y="11842555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Waste Imports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BE748-2CE3-4FA8-BA9A-DBAFB5C48E92}"/>
              </a:ext>
            </a:extLst>
          </p:cNvPr>
          <p:cNvGrpSpPr/>
          <p:nvPr/>
        </p:nvGrpSpPr>
        <p:grpSpPr>
          <a:xfrm>
            <a:off x="482922" y="12305456"/>
            <a:ext cx="1856879" cy="360040"/>
            <a:chOff x="482922" y="12297396"/>
            <a:chExt cx="1856879" cy="360040"/>
          </a:xfrm>
        </p:grpSpPr>
        <p:sp>
          <p:nvSpPr>
            <p:cNvPr id="85" name="Rectangle 84"/>
            <p:cNvSpPr/>
            <p:nvPr/>
          </p:nvSpPr>
          <p:spPr>
            <a:xfrm>
              <a:off x="482922" y="12297396"/>
              <a:ext cx="669315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218899" y="12346611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Sludge Routes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3D380BF-2B7F-47F9-A886-04DD89B97F9A}"/>
              </a:ext>
            </a:extLst>
          </p:cNvPr>
          <p:cNvGrpSpPr/>
          <p:nvPr/>
        </p:nvGrpSpPr>
        <p:grpSpPr>
          <a:xfrm>
            <a:off x="2573096" y="11793340"/>
            <a:ext cx="1780247" cy="360040"/>
            <a:chOff x="2596465" y="11799024"/>
            <a:chExt cx="1780247" cy="360040"/>
          </a:xfrm>
        </p:grpSpPr>
        <p:sp>
          <p:nvSpPr>
            <p:cNvPr id="90" name="Rectangle 89"/>
            <p:cNvSpPr/>
            <p:nvPr/>
          </p:nvSpPr>
          <p:spPr>
            <a:xfrm>
              <a:off x="2596465" y="11799024"/>
              <a:ext cx="567429" cy="3600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55810" y="11848239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Gas Routes</a:t>
              </a:r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E7EA246-4636-4C8A-B96B-3ECF8E9AAD9D}"/>
              </a:ext>
            </a:extLst>
          </p:cNvPr>
          <p:cNvCxnSpPr>
            <a:cxnSpLocks/>
            <a:stCxn id="25" idx="2"/>
            <a:endCxn id="97" idx="0"/>
          </p:cNvCxnSpPr>
          <p:nvPr/>
        </p:nvCxnSpPr>
        <p:spPr>
          <a:xfrm>
            <a:off x="4656583" y="1076440"/>
            <a:ext cx="0" cy="50858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EA2BFAB6-3AED-4A88-B2EF-BD5F06640684}"/>
              </a:ext>
            </a:extLst>
          </p:cNvPr>
          <p:cNvSpPr/>
          <p:nvPr/>
        </p:nvSpPr>
        <p:spPr>
          <a:xfrm>
            <a:off x="4044583" y="1585029"/>
            <a:ext cx="1224000" cy="486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UWWTD Process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EBB016-86B7-4B19-B53C-ECF62B6FC497}"/>
              </a:ext>
            </a:extLst>
          </p:cNvPr>
          <p:cNvGrpSpPr/>
          <p:nvPr/>
        </p:nvGrpSpPr>
        <p:grpSpPr>
          <a:xfrm>
            <a:off x="2573096" y="12305456"/>
            <a:ext cx="2115969" cy="360040"/>
            <a:chOff x="2596465" y="12305456"/>
            <a:chExt cx="2115969" cy="360040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C07142E4-EDC0-4361-95FE-A8B129E22210}"/>
                </a:ext>
              </a:extLst>
            </p:cNvPr>
            <p:cNvSpPr/>
            <p:nvPr/>
          </p:nvSpPr>
          <p:spPr>
            <a:xfrm>
              <a:off x="2596465" y="12305456"/>
              <a:ext cx="567429" cy="36004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9B057F21-DA79-4606-95A5-E5B7C4B23BFB}"/>
                </a:ext>
              </a:extLst>
            </p:cNvPr>
            <p:cNvSpPr txBox="1"/>
            <p:nvPr/>
          </p:nvSpPr>
          <p:spPr>
            <a:xfrm>
              <a:off x="3253759" y="12354671"/>
              <a:ext cx="14586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Raw Material Inputs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716A16-3627-4E11-8D88-C5C52499EA87}"/>
              </a:ext>
            </a:extLst>
          </p:cNvPr>
          <p:cNvGrpSpPr/>
          <p:nvPr/>
        </p:nvGrpSpPr>
        <p:grpSpPr>
          <a:xfrm>
            <a:off x="7048384" y="12337328"/>
            <a:ext cx="1796023" cy="261610"/>
            <a:chOff x="4878998" y="11848662"/>
            <a:chExt cx="1796023" cy="261610"/>
          </a:xfrm>
        </p:grpSpPr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79AD478D-4ECE-4811-94D4-6355D68C32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8998" y="12001837"/>
              <a:ext cx="634972" cy="42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0C0AE49-D10D-43BA-84B9-611B073CF075}"/>
                </a:ext>
              </a:extLst>
            </p:cNvPr>
            <p:cNvSpPr txBox="1"/>
            <p:nvPr/>
          </p:nvSpPr>
          <p:spPr>
            <a:xfrm>
              <a:off x="5554119" y="11848662"/>
              <a:ext cx="11209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normal flows</a:t>
              </a:r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3AD10F7D-0739-4261-9753-76293EC84458}"/>
              </a:ext>
            </a:extLst>
          </p:cNvPr>
          <p:cNvSpPr/>
          <p:nvPr/>
        </p:nvSpPr>
        <p:spPr>
          <a:xfrm>
            <a:off x="629166" y="1585029"/>
            <a:ext cx="2067644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Cess/Domestic tanker waste imports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4B928138-2E97-4218-85EB-CCC135B0ACBC}"/>
              </a:ext>
            </a:extLst>
          </p:cNvPr>
          <p:cNvCxnSpPr>
            <a:cxnSpLocks/>
            <a:stCxn id="95" idx="3"/>
            <a:endCxn id="25" idx="1"/>
          </p:cNvCxnSpPr>
          <p:nvPr/>
        </p:nvCxnSpPr>
        <p:spPr>
          <a:xfrm flipV="1">
            <a:off x="2696810" y="833440"/>
            <a:ext cx="1347773" cy="995042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7013A817-C9F0-4CFA-9182-8A4B001EF33E}"/>
              </a:ext>
            </a:extLst>
          </p:cNvPr>
          <p:cNvCxnSpPr>
            <a:cxnSpLocks/>
            <a:stCxn id="193" idx="2"/>
          </p:cNvCxnSpPr>
          <p:nvPr/>
        </p:nvCxnSpPr>
        <p:spPr>
          <a:xfrm>
            <a:off x="4673340" y="3376464"/>
            <a:ext cx="0" cy="33160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523736C-9387-44E5-B575-1DE1D2E10424}"/>
              </a:ext>
            </a:extLst>
          </p:cNvPr>
          <p:cNvSpPr/>
          <p:nvPr/>
        </p:nvSpPr>
        <p:spPr>
          <a:xfrm>
            <a:off x="2495448" y="7928602"/>
            <a:ext cx="689490" cy="4245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Polymer</a:t>
            </a:r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393095CA-0298-4E6B-BB12-2E0300E9D800}"/>
              </a:ext>
            </a:extLst>
          </p:cNvPr>
          <p:cNvCxnSpPr>
            <a:cxnSpLocks/>
            <a:stCxn id="154" idx="3"/>
            <a:endCxn id="161" idx="1"/>
          </p:cNvCxnSpPr>
          <p:nvPr/>
        </p:nvCxnSpPr>
        <p:spPr>
          <a:xfrm flipV="1">
            <a:off x="3184938" y="8134378"/>
            <a:ext cx="830166" cy="6476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815F44F-A7A3-4081-90A2-5BA695B2B631}"/>
              </a:ext>
            </a:extLst>
          </p:cNvPr>
          <p:cNvSpPr/>
          <p:nvPr/>
        </p:nvSpPr>
        <p:spPr>
          <a:xfrm>
            <a:off x="3995361" y="4694305"/>
            <a:ext cx="1339200" cy="66483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Gas Phase Anaerobic Digester Tanks (x3) </a:t>
            </a:r>
          </a:p>
          <a:p>
            <a:pPr algn="ctr"/>
            <a:r>
              <a:rPr lang="en-GB" sz="1100" dirty="0"/>
              <a:t>(A10-12)</a:t>
            </a:r>
            <a:endParaRPr lang="en-GB" sz="500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8B3A549-0D4A-4B4A-A6E6-D7F5E14F9DF9}"/>
              </a:ext>
            </a:extLst>
          </p:cNvPr>
          <p:cNvSpPr/>
          <p:nvPr/>
        </p:nvSpPr>
        <p:spPr>
          <a:xfrm>
            <a:off x="4048465" y="9360086"/>
            <a:ext cx="1339200" cy="666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Cake pad</a:t>
            </a:r>
          </a:p>
        </p:txBody>
      </p:sp>
      <p:cxnSp>
        <p:nvCxnSpPr>
          <p:cNvPr id="128" name="Connector: Elbow 124">
            <a:extLst>
              <a:ext uri="{FF2B5EF4-FFF2-40B4-BE49-F238E27FC236}">
                <a16:creationId xmlns:a16="http://schemas.microsoft.com/office/drawing/2014/main" id="{85329A67-880A-4CC4-AA86-EF144431476C}"/>
              </a:ext>
            </a:extLst>
          </p:cNvPr>
          <p:cNvCxnSpPr>
            <a:cxnSpLocks/>
            <a:stCxn id="181" idx="1"/>
            <a:endCxn id="236" idx="3"/>
          </p:cNvCxnSpPr>
          <p:nvPr/>
        </p:nvCxnSpPr>
        <p:spPr>
          <a:xfrm rot="10800000">
            <a:off x="2226087" y="9690412"/>
            <a:ext cx="1822379" cy="267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7A3434FF-F1DC-4DC0-B9EE-E75465816B8C}"/>
              </a:ext>
            </a:extLst>
          </p:cNvPr>
          <p:cNvCxnSpPr>
            <a:cxnSpLocks/>
          </p:cNvCxnSpPr>
          <p:nvPr/>
        </p:nvCxnSpPr>
        <p:spPr>
          <a:xfrm>
            <a:off x="229492" y="2224336"/>
            <a:ext cx="0" cy="9361040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F4E6011A-9180-4A80-96CD-4329C390BC7C}"/>
              </a:ext>
            </a:extLst>
          </p:cNvPr>
          <p:cNvCxnSpPr>
            <a:cxnSpLocks/>
          </p:cNvCxnSpPr>
          <p:nvPr/>
        </p:nvCxnSpPr>
        <p:spPr>
          <a:xfrm>
            <a:off x="214763" y="2224336"/>
            <a:ext cx="8546277" cy="0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D9E8CF88-84FD-4E4A-9C14-CCD98AAE2538}"/>
              </a:ext>
            </a:extLst>
          </p:cNvPr>
          <p:cNvCxnSpPr>
            <a:cxnSpLocks/>
          </p:cNvCxnSpPr>
          <p:nvPr/>
        </p:nvCxnSpPr>
        <p:spPr>
          <a:xfrm>
            <a:off x="8761040" y="2224336"/>
            <a:ext cx="9131" cy="9335804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AC6B7F5-057E-4CA5-B340-1FC2DDCDACBF}"/>
              </a:ext>
            </a:extLst>
          </p:cNvPr>
          <p:cNvCxnSpPr>
            <a:cxnSpLocks/>
          </p:cNvCxnSpPr>
          <p:nvPr/>
        </p:nvCxnSpPr>
        <p:spPr>
          <a:xfrm flipH="1">
            <a:off x="229492" y="11585376"/>
            <a:ext cx="8527414" cy="0"/>
          </a:xfrm>
          <a:prstGeom prst="line">
            <a:avLst/>
          </a:prstGeom>
          <a:ln w="381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ctor: Elbow 162">
            <a:extLst>
              <a:ext uri="{FF2B5EF4-FFF2-40B4-BE49-F238E27FC236}">
                <a16:creationId xmlns:a16="http://schemas.microsoft.com/office/drawing/2014/main" id="{E3DB6843-2459-4286-845D-10AB87A2E355}"/>
              </a:ext>
            </a:extLst>
          </p:cNvPr>
          <p:cNvCxnSpPr>
            <a:cxnSpLocks/>
            <a:endCxn id="148" idx="2"/>
          </p:cNvCxnSpPr>
          <p:nvPr/>
        </p:nvCxnSpPr>
        <p:spPr>
          <a:xfrm>
            <a:off x="6425499" y="6349097"/>
            <a:ext cx="1989525" cy="3311369"/>
          </a:xfrm>
          <a:prstGeom prst="straightConnector1">
            <a:avLst/>
          </a:prstGeom>
          <a:ln w="25400">
            <a:solidFill>
              <a:srgbClr val="00B0F0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3F08EB15-16E6-457B-9453-FF674998FE79}"/>
              </a:ext>
            </a:extLst>
          </p:cNvPr>
          <p:cNvSpPr/>
          <p:nvPr/>
        </p:nvSpPr>
        <p:spPr>
          <a:xfrm>
            <a:off x="2349956" y="4821993"/>
            <a:ext cx="689490" cy="4245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Anti-foam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FDE8CE-000A-4691-953A-FE3B30489A5C}"/>
              </a:ext>
            </a:extLst>
          </p:cNvPr>
          <p:cNvGrpSpPr/>
          <p:nvPr/>
        </p:nvGrpSpPr>
        <p:grpSpPr>
          <a:xfrm>
            <a:off x="7035991" y="11842555"/>
            <a:ext cx="2013081" cy="261610"/>
            <a:chOff x="7035991" y="11848662"/>
            <a:chExt cx="2013081" cy="261610"/>
          </a:xfrm>
        </p:grpSpPr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78525072-9F84-4248-B5A2-DBAC0A9C6C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35991" y="11979257"/>
              <a:ext cx="634972" cy="420"/>
            </a:xfrm>
            <a:prstGeom prst="straightConnector1">
              <a:avLst/>
            </a:prstGeom>
            <a:ln>
              <a:solidFill>
                <a:srgbClr val="00B0F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AB16413-B876-4BC4-A88C-C9C74E488B8E}"/>
                </a:ext>
              </a:extLst>
            </p:cNvPr>
            <p:cNvSpPr txBox="1"/>
            <p:nvPr/>
          </p:nvSpPr>
          <p:spPr>
            <a:xfrm>
              <a:off x="7711112" y="11848662"/>
              <a:ext cx="13379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waste water flows</a:t>
              </a:r>
            </a:p>
          </p:txBody>
        </p:sp>
      </p:grp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3CFA479-CC2A-4423-A849-7B94203D0297}"/>
              </a:ext>
            </a:extLst>
          </p:cNvPr>
          <p:cNvSpPr/>
          <p:nvPr/>
        </p:nvSpPr>
        <p:spPr>
          <a:xfrm>
            <a:off x="4000962" y="2710464"/>
            <a:ext cx="1344755" cy="666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Thickening Sludge Blending Tank (x1)</a:t>
            </a:r>
          </a:p>
        </p:txBody>
      </p:sp>
      <p:sp>
        <p:nvSpPr>
          <p:cNvPr id="202" name="TextBox 201"/>
          <p:cNvSpPr txBox="1"/>
          <p:nvPr/>
        </p:nvSpPr>
        <p:spPr>
          <a:xfrm rot="10800000" flipV="1">
            <a:off x="4044583" y="2106741"/>
            <a:ext cx="12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Indigenous sludge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35B634A-61CC-4CFF-9A67-B8D853284DAC}"/>
              </a:ext>
            </a:extLst>
          </p:cNvPr>
          <p:cNvSpPr/>
          <p:nvPr/>
        </p:nvSpPr>
        <p:spPr>
          <a:xfrm>
            <a:off x="4008910" y="5675565"/>
            <a:ext cx="1339200" cy="66483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Pathogen Kill Tanks (x2)</a:t>
            </a:r>
            <a:endParaRPr kumimoji="0" lang="en-GB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9081CC1-B636-4BFF-BBD4-03D236564011}"/>
              </a:ext>
            </a:extLst>
          </p:cNvPr>
          <p:cNvSpPr/>
          <p:nvPr/>
        </p:nvSpPr>
        <p:spPr>
          <a:xfrm>
            <a:off x="4015104" y="7801959"/>
            <a:ext cx="1339200" cy="664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Digested Sludge Dewatering Plant</a:t>
            </a:r>
            <a:endParaRPr lang="en-GB" sz="500" dirty="0"/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CFB77EA-28E1-4B22-BCE0-23FA1C817145}"/>
              </a:ext>
            </a:extLst>
          </p:cNvPr>
          <p:cNvCxnSpPr>
            <a:cxnSpLocks/>
            <a:stCxn id="144" idx="2"/>
          </p:cNvCxnSpPr>
          <p:nvPr/>
        </p:nvCxnSpPr>
        <p:spPr>
          <a:xfrm>
            <a:off x="4664961" y="5359142"/>
            <a:ext cx="0" cy="36399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C0920D20-D772-4BFE-9D4D-B313DDB36D22}"/>
              </a:ext>
            </a:extLst>
          </p:cNvPr>
          <p:cNvCxnSpPr>
            <a:cxnSpLocks/>
          </p:cNvCxnSpPr>
          <p:nvPr/>
        </p:nvCxnSpPr>
        <p:spPr>
          <a:xfrm>
            <a:off x="4664961" y="7309563"/>
            <a:ext cx="11156" cy="5008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50B803BF-2A4E-4662-A538-A8C6A9F44841}"/>
              </a:ext>
            </a:extLst>
          </p:cNvPr>
          <p:cNvCxnSpPr>
            <a:cxnSpLocks/>
            <a:stCxn id="161" idx="2"/>
            <a:endCxn id="181" idx="0"/>
          </p:cNvCxnSpPr>
          <p:nvPr/>
        </p:nvCxnSpPr>
        <p:spPr>
          <a:xfrm>
            <a:off x="4684704" y="8466796"/>
            <a:ext cx="33361" cy="89329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F309A801-679B-4E3D-B318-0213B1AA049F}"/>
              </a:ext>
            </a:extLst>
          </p:cNvPr>
          <p:cNvCxnSpPr>
            <a:cxnSpLocks/>
            <a:stCxn id="390" idx="3"/>
          </p:cNvCxnSpPr>
          <p:nvPr/>
        </p:nvCxnSpPr>
        <p:spPr>
          <a:xfrm>
            <a:off x="3039446" y="5034245"/>
            <a:ext cx="956065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ctor: Elbow 55">
            <a:extLst>
              <a:ext uri="{FF2B5EF4-FFF2-40B4-BE49-F238E27FC236}">
                <a16:creationId xmlns:a16="http://schemas.microsoft.com/office/drawing/2014/main" id="{747340A3-34D5-4ECD-AEDE-5C62EBB6222D}"/>
              </a:ext>
            </a:extLst>
          </p:cNvPr>
          <p:cNvCxnSpPr>
            <a:cxnSpLocks/>
            <a:stCxn id="14" idx="3"/>
            <a:endCxn id="141" idx="1"/>
          </p:cNvCxnSpPr>
          <p:nvPr/>
        </p:nvCxnSpPr>
        <p:spPr>
          <a:xfrm>
            <a:off x="6946101" y="5024528"/>
            <a:ext cx="837437" cy="652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>
            <a:extLst>
              <a:ext uri="{FF2B5EF4-FFF2-40B4-BE49-F238E27FC236}">
                <a16:creationId xmlns:a16="http://schemas.microsoft.com/office/drawing/2014/main" id="{6552458C-B269-403F-B6D8-439C7AB1D028}"/>
              </a:ext>
            </a:extLst>
          </p:cNvPr>
          <p:cNvSpPr txBox="1"/>
          <p:nvPr/>
        </p:nvSpPr>
        <p:spPr>
          <a:xfrm>
            <a:off x="7385109" y="8071600"/>
            <a:ext cx="131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Liquor returns to site drainage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E075637-EF68-4E1D-BFFE-5D25366176BB}"/>
              </a:ext>
            </a:extLst>
          </p:cNvPr>
          <p:cNvSpPr/>
          <p:nvPr/>
        </p:nvSpPr>
        <p:spPr>
          <a:xfrm>
            <a:off x="629166" y="1065555"/>
            <a:ext cx="2067644" cy="35993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Tanker trade waste imports</a:t>
            </a:r>
          </a:p>
        </p:txBody>
      </p:sp>
      <p:cxnSp>
        <p:nvCxnSpPr>
          <p:cNvPr id="289" name="Straight Arrow Connector 288">
            <a:extLst>
              <a:ext uri="{FF2B5EF4-FFF2-40B4-BE49-F238E27FC236}">
                <a16:creationId xmlns:a16="http://schemas.microsoft.com/office/drawing/2014/main" id="{54DBC730-0FE2-4C13-A22A-3994DBE576CB}"/>
              </a:ext>
            </a:extLst>
          </p:cNvPr>
          <p:cNvCxnSpPr>
            <a:cxnSpLocks/>
            <a:stCxn id="287" idx="3"/>
            <a:endCxn id="25" idx="1"/>
          </p:cNvCxnSpPr>
          <p:nvPr/>
        </p:nvCxnSpPr>
        <p:spPr>
          <a:xfrm flipV="1">
            <a:off x="2696810" y="833440"/>
            <a:ext cx="1347773" cy="412082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268">
            <a:extLst>
              <a:ext uri="{FF2B5EF4-FFF2-40B4-BE49-F238E27FC236}">
                <a16:creationId xmlns:a16="http://schemas.microsoft.com/office/drawing/2014/main" id="{6161F756-AE6D-43CA-9FD1-70BFA1DCAFA3}"/>
              </a:ext>
            </a:extLst>
          </p:cNvPr>
          <p:cNvCxnSpPr>
            <a:cxnSpLocks/>
            <a:stCxn id="161" idx="3"/>
            <a:endCxn id="148" idx="2"/>
          </p:cNvCxnSpPr>
          <p:nvPr/>
        </p:nvCxnSpPr>
        <p:spPr>
          <a:xfrm>
            <a:off x="5354304" y="8134378"/>
            <a:ext cx="3060720" cy="1526088"/>
          </a:xfrm>
          <a:prstGeom prst="straightConnector1">
            <a:avLst/>
          </a:prstGeom>
          <a:ln w="2540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C36449AB-D8D3-42B1-9614-296811528390}"/>
              </a:ext>
            </a:extLst>
          </p:cNvPr>
          <p:cNvCxnSpPr>
            <a:cxnSpLocks/>
            <a:stCxn id="181" idx="3"/>
          </p:cNvCxnSpPr>
          <p:nvPr/>
        </p:nvCxnSpPr>
        <p:spPr>
          <a:xfrm flipV="1">
            <a:off x="5387665" y="9659756"/>
            <a:ext cx="3699892" cy="33330"/>
          </a:xfrm>
          <a:prstGeom prst="straightConnector1">
            <a:avLst/>
          </a:prstGeom>
          <a:ln w="2540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3841660-AFEF-4E88-84A0-A6D3BB081B5F}"/>
              </a:ext>
            </a:extLst>
          </p:cNvPr>
          <p:cNvSpPr/>
          <p:nvPr/>
        </p:nvSpPr>
        <p:spPr>
          <a:xfrm>
            <a:off x="7783538" y="4818799"/>
            <a:ext cx="679881" cy="424504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Boilers</a:t>
            </a:r>
          </a:p>
          <a:p>
            <a:pPr algn="ctr"/>
            <a:r>
              <a:rPr lang="en-GB" sz="1100" dirty="0"/>
              <a:t>(A4-6)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31E6DEE-224B-44E1-95BA-661FBFDA1AAB}"/>
              </a:ext>
            </a:extLst>
          </p:cNvPr>
          <p:cNvSpPr/>
          <p:nvPr/>
        </p:nvSpPr>
        <p:spPr>
          <a:xfrm>
            <a:off x="7654131" y="6057216"/>
            <a:ext cx="946060" cy="557775"/>
          </a:xfrm>
          <a:prstGeom prst="rect">
            <a:avLst/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CHP Engines</a:t>
            </a:r>
          </a:p>
          <a:p>
            <a:pPr algn="ctr"/>
            <a:r>
              <a:rPr lang="en-GB" sz="1100" dirty="0"/>
              <a:t>(A1-3)</a:t>
            </a:r>
          </a:p>
        </p:txBody>
      </p:sp>
      <p:cxnSp>
        <p:nvCxnSpPr>
          <p:cNvPr id="143" name="Connector: Elbow 55">
            <a:extLst>
              <a:ext uri="{FF2B5EF4-FFF2-40B4-BE49-F238E27FC236}">
                <a16:creationId xmlns:a16="http://schemas.microsoft.com/office/drawing/2014/main" id="{6950FA37-EF23-47C0-9132-572CBA9C519E}"/>
              </a:ext>
            </a:extLst>
          </p:cNvPr>
          <p:cNvCxnSpPr>
            <a:cxnSpLocks/>
            <a:stCxn id="141" idx="2"/>
            <a:endCxn id="142" idx="0"/>
          </p:cNvCxnSpPr>
          <p:nvPr/>
        </p:nvCxnSpPr>
        <p:spPr>
          <a:xfrm>
            <a:off x="8123479" y="5243303"/>
            <a:ext cx="3682" cy="813913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2EF38C9F-4DBE-4631-958C-9045E2E2E6A6}"/>
              </a:ext>
            </a:extLst>
          </p:cNvPr>
          <p:cNvSpPr/>
          <p:nvPr/>
        </p:nvSpPr>
        <p:spPr>
          <a:xfrm>
            <a:off x="7957639" y="4126320"/>
            <a:ext cx="589995" cy="42450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Diesel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F2900815-D3ED-44CC-90AF-B27FD10EF832}"/>
              </a:ext>
            </a:extLst>
          </p:cNvPr>
          <p:cNvCxnSpPr>
            <a:cxnSpLocks/>
            <a:stCxn id="145" idx="2"/>
            <a:endCxn id="141" idx="0"/>
          </p:cNvCxnSpPr>
          <p:nvPr/>
        </p:nvCxnSpPr>
        <p:spPr>
          <a:xfrm flipH="1">
            <a:off x="8123479" y="4550823"/>
            <a:ext cx="129158" cy="267976"/>
          </a:xfrm>
          <a:prstGeom prst="straightConnector1">
            <a:avLst/>
          </a:prstGeom>
          <a:ln>
            <a:solidFill>
              <a:schemeClr val="accent2"/>
            </a:solidFill>
            <a:prstDash val="lgDash"/>
            <a:tailEnd type="arrow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Connector: Elbow 55">
            <a:extLst>
              <a:ext uri="{FF2B5EF4-FFF2-40B4-BE49-F238E27FC236}">
                <a16:creationId xmlns:a16="http://schemas.microsoft.com/office/drawing/2014/main" id="{B773C16A-62D2-4191-BBD5-B2DD2F99B3BB}"/>
              </a:ext>
            </a:extLst>
          </p:cNvPr>
          <p:cNvCxnSpPr>
            <a:cxnSpLocks/>
          </p:cNvCxnSpPr>
          <p:nvPr/>
        </p:nvCxnSpPr>
        <p:spPr>
          <a:xfrm rot="16200000" flipV="1">
            <a:off x="7080015" y="4819911"/>
            <a:ext cx="427639" cy="102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962C6B9E-377E-4C6C-9C38-FF375A6167E3}"/>
              </a:ext>
            </a:extLst>
          </p:cNvPr>
          <p:cNvSpPr txBox="1"/>
          <p:nvPr/>
        </p:nvSpPr>
        <p:spPr>
          <a:xfrm>
            <a:off x="6194998" y="7094119"/>
            <a:ext cx="10983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Condensate to site drainage</a:t>
            </a:r>
          </a:p>
        </p:txBody>
      </p:sp>
      <p:cxnSp>
        <p:nvCxnSpPr>
          <p:cNvPr id="115" name="Connector: Elbow 55">
            <a:extLst>
              <a:ext uri="{FF2B5EF4-FFF2-40B4-BE49-F238E27FC236}">
                <a16:creationId xmlns:a16="http://schemas.microsoft.com/office/drawing/2014/main" id="{457AD853-91C2-4EFB-816A-672E76E78E5F}"/>
              </a:ext>
            </a:extLst>
          </p:cNvPr>
          <p:cNvCxnSpPr>
            <a:cxnSpLocks/>
            <a:stCxn id="14" idx="2"/>
            <a:endCxn id="142" idx="1"/>
          </p:cNvCxnSpPr>
          <p:nvPr/>
        </p:nvCxnSpPr>
        <p:spPr>
          <a:xfrm rot="16200000" flipH="1">
            <a:off x="6536712" y="5218685"/>
            <a:ext cx="978576" cy="1256261"/>
          </a:xfrm>
          <a:prstGeom prst="bentConnector2">
            <a:avLst/>
          </a:prstGeom>
          <a:ln w="25400">
            <a:solidFill>
              <a:schemeClr val="accent3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B3895CF-E29F-44DE-893B-49BA7694AACA}"/>
              </a:ext>
            </a:extLst>
          </p:cNvPr>
          <p:cNvGrpSpPr/>
          <p:nvPr/>
        </p:nvGrpSpPr>
        <p:grpSpPr>
          <a:xfrm>
            <a:off x="1019152" y="2687814"/>
            <a:ext cx="720000" cy="720000"/>
            <a:chOff x="5516959" y="5142574"/>
            <a:chExt cx="720000" cy="720000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AE66D9B-9C42-4B33-8178-287D2ADC6B83}"/>
                </a:ext>
              </a:extLst>
            </p:cNvPr>
            <p:cNvSpPr/>
            <p:nvPr/>
          </p:nvSpPr>
          <p:spPr>
            <a:xfrm>
              <a:off x="5516959" y="5142574"/>
              <a:ext cx="720000" cy="720000"/>
            </a:xfrm>
            <a:prstGeom prst="ellipse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3F41448-6DE3-4913-A104-540443C4B0FF}"/>
                </a:ext>
              </a:extLst>
            </p:cNvPr>
            <p:cNvSpPr txBox="1"/>
            <p:nvPr/>
          </p:nvSpPr>
          <p:spPr>
            <a:xfrm>
              <a:off x="5617602" y="5295387"/>
              <a:ext cx="54694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OCU1 </a:t>
              </a:r>
            </a:p>
            <a:p>
              <a:r>
                <a:rPr lang="en-GB" sz="1100" dirty="0"/>
                <a:t>(A15)</a:t>
              </a:r>
              <a:endParaRPr lang="en-GB" sz="1600" dirty="0"/>
            </a:p>
          </p:txBody>
        </p:sp>
      </p:grp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F4C76F0-748E-4694-B2EA-998CFEA21183}"/>
              </a:ext>
            </a:extLst>
          </p:cNvPr>
          <p:cNvCxnSpPr>
            <a:cxnSpLocks/>
            <a:stCxn id="193" idx="1"/>
            <a:endCxn id="117" idx="6"/>
          </p:cNvCxnSpPr>
          <p:nvPr/>
        </p:nvCxnSpPr>
        <p:spPr>
          <a:xfrm flipH="1">
            <a:off x="1739152" y="3043464"/>
            <a:ext cx="2261810" cy="4350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48B430-4138-4717-A30A-BBE041C85EFF}"/>
              </a:ext>
            </a:extLst>
          </p:cNvPr>
          <p:cNvGrpSpPr/>
          <p:nvPr/>
        </p:nvGrpSpPr>
        <p:grpSpPr>
          <a:xfrm>
            <a:off x="4700895" y="11793340"/>
            <a:ext cx="2259945" cy="360040"/>
            <a:chOff x="6886339" y="12226453"/>
            <a:chExt cx="2259945" cy="360040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9C0B241-C00F-483F-AA4A-76E4AA58D3C7}"/>
                </a:ext>
              </a:extLst>
            </p:cNvPr>
            <p:cNvSpPr/>
            <p:nvPr/>
          </p:nvSpPr>
          <p:spPr>
            <a:xfrm>
              <a:off x="6886339" y="12226453"/>
              <a:ext cx="567429" cy="36004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D8E6EE1-A34F-4629-BF21-E5C487AA032D}"/>
                </a:ext>
              </a:extLst>
            </p:cNvPr>
            <p:cNvSpPr txBox="1"/>
            <p:nvPr/>
          </p:nvSpPr>
          <p:spPr>
            <a:xfrm>
              <a:off x="7545683" y="12275668"/>
              <a:ext cx="16006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Odour Control Units</a:t>
              </a:r>
            </a:p>
          </p:txBody>
        </p:sp>
      </p:grpSp>
      <p:sp>
        <p:nvSpPr>
          <p:cNvPr id="127" name="Rectangle 126">
            <a:extLst>
              <a:ext uri="{FF2B5EF4-FFF2-40B4-BE49-F238E27FC236}">
                <a16:creationId xmlns:a16="http://schemas.microsoft.com/office/drawing/2014/main" id="{479C4635-EA5B-4C93-AEE9-CB6F4ED9F245}"/>
              </a:ext>
            </a:extLst>
          </p:cNvPr>
          <p:cNvSpPr/>
          <p:nvPr/>
        </p:nvSpPr>
        <p:spPr>
          <a:xfrm>
            <a:off x="4024633" y="3704299"/>
            <a:ext cx="1344755" cy="66600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Acid Phase Digesters (x2) (A13 &amp; A14)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7CB51AD-30B1-49F0-BE24-6B940DE20959}"/>
              </a:ext>
            </a:extLst>
          </p:cNvPr>
          <p:cNvSpPr/>
          <p:nvPr/>
        </p:nvSpPr>
        <p:spPr>
          <a:xfrm>
            <a:off x="7244659" y="2840627"/>
            <a:ext cx="1455005" cy="35993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Sludge imports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45EB25A-E327-4436-AD59-6C87821930FC}"/>
              </a:ext>
            </a:extLst>
          </p:cNvPr>
          <p:cNvCxnSpPr>
            <a:cxnSpLocks/>
            <a:stCxn id="193" idx="3"/>
          </p:cNvCxnSpPr>
          <p:nvPr/>
        </p:nvCxnSpPr>
        <p:spPr>
          <a:xfrm flipV="1">
            <a:off x="5345717" y="3038864"/>
            <a:ext cx="503922" cy="4600"/>
          </a:xfrm>
          <a:prstGeom prst="straightConnector1">
            <a:avLst/>
          </a:prstGeom>
          <a:ln w="25400" cap="flat">
            <a:headEnd type="arrow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0725F8DE-7E4C-4463-A071-B50DE7BCC06F}"/>
              </a:ext>
            </a:extLst>
          </p:cNvPr>
          <p:cNvSpPr txBox="1"/>
          <p:nvPr/>
        </p:nvSpPr>
        <p:spPr>
          <a:xfrm>
            <a:off x="5805653" y="9649426"/>
            <a:ext cx="1314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Surface run off to site drainage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BC3DEC4B-3503-44C2-A042-DB97F755CC6C}"/>
              </a:ext>
            </a:extLst>
          </p:cNvPr>
          <p:cNvSpPr/>
          <p:nvPr/>
        </p:nvSpPr>
        <p:spPr>
          <a:xfrm>
            <a:off x="1649825" y="6707805"/>
            <a:ext cx="2067644" cy="48690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Treated sludge imports for dewatering</a:t>
            </a:r>
          </a:p>
        </p:txBody>
      </p: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A0E3AB3A-D536-454B-A7D0-321CB07B2186}"/>
              </a:ext>
            </a:extLst>
          </p:cNvPr>
          <p:cNvCxnSpPr>
            <a:cxnSpLocks/>
          </p:cNvCxnSpPr>
          <p:nvPr/>
        </p:nvCxnSpPr>
        <p:spPr>
          <a:xfrm>
            <a:off x="3717469" y="7194710"/>
            <a:ext cx="307164" cy="61372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6B93167-F627-4253-A10E-49F3BD579282}"/>
              </a:ext>
            </a:extLst>
          </p:cNvPr>
          <p:cNvSpPr/>
          <p:nvPr/>
        </p:nvSpPr>
        <p:spPr>
          <a:xfrm>
            <a:off x="5838891" y="2787385"/>
            <a:ext cx="1027172" cy="47912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Import screen</a:t>
            </a:r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90D057ED-9B12-4A4A-9FDB-98327711904E}"/>
              </a:ext>
            </a:extLst>
          </p:cNvPr>
          <p:cNvCxnSpPr>
            <a:cxnSpLocks/>
            <a:endCxn id="132" idx="1"/>
          </p:cNvCxnSpPr>
          <p:nvPr/>
        </p:nvCxnSpPr>
        <p:spPr>
          <a:xfrm flipV="1">
            <a:off x="6881187" y="3020594"/>
            <a:ext cx="363472" cy="6352"/>
          </a:xfrm>
          <a:prstGeom prst="straightConnector1">
            <a:avLst/>
          </a:prstGeom>
          <a:ln w="25400" cap="flat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F8E3193-C1CF-4D91-B4EB-CEC63AB77856}"/>
              </a:ext>
            </a:extLst>
          </p:cNvPr>
          <p:cNvGrpSpPr/>
          <p:nvPr/>
        </p:nvGrpSpPr>
        <p:grpSpPr>
          <a:xfrm>
            <a:off x="5999928" y="3599444"/>
            <a:ext cx="720000" cy="720000"/>
            <a:chOff x="5516959" y="5142574"/>
            <a:chExt cx="720000" cy="72000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0046EA32-1F82-4BC3-91F6-CB314C4458BD}"/>
                </a:ext>
              </a:extLst>
            </p:cNvPr>
            <p:cNvSpPr/>
            <p:nvPr/>
          </p:nvSpPr>
          <p:spPr>
            <a:xfrm>
              <a:off x="5516959" y="5142574"/>
              <a:ext cx="720000" cy="720000"/>
            </a:xfrm>
            <a:prstGeom prst="ellipse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AAC82E48-BFDA-432F-AAC9-F135A49EF1D5}"/>
                </a:ext>
              </a:extLst>
            </p:cNvPr>
            <p:cNvSpPr txBox="1"/>
            <p:nvPr/>
          </p:nvSpPr>
          <p:spPr>
            <a:xfrm>
              <a:off x="5621895" y="5293093"/>
              <a:ext cx="54694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OCU2 </a:t>
              </a:r>
            </a:p>
            <a:p>
              <a:r>
                <a:rPr lang="en-GB" sz="1100" dirty="0"/>
                <a:t>(A16)</a:t>
              </a:r>
              <a:endParaRPr lang="en-GB" sz="1600" dirty="0"/>
            </a:p>
          </p:txBody>
        </p:sp>
      </p:grp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4374533F-2879-40BA-9E61-52F44DDDD9CD}"/>
              </a:ext>
            </a:extLst>
          </p:cNvPr>
          <p:cNvCxnSpPr>
            <a:cxnSpLocks/>
            <a:stCxn id="215" idx="2"/>
            <a:endCxn id="219" idx="0"/>
          </p:cNvCxnSpPr>
          <p:nvPr/>
        </p:nvCxnSpPr>
        <p:spPr>
          <a:xfrm>
            <a:off x="6352477" y="3266508"/>
            <a:ext cx="7451" cy="332936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09EEC7D-7247-49B4-A041-23708A28C664}"/>
              </a:ext>
            </a:extLst>
          </p:cNvPr>
          <p:cNvSpPr/>
          <p:nvPr/>
        </p:nvSpPr>
        <p:spPr>
          <a:xfrm>
            <a:off x="5655049" y="1976602"/>
            <a:ext cx="1359762" cy="468000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Waste screenings to offsite</a:t>
            </a:r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7A2188E3-5932-4A06-B255-35B065B96E67}"/>
              </a:ext>
            </a:extLst>
          </p:cNvPr>
          <p:cNvCxnSpPr>
            <a:cxnSpLocks/>
          </p:cNvCxnSpPr>
          <p:nvPr/>
        </p:nvCxnSpPr>
        <p:spPr>
          <a:xfrm>
            <a:off x="5268583" y="1828029"/>
            <a:ext cx="386466" cy="14857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C3DEABE2-4B7C-44E2-BBAE-00F7BBB3A149}"/>
              </a:ext>
            </a:extLst>
          </p:cNvPr>
          <p:cNvCxnSpPr>
            <a:cxnSpLocks/>
            <a:stCxn id="215" idx="0"/>
            <a:endCxn id="225" idx="2"/>
          </p:cNvCxnSpPr>
          <p:nvPr/>
        </p:nvCxnSpPr>
        <p:spPr>
          <a:xfrm flipH="1" flipV="1">
            <a:off x="6334930" y="2444602"/>
            <a:ext cx="17547" cy="34278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>
            <a:extLst>
              <a:ext uri="{FF2B5EF4-FFF2-40B4-BE49-F238E27FC236}">
                <a16:creationId xmlns:a16="http://schemas.microsoft.com/office/drawing/2014/main" id="{F353B2A6-2177-4F80-B827-B41BFFAE5B79}"/>
              </a:ext>
            </a:extLst>
          </p:cNvPr>
          <p:cNvSpPr/>
          <p:nvPr/>
        </p:nvSpPr>
        <p:spPr>
          <a:xfrm>
            <a:off x="7658174" y="7150243"/>
            <a:ext cx="946060" cy="482431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Maintenance wastes  offsite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327DF6DF-25EF-4E59-960E-51FDAD8105BD}"/>
              </a:ext>
            </a:extLst>
          </p:cNvPr>
          <p:cNvCxnSpPr>
            <a:cxnSpLocks/>
            <a:stCxn id="142" idx="2"/>
            <a:endCxn id="232" idx="0"/>
          </p:cNvCxnSpPr>
          <p:nvPr/>
        </p:nvCxnSpPr>
        <p:spPr>
          <a:xfrm>
            <a:off x="8127161" y="6614991"/>
            <a:ext cx="4043" cy="53525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>
            <a:extLst>
              <a:ext uri="{FF2B5EF4-FFF2-40B4-BE49-F238E27FC236}">
                <a16:creationId xmlns:a16="http://schemas.microsoft.com/office/drawing/2014/main" id="{0D75CEDA-7A15-4764-AB2D-3F764D3184E3}"/>
              </a:ext>
            </a:extLst>
          </p:cNvPr>
          <p:cNvSpPr/>
          <p:nvPr/>
        </p:nvSpPr>
        <p:spPr>
          <a:xfrm>
            <a:off x="886886" y="9357411"/>
            <a:ext cx="1339200" cy="666000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Transport off-site for land spreading</a:t>
            </a:r>
          </a:p>
        </p:txBody>
      </p: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B00416E-A9D5-465C-88AB-EA8E72CCD5A0}"/>
              </a:ext>
            </a:extLst>
          </p:cNvPr>
          <p:cNvGrpSpPr/>
          <p:nvPr/>
        </p:nvGrpSpPr>
        <p:grpSpPr>
          <a:xfrm>
            <a:off x="4697010" y="12296309"/>
            <a:ext cx="2115969" cy="360040"/>
            <a:chOff x="2596465" y="12305456"/>
            <a:chExt cx="2115969" cy="360040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FB4AC57E-C36C-47D2-B4CD-3E0175884009}"/>
                </a:ext>
              </a:extLst>
            </p:cNvPr>
            <p:cNvSpPr/>
            <p:nvPr/>
          </p:nvSpPr>
          <p:spPr>
            <a:xfrm>
              <a:off x="2596465" y="12305456"/>
              <a:ext cx="567429" cy="36004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44217156-10FB-4E49-B68C-00FC298FEDE3}"/>
                </a:ext>
              </a:extLst>
            </p:cNvPr>
            <p:cNvSpPr txBox="1"/>
            <p:nvPr/>
          </p:nvSpPr>
          <p:spPr>
            <a:xfrm>
              <a:off x="3253759" y="12354671"/>
              <a:ext cx="145867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= Solid Waste Routes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4DCB068-E001-4698-BE66-BB440C7767FA}"/>
              </a:ext>
            </a:extLst>
          </p:cNvPr>
          <p:cNvSpPr/>
          <p:nvPr/>
        </p:nvSpPr>
        <p:spPr>
          <a:xfrm>
            <a:off x="4003739" y="6694254"/>
            <a:ext cx="1339200" cy="664837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Primary Sludge Storage Tank (x1)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EB65E912-FBED-4854-90F9-5A997343C36B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4678510" y="6340402"/>
            <a:ext cx="5985" cy="35635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E05D207-53E5-400F-B853-2606B8356967}"/>
              </a:ext>
            </a:extLst>
          </p:cNvPr>
          <p:cNvGrpSpPr/>
          <p:nvPr/>
        </p:nvGrpSpPr>
        <p:grpSpPr>
          <a:xfrm>
            <a:off x="8415024" y="9300466"/>
            <a:ext cx="799357" cy="720000"/>
            <a:chOff x="5516959" y="5142574"/>
            <a:chExt cx="799357" cy="7200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B6D02181-667A-437B-B6E8-4935BE78E3E9}"/>
                </a:ext>
              </a:extLst>
            </p:cNvPr>
            <p:cNvSpPr/>
            <p:nvPr/>
          </p:nvSpPr>
          <p:spPr>
            <a:xfrm>
              <a:off x="5516959" y="5142574"/>
              <a:ext cx="720000" cy="720000"/>
            </a:xfrm>
            <a:prstGeom prst="ellipse">
              <a:avLst/>
            </a:prstGeom>
            <a:noFill/>
            <a:ln>
              <a:solidFill>
                <a:schemeClr val="accent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17C9571D-4AF0-4710-9714-4870287169F4}"/>
                </a:ext>
              </a:extLst>
            </p:cNvPr>
            <p:cNvSpPr txBox="1"/>
            <p:nvPr/>
          </p:nvSpPr>
          <p:spPr>
            <a:xfrm>
              <a:off x="5621895" y="5293093"/>
              <a:ext cx="6944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Transfer </a:t>
              </a:r>
            </a:p>
            <a:p>
              <a:r>
                <a:rPr lang="en-GB" sz="1100" dirty="0"/>
                <a:t>Point T1</a:t>
              </a:r>
              <a:endParaRPr lang="en-GB" sz="1600" dirty="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1DC2DDE-2FA0-4CFD-B431-E868B9ED68BA}"/>
              </a:ext>
            </a:extLst>
          </p:cNvPr>
          <p:cNvGrpSpPr/>
          <p:nvPr/>
        </p:nvGrpSpPr>
        <p:grpSpPr>
          <a:xfrm>
            <a:off x="7619601" y="3375813"/>
            <a:ext cx="720000" cy="720000"/>
            <a:chOff x="5516959" y="5142574"/>
            <a:chExt cx="720000" cy="7200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479986B1-F03A-40DB-947D-CEE647140CB7}"/>
                </a:ext>
              </a:extLst>
            </p:cNvPr>
            <p:cNvSpPr/>
            <p:nvPr/>
          </p:nvSpPr>
          <p:spPr>
            <a:xfrm>
              <a:off x="5516959" y="5142574"/>
              <a:ext cx="720000" cy="720000"/>
            </a:xfrm>
            <a:prstGeom prst="ellipse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693D875-E55B-4BCB-9708-1B5C3E1D3C2D}"/>
                </a:ext>
              </a:extLst>
            </p:cNvPr>
            <p:cNvSpPr txBox="1"/>
            <p:nvPr/>
          </p:nvSpPr>
          <p:spPr>
            <a:xfrm>
              <a:off x="5621895" y="5293093"/>
              <a:ext cx="54694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OCU3 </a:t>
              </a:r>
            </a:p>
            <a:p>
              <a:r>
                <a:rPr lang="en-GB" sz="1100" dirty="0"/>
                <a:t>(A17)</a:t>
              </a:r>
              <a:endParaRPr lang="en-GB" sz="1600" dirty="0"/>
            </a:p>
          </p:txBody>
        </p:sp>
      </p:grp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63B27FDE-DC56-40A6-A1B4-300CE3DB4A37}"/>
              </a:ext>
            </a:extLst>
          </p:cNvPr>
          <p:cNvCxnSpPr>
            <a:cxnSpLocks/>
            <a:endCxn id="151" idx="0"/>
          </p:cNvCxnSpPr>
          <p:nvPr/>
        </p:nvCxnSpPr>
        <p:spPr>
          <a:xfrm>
            <a:off x="7972161" y="3177395"/>
            <a:ext cx="7440" cy="198418"/>
          </a:xfrm>
          <a:prstGeom prst="straightConnector1">
            <a:avLst/>
          </a:prstGeom>
          <a:ln>
            <a:solidFill>
              <a:srgbClr val="7030A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ECD28BA-03EF-5949-8CB1-723D093BD61E}"/>
              </a:ext>
            </a:extLst>
          </p:cNvPr>
          <p:cNvSpPr/>
          <p:nvPr/>
        </p:nvSpPr>
        <p:spPr>
          <a:xfrm>
            <a:off x="2394773" y="2261463"/>
            <a:ext cx="1241254" cy="479123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Surplus Activated Sludge Buffer Tank (x1)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C6F66F0-E78E-6354-A6EB-8948713011C0}"/>
              </a:ext>
            </a:extLst>
          </p:cNvPr>
          <p:cNvCxnSpPr>
            <a:cxnSpLocks/>
          </p:cNvCxnSpPr>
          <p:nvPr/>
        </p:nvCxnSpPr>
        <p:spPr>
          <a:xfrm flipH="1">
            <a:off x="3658116" y="2071029"/>
            <a:ext cx="397807" cy="1787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42F063-401B-F0FF-BE95-0D15DA3E428D}"/>
              </a:ext>
            </a:extLst>
          </p:cNvPr>
          <p:cNvCxnSpPr>
            <a:cxnSpLocks/>
            <a:stCxn id="2" idx="3"/>
            <a:endCxn id="193" idx="1"/>
          </p:cNvCxnSpPr>
          <p:nvPr/>
        </p:nvCxnSpPr>
        <p:spPr>
          <a:xfrm>
            <a:off x="3636027" y="2501025"/>
            <a:ext cx="364935" cy="5424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f5caf5-7450-4d58-83d0-abf759ca00c0">
      <Terms xmlns="http://schemas.microsoft.com/office/infopath/2007/PartnerControls"/>
    </lcf76f155ced4ddcb4097134ff3c332f>
    <TaxCatchAll xmlns="662745e8-e224-48e8-a2e3-254862b8c2f5">
      <Value>12</Value>
      <Value>19</Value>
      <Value>9</Value>
      <Value>21</Value>
      <Value>63</Value>
    </TaxCatchAll>
    <EAReceivedDate xmlns="eebef177-55b5-4448-a5fb-28ea454417ee">2024-09-22T23:00:00+00:00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epr-cp3638xz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-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Customer_x002f_OperatorName xmlns="eebef177-55b5-4448-a5fb-28ea454417ee">Severn Trent Water Ltd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2024-09-22T23:00:00+00:00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-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DE21 7BR</FacilityAddressPostcode>
    <ExternalAuthor xmlns="eebef177-55b5-4448-a5fb-28ea454417ee">Joanne Chapman</ExternalAuthor>
    <SiteName xmlns="eebef177-55b5-4448-a5fb-28ea454417ee">-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</Terms>
    </p517ccc45a7e4674ae144f9410147bb3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Derby Sewage Treatment Works CHP plant  Megaloughton Lane    BIRMINGHAM  Derbyshire  DE21 7BR</FacilityAddres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C3656D857B5D9C429CE9F0F73EC66B9E" ma:contentTypeVersion="47" ma:contentTypeDescription="Create a new document." ma:contentTypeScope="" ma:versionID="8f245a95d6e3a11abc36d791b55552c3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80f5caf5-7450-4d58-83d0-abf759ca00c0" targetNamespace="http://schemas.microsoft.com/office/2006/metadata/properties" ma:root="true" ma:fieldsID="406b6a35b08a78b4dd6cc2d47b989256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80f5caf5-7450-4d58-83d0-abf759ca00c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AutoKeyPoints" minOccurs="0"/>
                <xsd:element ref="ns6:MediaServiceKeyPoints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lcf76f155ced4ddcb4097134ff3c332f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9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0981305-d081-4950-be5f-f720c05b9668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0981305-d081-4950-be5f-f720c05b9668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5caf5-7450-4d58-83d0-abf759ca0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50" nillable="true" ma:displayName="Tags" ma:internalName="MediaServiceAutoTags" ma:readOnly="true">
      <xsd:simpleType>
        <xsd:restriction base="dms:Text"/>
      </xsd:simpleType>
    </xsd:element>
    <xsd:element name="MediaServiceOCR" ma:index="5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5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2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6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A4162-616A-4D9D-A02B-8E2417A908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09D897-0419-4A27-9146-4A12E2C6D0B8}">
  <ds:schemaRefs>
    <ds:schemaRef ds:uri="http://purl.org/dc/elements/1.1/"/>
    <ds:schemaRef ds:uri="http://schemas.microsoft.com/office/2006/documentManagement/types"/>
    <ds:schemaRef ds:uri="56585742-fff1-4547-ba21-b3403cea5487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7c9179f-82f4-4d1d-8eb3-aed7259d780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436C59-B806-4D10-91D2-FAAD9DDE7A45}"/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191</Words>
  <Application>Microsoft Office PowerPoint</Application>
  <PresentationFormat>A3 Paper (297x420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Sinclair Knight Merz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Kilburn</dc:creator>
  <cp:lastModifiedBy>McAree, Mark</cp:lastModifiedBy>
  <cp:revision>51</cp:revision>
  <dcterms:created xsi:type="dcterms:W3CDTF">2014-09-10T14:38:46Z</dcterms:created>
  <dcterms:modified xsi:type="dcterms:W3CDTF">2024-09-09T13:38:34Z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0x0101000E9AD557692E154F9D2697C8C6432F7600C3656D857B5D9C429CE9F0F73EC66B9E</vt:lpwstr>
  </property>
  <property fmtid="{D5CDD505-2E9C-101B-9397-08002B2CF9AE}" pid="3" name="MSIP_Label_7d95f39c-8218-4425-a791-63c9e13c8708_Enabled">
    <vt:lpwstr>true</vt:lpwstr>
  </property>
  <property fmtid="{D5CDD505-2E9C-101B-9397-08002B2CF9AE}" pid="4" name="MSIP_Label_7d95f39c-8218-4425-a791-63c9e13c8708_SetDate">
    <vt:lpwstr>2024-05-13T09:05:57Z</vt:lpwstr>
  </property>
  <property fmtid="{D5CDD505-2E9C-101B-9397-08002B2CF9AE}" pid="5" name="MSIP_Label_7d95f39c-8218-4425-a791-63c9e13c8708_Method">
    <vt:lpwstr>Privileged</vt:lpwstr>
  </property>
  <property fmtid="{D5CDD505-2E9C-101B-9397-08002B2CF9AE}" pid="6" name="MSIP_Label_7d95f39c-8218-4425-a791-63c9e13c8708_Name">
    <vt:lpwstr>7d95f39c-8218-4425-a791-63c9e13c8708</vt:lpwstr>
  </property>
  <property fmtid="{D5CDD505-2E9C-101B-9397-08002B2CF9AE}" pid="7" name="MSIP_Label_7d95f39c-8218-4425-a791-63c9e13c8708_SiteId">
    <vt:lpwstr>37247798-f42c-42fd-8a37-d49c7128d36b</vt:lpwstr>
  </property>
  <property fmtid="{D5CDD505-2E9C-101B-9397-08002B2CF9AE}" pid="8" name="MSIP_Label_7d95f39c-8218-4425-a791-63c9e13c8708_ActionId">
    <vt:lpwstr>fd9d9dd3-b659-4970-a81b-bf15c6bf08cd</vt:lpwstr>
  </property>
  <property fmtid="{D5CDD505-2E9C-101B-9397-08002B2CF9AE}" pid="9" name="MSIP_Label_7d95f39c-8218-4425-a791-63c9e13c8708_ContentBits">
    <vt:lpwstr>0</vt:lpwstr>
  </property>
  <property fmtid="{D5CDD505-2E9C-101B-9397-08002B2CF9AE}" pid="10" name="MediaServiceImageTags">
    <vt:lpwstr/>
  </property>
  <property fmtid="{D5CDD505-2E9C-101B-9397-08002B2CF9AE}" pid="11" name="MSIP_Label_5ee7b979-c6a0-46e5-ae95-f7f5c2a744b6_Enabled">
    <vt:lpwstr>true</vt:lpwstr>
  </property>
  <property fmtid="{D5CDD505-2E9C-101B-9397-08002B2CF9AE}" pid="12" name="MSIP_Label_5ee7b979-c6a0-46e5-ae95-f7f5c2a744b6_SetDate">
    <vt:lpwstr>2024-09-10T09:19:00Z</vt:lpwstr>
  </property>
  <property fmtid="{D5CDD505-2E9C-101B-9397-08002B2CF9AE}" pid="13" name="MSIP_Label_5ee7b979-c6a0-46e5-ae95-f7f5c2a744b6_Method">
    <vt:lpwstr>Standard</vt:lpwstr>
  </property>
  <property fmtid="{D5CDD505-2E9C-101B-9397-08002B2CF9AE}" pid="14" name="MSIP_Label_5ee7b979-c6a0-46e5-ae95-f7f5c2a744b6_Name">
    <vt:lpwstr>UNCLASSIFIED</vt:lpwstr>
  </property>
  <property fmtid="{D5CDD505-2E9C-101B-9397-08002B2CF9AE}" pid="15" name="MSIP_Label_5ee7b979-c6a0-46e5-ae95-f7f5c2a744b6_SiteId">
    <vt:lpwstr>e15c1e99-7be3-495c-978e-eca7b8ea9f31</vt:lpwstr>
  </property>
  <property fmtid="{D5CDD505-2E9C-101B-9397-08002B2CF9AE}" pid="16" name="MSIP_Label_5ee7b979-c6a0-46e5-ae95-f7f5c2a744b6_ActionId">
    <vt:lpwstr>a053732d-e033-41a4-b6c9-4aee4801f2b1</vt:lpwstr>
  </property>
  <property fmtid="{D5CDD505-2E9C-101B-9397-08002B2CF9AE}" pid="17" name="MSIP_Label_5ee7b979-c6a0-46e5-ae95-f7f5c2a744b6_ContentBits">
    <vt:lpwstr>0</vt:lpwstr>
  </property>
  <property fmtid="{D5CDD505-2E9C-101B-9397-08002B2CF9AE}" pid="18" name="PermitDocumentType">
    <vt:lpwstr/>
  </property>
  <property fmtid="{D5CDD505-2E9C-101B-9397-08002B2CF9AE}" pid="19" name="TypeofPermit">
    <vt:lpwstr>9;#N/A - Do not select for New Permits|0430e4c2-ee0a-4b2d-9af6-df735aafbcb2</vt:lpwstr>
  </property>
  <property fmtid="{D5CDD505-2E9C-101B-9397-08002B2CF9AE}" pid="20" name="DisclosureStatus">
    <vt:lpwstr>63;#Public Register|f1fcf6a6-5d97-4f1d-964e-a2f916eb1f18</vt:lpwstr>
  </property>
  <property fmtid="{D5CDD505-2E9C-101B-9397-08002B2CF9AE}" pid="21" name="ActivityGrouping">
    <vt:lpwstr>12;#Application ＆ Associated Docs|5eadfd3c-6deb-44e1-b7e1-16accd427bec</vt:lpwstr>
  </property>
  <property fmtid="{D5CDD505-2E9C-101B-9397-08002B2CF9AE}" pid="22" name="Catchment">
    <vt:lpwstr/>
  </property>
  <property fmtid="{D5CDD505-2E9C-101B-9397-08002B2CF9AE}" pid="23" name="MajorProjectID">
    <vt:lpwstr/>
  </property>
  <property fmtid="{D5CDD505-2E9C-101B-9397-08002B2CF9AE}" pid="24" name="StandardRulesID">
    <vt:lpwstr/>
  </property>
  <property fmtid="{D5CDD505-2E9C-101B-9397-08002B2CF9AE}" pid="25" name="CessationStatus">
    <vt:lpwstr/>
  </property>
  <property fmtid="{D5CDD505-2E9C-101B-9397-08002B2CF9AE}" pid="26" name="Regime">
    <vt:lpwstr>19;#EPR|0e5af97d-1a8c-4d8f-a20b-528a11cab1f6</vt:lpwstr>
  </property>
  <property fmtid="{D5CDD505-2E9C-101B-9397-08002B2CF9AE}" pid="27" name="RegulatedActivitySub-Class">
    <vt:lpwstr/>
  </property>
  <property fmtid="{D5CDD505-2E9C-101B-9397-08002B2CF9AE}" pid="28" name="EventType1">
    <vt:lpwstr/>
  </property>
  <property fmtid="{D5CDD505-2E9C-101B-9397-08002B2CF9AE}" pid="29" name="RegulatedActivityClass">
    <vt:lpwstr>21;#Installations|645f1c9c-65df-490a-9ce3-4a2aa7c5ff7f</vt:lpwstr>
  </property>
</Properties>
</file>