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50602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601200" cy="12801600" type="A3"/>
  <p:notesSz cx="9926638" cy="14355763"/>
  <p:defaultTextStyle>
    <a:defPPr>
      <a:defRPr lang="en-U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293DFF-B045-4EB8-B94C-84EA61717CD3}" v="3" dt="2024-09-09T13:37:37.5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345" autoAdjust="0"/>
  </p:normalViewPr>
  <p:slideViewPr>
    <p:cSldViewPr>
      <p:cViewPr>
        <p:scale>
          <a:sx n="90" d="100"/>
          <a:sy n="90" d="100"/>
        </p:scale>
        <p:origin x="2088" y="-1662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cAree, Mark" userId="64dd8a79-f1b4-479d-b924-0d969d9dc5ce" providerId="ADAL" clId="{08293DFF-B045-4EB8-B94C-84EA61717CD3}"/>
    <pc:docChg chg="custSel modSld">
      <pc:chgData name="McAree, Mark" userId="64dd8a79-f1b4-479d-b924-0d969d9dc5ce" providerId="ADAL" clId="{08293DFF-B045-4EB8-B94C-84EA61717CD3}" dt="2024-09-09T13:38:23.660" v="146" actId="14100"/>
      <pc:docMkLst>
        <pc:docMk/>
      </pc:docMkLst>
      <pc:sldChg chg="addSp modSp mod">
        <pc:chgData name="McAree, Mark" userId="64dd8a79-f1b4-479d-b924-0d969d9dc5ce" providerId="ADAL" clId="{08293DFF-B045-4EB8-B94C-84EA61717CD3}" dt="2024-09-09T13:38:23.660" v="146" actId="14100"/>
        <pc:sldMkLst>
          <pc:docMk/>
          <pc:sldMk cId="32276270" sldId="258"/>
        </pc:sldMkLst>
        <pc:spChg chg="add mod">
          <ac:chgData name="McAree, Mark" userId="64dd8a79-f1b4-479d-b924-0d969d9dc5ce" providerId="ADAL" clId="{08293DFF-B045-4EB8-B94C-84EA61717CD3}" dt="2024-09-09T13:38:23.660" v="146" actId="14100"/>
          <ac:spMkLst>
            <pc:docMk/>
            <pc:sldMk cId="32276270" sldId="258"/>
            <ac:spMk id="2" creationId="{BECD28BA-03EF-5949-8CB1-723D093BD61E}"/>
          </ac:spMkLst>
        </pc:spChg>
        <pc:spChg chg="mod">
          <ac:chgData name="McAree, Mark" userId="64dd8a79-f1b4-479d-b924-0d969d9dc5ce" providerId="ADAL" clId="{08293DFF-B045-4EB8-B94C-84EA61717CD3}" dt="2024-09-09T13:34:21.340" v="20" actId="14861"/>
          <ac:spMkLst>
            <pc:docMk/>
            <pc:sldMk cId="32276270" sldId="258"/>
            <ac:spMk id="13" creationId="{00000000-0000-0000-0000-000000000000}"/>
          </ac:spMkLst>
        </pc:spChg>
        <pc:spChg chg="mod">
          <ac:chgData name="McAree, Mark" userId="64dd8a79-f1b4-479d-b924-0d969d9dc5ce" providerId="ADAL" clId="{08293DFF-B045-4EB8-B94C-84EA61717CD3}" dt="2024-09-09T13:35:00.431" v="30" actId="14861"/>
          <ac:spMkLst>
            <pc:docMk/>
            <pc:sldMk cId="32276270" sldId="258"/>
            <ac:spMk id="14" creationId="{00000000-0000-0000-0000-000000000000}"/>
          </ac:spMkLst>
        </pc:spChg>
        <pc:spChg chg="mod">
          <ac:chgData name="McAree, Mark" userId="64dd8a79-f1b4-479d-b924-0d969d9dc5ce" providerId="ADAL" clId="{08293DFF-B045-4EB8-B94C-84EA61717CD3}" dt="2024-09-09T13:35:50.113" v="41" actId="14861"/>
          <ac:spMkLst>
            <pc:docMk/>
            <pc:sldMk cId="32276270" sldId="258"/>
            <ac:spMk id="25" creationId="{00000000-0000-0000-0000-000000000000}"/>
          </ac:spMkLst>
        </pc:spChg>
        <pc:spChg chg="mod">
          <ac:chgData name="McAree, Mark" userId="64dd8a79-f1b4-479d-b924-0d969d9dc5ce" providerId="ADAL" clId="{08293DFF-B045-4EB8-B94C-84EA61717CD3}" dt="2024-09-09T13:36:04.550" v="45" actId="14861"/>
          <ac:spMkLst>
            <pc:docMk/>
            <pc:sldMk cId="32276270" sldId="258"/>
            <ac:spMk id="27" creationId="{00000000-0000-0000-0000-000000000000}"/>
          </ac:spMkLst>
        </pc:spChg>
        <pc:spChg chg="mod">
          <ac:chgData name="McAree, Mark" userId="64dd8a79-f1b4-479d-b924-0d969d9dc5ce" providerId="ADAL" clId="{08293DFF-B045-4EB8-B94C-84EA61717CD3}" dt="2024-09-09T13:35:44.993" v="39" actId="14861"/>
          <ac:spMkLst>
            <pc:docMk/>
            <pc:sldMk cId="32276270" sldId="258"/>
            <ac:spMk id="55" creationId="{00000000-0000-0000-0000-000000000000}"/>
          </ac:spMkLst>
        </pc:spChg>
        <pc:spChg chg="mod">
          <ac:chgData name="McAree, Mark" userId="64dd8a79-f1b4-479d-b924-0d969d9dc5ce" providerId="ADAL" clId="{08293DFF-B045-4EB8-B94C-84EA61717CD3}" dt="2024-09-09T13:35:58.307" v="43" actId="14861"/>
          <ac:spMkLst>
            <pc:docMk/>
            <pc:sldMk cId="32276270" sldId="258"/>
            <ac:spMk id="95" creationId="{3AD10F7D-0739-4261-9753-76293EC84458}"/>
          </ac:spMkLst>
        </pc:spChg>
        <pc:spChg chg="mod">
          <ac:chgData name="McAree, Mark" userId="64dd8a79-f1b4-479d-b924-0d969d9dc5ce" providerId="ADAL" clId="{08293DFF-B045-4EB8-B94C-84EA61717CD3}" dt="2024-09-09T13:35:47.449" v="40" actId="14861"/>
          <ac:spMkLst>
            <pc:docMk/>
            <pc:sldMk cId="32276270" sldId="258"/>
            <ac:spMk id="97" creationId="{EA2BFAB6-3AED-4A88-B2EF-BD5F06640684}"/>
          </ac:spMkLst>
        </pc:spChg>
        <pc:spChg chg="mod">
          <ac:chgData name="McAree, Mark" userId="64dd8a79-f1b4-479d-b924-0d969d9dc5ce" providerId="ADAL" clId="{08293DFF-B045-4EB8-B94C-84EA61717CD3}" dt="2024-09-09T13:35:35.851" v="38" actId="14861"/>
          <ac:spMkLst>
            <pc:docMk/>
            <pc:sldMk cId="32276270" sldId="258"/>
            <ac:spMk id="105" creationId="{B4DCB068-E001-4698-BE66-BB440C7767FA}"/>
          </ac:spMkLst>
        </pc:spChg>
        <pc:spChg chg="mod">
          <ac:chgData name="McAree, Mark" userId="64dd8a79-f1b4-479d-b924-0d969d9dc5ce" providerId="ADAL" clId="{08293DFF-B045-4EB8-B94C-84EA61717CD3}" dt="2024-09-09T13:36:46.180" v="75" actId="20577"/>
          <ac:spMkLst>
            <pc:docMk/>
            <pc:sldMk cId="32276270" sldId="258"/>
            <ac:spMk id="127" creationId="{479C4635-EA5B-4C93-AEE9-CB6F4ED9F245}"/>
          </ac:spMkLst>
        </pc:spChg>
        <pc:spChg chg="mod">
          <ac:chgData name="McAree, Mark" userId="64dd8a79-f1b4-479d-b924-0d969d9dc5ce" providerId="ADAL" clId="{08293DFF-B045-4EB8-B94C-84EA61717CD3}" dt="2024-09-09T13:34:01.606" v="15" actId="14861"/>
          <ac:spMkLst>
            <pc:docMk/>
            <pc:sldMk cId="32276270" sldId="258"/>
            <ac:spMk id="132" creationId="{E7CB51AD-30B1-49F0-BE24-6B940DE20959}"/>
          </ac:spMkLst>
        </pc:spChg>
        <pc:spChg chg="mod">
          <ac:chgData name="McAree, Mark" userId="64dd8a79-f1b4-479d-b924-0d969d9dc5ce" providerId="ADAL" clId="{08293DFF-B045-4EB8-B94C-84EA61717CD3}" dt="2024-09-09T13:34:25.380" v="21" actId="14861"/>
          <ac:spMkLst>
            <pc:docMk/>
            <pc:sldMk cId="32276270" sldId="258"/>
            <ac:spMk id="141" creationId="{D3841660-AFEF-4E88-84A0-A6D3BB081B5F}"/>
          </ac:spMkLst>
        </pc:spChg>
        <pc:spChg chg="mod">
          <ac:chgData name="McAree, Mark" userId="64dd8a79-f1b4-479d-b924-0d969d9dc5ce" providerId="ADAL" clId="{08293DFF-B045-4EB8-B94C-84EA61717CD3}" dt="2024-09-09T13:34:17.510" v="19" actId="14861"/>
          <ac:spMkLst>
            <pc:docMk/>
            <pc:sldMk cId="32276270" sldId="258"/>
            <ac:spMk id="142" creationId="{831E6DEE-224B-44E1-95BA-661FBFDA1AAB}"/>
          </ac:spMkLst>
        </pc:spChg>
        <pc:spChg chg="mod">
          <ac:chgData name="McAree, Mark" userId="64dd8a79-f1b4-479d-b924-0d969d9dc5ce" providerId="ADAL" clId="{08293DFF-B045-4EB8-B94C-84EA61717CD3}" dt="2024-09-09T13:36:35.310" v="70" actId="20577"/>
          <ac:spMkLst>
            <pc:docMk/>
            <pc:sldMk cId="32276270" sldId="258"/>
            <ac:spMk id="144" creationId="{A815F44F-A7A3-4081-90A2-5BA695B2B631}"/>
          </ac:spMkLst>
        </pc:spChg>
        <pc:spChg chg="mod">
          <ac:chgData name="McAree, Mark" userId="64dd8a79-f1b4-479d-b924-0d969d9dc5ce" providerId="ADAL" clId="{08293DFF-B045-4EB8-B94C-84EA61717CD3}" dt="2024-09-09T13:34:47.843" v="27" actId="14861"/>
          <ac:spMkLst>
            <pc:docMk/>
            <pc:sldMk cId="32276270" sldId="258"/>
            <ac:spMk id="145" creationId="{2EF38C9F-4DBE-4631-958C-9045E2E2E6A6}"/>
          </ac:spMkLst>
        </pc:spChg>
        <pc:spChg chg="mod">
          <ac:chgData name="McAree, Mark" userId="64dd8a79-f1b4-479d-b924-0d969d9dc5ce" providerId="ADAL" clId="{08293DFF-B045-4EB8-B94C-84EA61717CD3}" dt="2024-09-09T13:33:07.276" v="5" actId="14861"/>
          <ac:spMkLst>
            <pc:docMk/>
            <pc:sldMk cId="32276270" sldId="258"/>
            <ac:spMk id="154" creationId="{6523736C-9387-44E5-B575-1DE1D2E10424}"/>
          </ac:spMkLst>
        </pc:spChg>
        <pc:spChg chg="mod">
          <ac:chgData name="McAree, Mark" userId="64dd8a79-f1b4-479d-b924-0d969d9dc5ce" providerId="ADAL" clId="{08293DFF-B045-4EB8-B94C-84EA61717CD3}" dt="2024-09-09T13:35:09.228" v="32" actId="14861"/>
          <ac:spMkLst>
            <pc:docMk/>
            <pc:sldMk cId="32276270" sldId="258"/>
            <ac:spMk id="159" creationId="{735B634A-61CC-4CFF-9A67-B8D853284DAC}"/>
          </ac:spMkLst>
        </pc:spChg>
        <pc:spChg chg="mod">
          <ac:chgData name="McAree, Mark" userId="64dd8a79-f1b4-479d-b924-0d969d9dc5ce" providerId="ADAL" clId="{08293DFF-B045-4EB8-B94C-84EA61717CD3}" dt="2024-09-09T13:32:40.915" v="2" actId="14861"/>
          <ac:spMkLst>
            <pc:docMk/>
            <pc:sldMk cId="32276270" sldId="258"/>
            <ac:spMk id="181" creationId="{68B3A549-0D4A-4B4A-A6E6-D7F5E14F9DF9}"/>
          </ac:spMkLst>
        </pc:spChg>
        <pc:spChg chg="mod">
          <ac:chgData name="McAree, Mark" userId="64dd8a79-f1b4-479d-b924-0d969d9dc5ce" providerId="ADAL" clId="{08293DFF-B045-4EB8-B94C-84EA61717CD3}" dt="2024-09-09T13:33:34.115" v="9" actId="14861"/>
          <ac:spMkLst>
            <pc:docMk/>
            <pc:sldMk cId="32276270" sldId="258"/>
            <ac:spMk id="193" creationId="{23CFA479-CC2A-4423-A849-7B94203D0297}"/>
          </ac:spMkLst>
        </pc:spChg>
        <pc:spChg chg="mod">
          <ac:chgData name="McAree, Mark" userId="64dd8a79-f1b4-479d-b924-0d969d9dc5ce" providerId="ADAL" clId="{08293DFF-B045-4EB8-B94C-84EA61717CD3}" dt="2024-09-09T13:33:39.957" v="11" actId="14861"/>
          <ac:spMkLst>
            <pc:docMk/>
            <pc:sldMk cId="32276270" sldId="258"/>
            <ac:spMk id="204" creationId="{BC3DEC4B-3503-44C2-A042-DB97F755CC6C}"/>
          </ac:spMkLst>
        </pc:spChg>
        <pc:spChg chg="mod">
          <ac:chgData name="McAree, Mark" userId="64dd8a79-f1b4-479d-b924-0d969d9dc5ce" providerId="ADAL" clId="{08293DFF-B045-4EB8-B94C-84EA61717CD3}" dt="2024-09-09T13:33:58.521" v="14" actId="14861"/>
          <ac:spMkLst>
            <pc:docMk/>
            <pc:sldMk cId="32276270" sldId="258"/>
            <ac:spMk id="215" creationId="{46B93167-F627-4253-A10E-49F3BD579282}"/>
          </ac:spMkLst>
        </pc:spChg>
        <pc:spChg chg="mod">
          <ac:chgData name="McAree, Mark" userId="64dd8a79-f1b4-479d-b924-0d969d9dc5ce" providerId="ADAL" clId="{08293DFF-B045-4EB8-B94C-84EA61717CD3}" dt="2024-09-09T13:35:29.971" v="37" actId="14861"/>
          <ac:spMkLst>
            <pc:docMk/>
            <pc:sldMk cId="32276270" sldId="258"/>
            <ac:spMk id="225" creationId="{409EEC7D-7247-49B4-A041-23708A28C664}"/>
          </ac:spMkLst>
        </pc:spChg>
        <pc:spChg chg="mod">
          <ac:chgData name="McAree, Mark" userId="64dd8a79-f1b4-479d-b924-0d969d9dc5ce" providerId="ADAL" clId="{08293DFF-B045-4EB8-B94C-84EA61717CD3}" dt="2024-09-09T13:34:13.139" v="18" actId="14861"/>
          <ac:spMkLst>
            <pc:docMk/>
            <pc:sldMk cId="32276270" sldId="258"/>
            <ac:spMk id="232" creationId="{F353B2A6-2177-4F80-B827-B41BFFAE5B79}"/>
          </ac:spMkLst>
        </pc:spChg>
        <pc:spChg chg="mod">
          <ac:chgData name="McAree, Mark" userId="64dd8a79-f1b4-479d-b924-0d969d9dc5ce" providerId="ADAL" clId="{08293DFF-B045-4EB8-B94C-84EA61717CD3}" dt="2024-09-09T13:32:56.841" v="4" actId="14861"/>
          <ac:spMkLst>
            <pc:docMk/>
            <pc:sldMk cId="32276270" sldId="258"/>
            <ac:spMk id="236" creationId="{0D75CEDA-7A15-4764-AB2D-3F764D3184E3}"/>
          </ac:spMkLst>
        </pc:spChg>
        <pc:spChg chg="mod">
          <ac:chgData name="McAree, Mark" userId="64dd8a79-f1b4-479d-b924-0d969d9dc5ce" providerId="ADAL" clId="{08293DFF-B045-4EB8-B94C-84EA61717CD3}" dt="2024-09-09T13:36:01.371" v="44" actId="14861"/>
          <ac:spMkLst>
            <pc:docMk/>
            <pc:sldMk cId="32276270" sldId="258"/>
            <ac:spMk id="287" creationId="{DE075637-EF68-4E1D-BFFE-5D25366176BB}"/>
          </ac:spMkLst>
        </pc:spChg>
        <pc:spChg chg="mod">
          <ac:chgData name="McAree, Mark" userId="64dd8a79-f1b4-479d-b924-0d969d9dc5ce" providerId="ADAL" clId="{08293DFF-B045-4EB8-B94C-84EA61717CD3}" dt="2024-09-09T13:33:52.272" v="12" actId="14861"/>
          <ac:spMkLst>
            <pc:docMk/>
            <pc:sldMk cId="32276270" sldId="258"/>
            <ac:spMk id="390" creationId="{3F08EB15-16E6-457B-9453-FF674998FE79}"/>
          </ac:spMkLst>
        </pc:spChg>
        <pc:cxnChg chg="add mod">
          <ac:chgData name="McAree, Mark" userId="64dd8a79-f1b4-479d-b924-0d969d9dc5ce" providerId="ADAL" clId="{08293DFF-B045-4EB8-B94C-84EA61717CD3}" dt="2024-09-09T13:37:34.900" v="80" actId="14100"/>
          <ac:cxnSpMkLst>
            <pc:docMk/>
            <pc:sldMk cId="32276270" sldId="258"/>
            <ac:cxnSpMk id="3" creationId="{5C6F66F0-E78E-6354-A6EB-8948713011C0}"/>
          </ac:cxnSpMkLst>
        </pc:cxnChg>
        <pc:cxnChg chg="mod">
          <ac:chgData name="McAree, Mark" userId="64dd8a79-f1b4-479d-b924-0d969d9dc5ce" providerId="ADAL" clId="{08293DFF-B045-4EB8-B94C-84EA61717CD3}" dt="2024-09-09T13:33:37.084" v="10" actId="14861"/>
          <ac:cxnSpMkLst>
            <pc:docMk/>
            <pc:sldMk cId="32276270" sldId="258"/>
            <ac:cxnSpMk id="5" creationId="{045EB25A-E327-4436-AD59-6C87821930FC}"/>
          </ac:cxnSpMkLst>
        </pc:cxnChg>
        <pc:cxnChg chg="mod">
          <ac:chgData name="McAree, Mark" userId="64dd8a79-f1b4-479d-b924-0d969d9dc5ce" providerId="ADAL" clId="{08293DFF-B045-4EB8-B94C-84EA61717CD3}" dt="2024-09-09T13:35:15.301" v="34" actId="14861"/>
          <ac:cxnSpMkLst>
            <pc:docMk/>
            <pc:sldMk cId="32276270" sldId="258"/>
            <ac:cxnSpMk id="16" creationId="{00000000-0000-0000-0000-000000000000}"/>
          </ac:cxnSpMkLst>
        </pc:cxnChg>
        <pc:cxnChg chg="add mod">
          <ac:chgData name="McAree, Mark" userId="64dd8a79-f1b4-479d-b924-0d969d9dc5ce" providerId="ADAL" clId="{08293DFF-B045-4EB8-B94C-84EA61717CD3}" dt="2024-09-09T13:38:23.660" v="146" actId="14100"/>
          <ac:cxnSpMkLst>
            <pc:docMk/>
            <pc:sldMk cId="32276270" sldId="258"/>
            <ac:cxnSpMk id="17" creationId="{7742F063-401B-F0FF-BE95-0D15DA3E428D}"/>
          </ac:cxnSpMkLst>
        </pc:cxnChg>
        <pc:cxnChg chg="mod">
          <ac:chgData name="McAree, Mark" userId="64dd8a79-f1b4-479d-b924-0d969d9dc5ce" providerId="ADAL" clId="{08293DFF-B045-4EB8-B94C-84EA61717CD3}" dt="2024-09-09T13:35:54.078" v="42" actId="14861"/>
          <ac:cxnSpMkLst>
            <pc:docMk/>
            <pc:sldMk cId="32276270" sldId="258"/>
            <ac:cxnSpMk id="96" creationId="{AE7EA246-4636-4C8A-B96B-3ECF8E9AAD9D}"/>
          </ac:cxnSpMkLst>
        </pc:cxnChg>
        <pc:cxnChg chg="mod">
          <ac:chgData name="McAree, Mark" userId="64dd8a79-f1b4-479d-b924-0d969d9dc5ce" providerId="ADAL" clId="{08293DFF-B045-4EB8-B94C-84EA61717CD3}" dt="2024-09-09T13:36:14.838" v="48" actId="14861"/>
          <ac:cxnSpMkLst>
            <pc:docMk/>
            <pc:sldMk cId="32276270" sldId="258"/>
            <ac:cxnSpMk id="99" creationId="{4B928138-2E97-4218-85EB-CCC135B0ACBC}"/>
          </ac:cxnSpMkLst>
        </pc:cxnChg>
        <pc:cxnChg chg="mod">
          <ac:chgData name="McAree, Mark" userId="64dd8a79-f1b4-479d-b924-0d969d9dc5ce" providerId="ADAL" clId="{08293DFF-B045-4EB8-B94C-84EA61717CD3}" dt="2024-09-09T13:34:55.211" v="29" actId="14861"/>
          <ac:cxnSpMkLst>
            <pc:docMk/>
            <pc:sldMk cId="32276270" sldId="258"/>
            <ac:cxnSpMk id="114" creationId="{9C7B7C8B-823C-4EC6-90D3-D4642D9C4A3A}"/>
          </ac:cxnSpMkLst>
        </pc:cxnChg>
        <pc:cxnChg chg="mod">
          <ac:chgData name="McAree, Mark" userId="64dd8a79-f1b4-479d-b924-0d969d9dc5ce" providerId="ADAL" clId="{08293DFF-B045-4EB8-B94C-84EA61717CD3}" dt="2024-09-09T13:32:23.669" v="0" actId="14861"/>
          <ac:cxnSpMkLst>
            <pc:docMk/>
            <pc:sldMk cId="32276270" sldId="258"/>
            <ac:cxnSpMk id="115" creationId="{457AD853-91C2-4EFB-816A-672E76E78E5F}"/>
          </ac:cxnSpMkLst>
        </pc:cxnChg>
        <pc:cxnChg chg="mod">
          <ac:chgData name="McAree, Mark" userId="64dd8a79-f1b4-479d-b924-0d969d9dc5ce" providerId="ADAL" clId="{08293DFF-B045-4EB8-B94C-84EA61717CD3}" dt="2024-09-09T13:35:05.869" v="31" actId="14861"/>
          <ac:cxnSpMkLst>
            <pc:docMk/>
            <pc:sldMk cId="32276270" sldId="258"/>
            <ac:cxnSpMk id="116" creationId="{EB65E912-FBED-4854-90F9-5A997343C36B}"/>
          </ac:cxnSpMkLst>
        </pc:cxnChg>
        <pc:cxnChg chg="mod">
          <ac:chgData name="McAree, Mark" userId="64dd8a79-f1b4-479d-b924-0d969d9dc5ce" providerId="ADAL" clId="{08293DFF-B045-4EB8-B94C-84EA61717CD3}" dt="2024-09-09T13:35:26.522" v="36" actId="14861"/>
          <ac:cxnSpMkLst>
            <pc:docMk/>
            <pc:sldMk cId="32276270" sldId="258"/>
            <ac:cxnSpMk id="120" creationId="{8F4C76F0-748E-4694-B2EA-998CFEA21183}"/>
          </ac:cxnSpMkLst>
        </pc:cxnChg>
        <pc:cxnChg chg="mod">
          <ac:chgData name="McAree, Mark" userId="64dd8a79-f1b4-479d-b924-0d969d9dc5ce" providerId="ADAL" clId="{08293DFF-B045-4EB8-B94C-84EA61717CD3}" dt="2024-09-09T13:32:48.319" v="3" actId="14861"/>
          <ac:cxnSpMkLst>
            <pc:docMk/>
            <pc:sldMk cId="32276270" sldId="258"/>
            <ac:cxnSpMk id="128" creationId="{85329A67-880A-4CC4-AA86-EF144431476C}"/>
          </ac:cxnSpMkLst>
        </pc:cxnChg>
        <pc:cxnChg chg="mod">
          <ac:chgData name="McAree, Mark" userId="64dd8a79-f1b4-479d-b924-0d969d9dc5ce" providerId="ADAL" clId="{08293DFF-B045-4EB8-B94C-84EA61717CD3}" dt="2024-09-09T13:36:08.124" v="46" actId="14861"/>
          <ac:cxnSpMkLst>
            <pc:docMk/>
            <pc:sldMk cId="32276270" sldId="258"/>
            <ac:cxnSpMk id="129" creationId="{00000000-0000-0000-0000-000000000000}"/>
          </ac:cxnSpMkLst>
        </pc:cxnChg>
        <pc:cxnChg chg="mod">
          <ac:chgData name="McAree, Mark" userId="64dd8a79-f1b4-479d-b924-0d969d9dc5ce" providerId="ADAL" clId="{08293DFF-B045-4EB8-B94C-84EA61717CD3}" dt="2024-09-09T13:34:29.769" v="22" actId="14861"/>
          <ac:cxnSpMkLst>
            <pc:docMk/>
            <pc:sldMk cId="32276270" sldId="258"/>
            <ac:cxnSpMk id="143" creationId="{6950FA37-EF23-47C0-9132-572CBA9C519E}"/>
          </ac:cxnSpMkLst>
        </pc:cxnChg>
        <pc:cxnChg chg="mod">
          <ac:chgData name="McAree, Mark" userId="64dd8a79-f1b4-479d-b924-0d969d9dc5ce" providerId="ADAL" clId="{08293DFF-B045-4EB8-B94C-84EA61717CD3}" dt="2024-09-09T13:34:51.256" v="28" actId="14861"/>
          <ac:cxnSpMkLst>
            <pc:docMk/>
            <pc:sldMk cId="32276270" sldId="258"/>
            <ac:cxnSpMk id="147" creationId="{F2900815-D3ED-44CC-90AF-B27FD10EF832}"/>
          </ac:cxnSpMkLst>
        </pc:cxnChg>
        <pc:cxnChg chg="mod">
          <ac:chgData name="McAree, Mark" userId="64dd8a79-f1b4-479d-b924-0d969d9dc5ce" providerId="ADAL" clId="{08293DFF-B045-4EB8-B94C-84EA61717CD3}" dt="2024-09-09T13:34:44.464" v="26" actId="14861"/>
          <ac:cxnSpMkLst>
            <pc:docMk/>
            <pc:sldMk cId="32276270" sldId="258"/>
            <ac:cxnSpMk id="153" creationId="{B773C16A-62D2-4191-BBD5-B2DD2F99B3BB}"/>
          </ac:cxnSpMkLst>
        </pc:cxnChg>
        <pc:cxnChg chg="mod">
          <ac:chgData name="McAree, Mark" userId="64dd8a79-f1b4-479d-b924-0d969d9dc5ce" providerId="ADAL" clId="{08293DFF-B045-4EB8-B94C-84EA61717CD3}" dt="2024-09-09T13:34:35.195" v="23" actId="14861"/>
          <ac:cxnSpMkLst>
            <pc:docMk/>
            <pc:sldMk cId="32276270" sldId="258"/>
            <ac:cxnSpMk id="156" creationId="{63B27FDE-DC56-40A6-A1B4-300CE3DB4A37}"/>
          </ac:cxnSpMkLst>
        </pc:cxnChg>
        <pc:cxnChg chg="mod">
          <ac:chgData name="McAree, Mark" userId="64dd8a79-f1b4-479d-b924-0d969d9dc5ce" providerId="ADAL" clId="{08293DFF-B045-4EB8-B94C-84EA61717CD3}" dt="2024-09-09T13:35:12.501" v="33" actId="14861"/>
          <ac:cxnSpMkLst>
            <pc:docMk/>
            <pc:sldMk cId="32276270" sldId="258"/>
            <ac:cxnSpMk id="162" creationId="{5CFB77EA-28E1-4B22-BCE0-23FA1C817145}"/>
          </ac:cxnSpMkLst>
        </pc:cxnChg>
        <pc:cxnChg chg="mod">
          <ac:chgData name="McAree, Mark" userId="64dd8a79-f1b4-479d-b924-0d969d9dc5ce" providerId="ADAL" clId="{08293DFF-B045-4EB8-B94C-84EA61717CD3}" dt="2024-09-09T13:34:09.945" v="17" actId="14861"/>
          <ac:cxnSpMkLst>
            <pc:docMk/>
            <pc:sldMk cId="32276270" sldId="258"/>
            <ac:cxnSpMk id="163" creationId="{C0920D20-D772-4BFE-9D4D-B313DDB36D22}"/>
          </ac:cxnSpMkLst>
        </pc:cxnChg>
        <pc:cxnChg chg="mod">
          <ac:chgData name="McAree, Mark" userId="64dd8a79-f1b4-479d-b924-0d969d9dc5ce" providerId="ADAL" clId="{08293DFF-B045-4EB8-B94C-84EA61717CD3}" dt="2024-09-09T13:33:18.778" v="6" actId="14861"/>
          <ac:cxnSpMkLst>
            <pc:docMk/>
            <pc:sldMk cId="32276270" sldId="258"/>
            <ac:cxnSpMk id="180" creationId="{50B803BF-2A4E-4662-A538-A8C6A9F44841}"/>
          </ac:cxnSpMkLst>
        </pc:cxnChg>
        <pc:cxnChg chg="mod">
          <ac:chgData name="McAree, Mark" userId="64dd8a79-f1b4-479d-b924-0d969d9dc5ce" providerId="ADAL" clId="{08293DFF-B045-4EB8-B94C-84EA61717CD3}" dt="2024-09-09T13:34:06.872" v="16" actId="14861"/>
          <ac:cxnSpMkLst>
            <pc:docMk/>
            <pc:sldMk cId="32276270" sldId="258"/>
            <ac:cxnSpMk id="208" creationId="{A0E3AB3A-D536-454B-A7D0-321CB07B2186}"/>
          </ac:cxnSpMkLst>
        </pc:cxnChg>
        <pc:cxnChg chg="mod">
          <ac:chgData name="McAree, Mark" userId="64dd8a79-f1b4-479d-b924-0d969d9dc5ce" providerId="ADAL" clId="{08293DFF-B045-4EB8-B94C-84EA61717CD3}" dt="2024-09-09T13:34:38.860" v="24" actId="14861"/>
          <ac:cxnSpMkLst>
            <pc:docMk/>
            <pc:sldMk cId="32276270" sldId="258"/>
            <ac:cxnSpMk id="221" creationId="{4374533F-2879-40BA-9E61-52F44DDDD9CD}"/>
          </ac:cxnSpMkLst>
        </pc:cxnChg>
        <pc:cxnChg chg="mod">
          <ac:chgData name="McAree, Mark" userId="64dd8a79-f1b4-479d-b924-0d969d9dc5ce" providerId="ADAL" clId="{08293DFF-B045-4EB8-B94C-84EA61717CD3}" dt="2024-09-09T13:32:32.584" v="1" actId="14861"/>
          <ac:cxnSpMkLst>
            <pc:docMk/>
            <pc:sldMk cId="32276270" sldId="258"/>
            <ac:cxnSpMk id="242" creationId="{747340A3-34D5-4ECD-AEDE-5C62EBB6222D}"/>
          </ac:cxnSpMkLst>
        </pc:cxnChg>
        <pc:cxnChg chg="mod">
          <ac:chgData name="McAree, Mark" userId="64dd8a79-f1b4-479d-b924-0d969d9dc5ce" providerId="ADAL" clId="{08293DFF-B045-4EB8-B94C-84EA61717CD3}" dt="2024-09-09T13:36:11.568" v="47" actId="14861"/>
          <ac:cxnSpMkLst>
            <pc:docMk/>
            <pc:sldMk cId="32276270" sldId="258"/>
            <ac:cxnSpMk id="289" creationId="{54DBC730-0FE2-4C13-A22A-3994DBE576CB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59D0D-32F4-4D1E-8C3A-955EA35799A5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46425" y="1793875"/>
            <a:ext cx="3633788" cy="4845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88" y="6908800"/>
            <a:ext cx="7942262" cy="56530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5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B31C77-D620-42EC-996E-5CBF51991F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930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B31C77-D620-42EC-996E-5CBF51991F3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482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976795"/>
            <a:ext cx="8161020" cy="274404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2910D-3729-491B-A23C-2D66206AEF70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1FD33-5748-4B58-9FA4-85E12CD7F1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896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2910D-3729-491B-A23C-2D66206AEF70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1FD33-5748-4B58-9FA4-85E12CD7F1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326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512659"/>
            <a:ext cx="2160270" cy="109228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0" y="512659"/>
            <a:ext cx="6320790" cy="1092284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2910D-3729-491B-A23C-2D66206AEF70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1FD33-5748-4B58-9FA4-85E12CD7F1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636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2910D-3729-491B-A23C-2D66206AEF70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1FD33-5748-4B58-9FA4-85E12CD7F1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257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8" y="8226215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8" y="5425866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2910D-3729-491B-A23C-2D66206AEF70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1FD33-5748-4B58-9FA4-85E12CD7F1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463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060" y="2987041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0610" y="2987041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2910D-3729-491B-A23C-2D66206AEF70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1FD33-5748-4B58-9FA4-85E12CD7F1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388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1" y="2865545"/>
            <a:ext cx="4242197" cy="1194223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1" y="4059768"/>
            <a:ext cx="4242197" cy="7375737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2865545"/>
            <a:ext cx="4243864" cy="1194223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4059768"/>
            <a:ext cx="4243864" cy="7375737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2910D-3729-491B-A23C-2D66206AEF70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1FD33-5748-4B58-9FA4-85E12CD7F1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132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2910D-3729-491B-A23C-2D66206AEF70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1FD33-5748-4B58-9FA4-85E12CD7F1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449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2910D-3729-491B-A23C-2D66206AEF70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1FD33-5748-4B58-9FA4-85E12CD7F1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573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509693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509695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" y="2678854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2910D-3729-491B-A23C-2D66206AEF70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1FD33-5748-4B58-9FA4-85E12CD7F1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737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8961121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10019032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2910D-3729-491B-A23C-2D66206AEF70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1FD33-5748-4B58-9FA4-85E12CD7F1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126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512657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987041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11865189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2910D-3729-491B-A23C-2D66206AEF70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11865189"/>
            <a:ext cx="30403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11865189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1FD33-5748-4B58-9FA4-85E12CD7F1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950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9C7B7C8B-823C-4EC6-90D3-D4642D9C4A3A}"/>
              </a:ext>
            </a:extLst>
          </p:cNvPr>
          <p:cNvCxnSpPr>
            <a:cxnSpLocks/>
            <a:stCxn id="144" idx="3"/>
            <a:endCxn id="14" idx="1"/>
          </p:cNvCxnSpPr>
          <p:nvPr/>
        </p:nvCxnSpPr>
        <p:spPr>
          <a:xfrm flipV="1">
            <a:off x="5334561" y="5024528"/>
            <a:ext cx="515078" cy="219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7" name="Connector: Elbow 156">
            <a:extLst>
              <a:ext uri="{FF2B5EF4-FFF2-40B4-BE49-F238E27FC236}">
                <a16:creationId xmlns:a16="http://schemas.microsoft.com/office/drawing/2014/main" id="{79D8D765-B585-4FA8-A1D3-FD7EE1013E3C}"/>
              </a:ext>
            </a:extLst>
          </p:cNvPr>
          <p:cNvCxnSpPr>
            <a:cxnSpLocks/>
            <a:endCxn id="25" idx="3"/>
          </p:cNvCxnSpPr>
          <p:nvPr/>
        </p:nvCxnSpPr>
        <p:spPr>
          <a:xfrm rot="16200000" flipV="1">
            <a:off x="2753029" y="3348995"/>
            <a:ext cx="8884883" cy="3853773"/>
          </a:xfrm>
          <a:prstGeom prst="bentConnector2">
            <a:avLst/>
          </a:prstGeom>
          <a:ln w="25400">
            <a:solidFill>
              <a:srgbClr val="00B0F0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788950" y="4119619"/>
            <a:ext cx="1096463" cy="486987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Emergency flare (A8)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849639" y="4691528"/>
            <a:ext cx="1096462" cy="666000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Biogas storage </a:t>
            </a:r>
          </a:p>
          <a:p>
            <a:pPr algn="ctr"/>
            <a:r>
              <a:rPr lang="en-GB" sz="1100" dirty="0"/>
              <a:t>(A7)</a:t>
            </a:r>
          </a:p>
        </p:txBody>
      </p:sp>
      <p:cxnSp>
        <p:nvCxnSpPr>
          <p:cNvPr id="16" name="Straight Arrow Connector 15"/>
          <p:cNvCxnSpPr>
            <a:cxnSpLocks/>
          </p:cNvCxnSpPr>
          <p:nvPr/>
        </p:nvCxnSpPr>
        <p:spPr>
          <a:xfrm>
            <a:off x="4673340" y="4374068"/>
            <a:ext cx="900" cy="3316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4044583" y="590440"/>
            <a:ext cx="1224000" cy="486000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Works inlet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29166" y="208112"/>
            <a:ext cx="2067644" cy="697902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Urban Waste Water Treatment (UWWTD) import by sewer</a:t>
            </a:r>
          </a:p>
        </p:txBody>
      </p:sp>
      <p:sp>
        <p:nvSpPr>
          <p:cNvPr id="55" name="Rectangle 54"/>
          <p:cNvSpPr/>
          <p:nvPr/>
        </p:nvSpPr>
        <p:spPr>
          <a:xfrm>
            <a:off x="7401278" y="1585029"/>
            <a:ext cx="1359762" cy="468000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Treated effluent to discharge point</a:t>
            </a:r>
          </a:p>
        </p:txBody>
      </p:sp>
      <p:cxnSp>
        <p:nvCxnSpPr>
          <p:cNvPr id="129" name="Straight Arrow Connector 128"/>
          <p:cNvCxnSpPr>
            <a:cxnSpLocks/>
            <a:stCxn id="27" idx="3"/>
            <a:endCxn id="25" idx="1"/>
          </p:cNvCxnSpPr>
          <p:nvPr/>
        </p:nvCxnSpPr>
        <p:spPr>
          <a:xfrm>
            <a:off x="2696810" y="557063"/>
            <a:ext cx="1347773" cy="27637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cxnSpLocks/>
            <a:stCxn id="97" idx="3"/>
            <a:endCxn id="55" idx="1"/>
          </p:cNvCxnSpPr>
          <p:nvPr/>
        </p:nvCxnSpPr>
        <p:spPr>
          <a:xfrm flipV="1">
            <a:off x="5268583" y="1819029"/>
            <a:ext cx="2132695" cy="9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cxnSpLocks/>
            <a:stCxn id="97" idx="2"/>
            <a:endCxn id="193" idx="0"/>
          </p:cNvCxnSpPr>
          <p:nvPr/>
        </p:nvCxnSpPr>
        <p:spPr>
          <a:xfrm>
            <a:off x="4656583" y="2071029"/>
            <a:ext cx="16757" cy="63943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Rectangle 248"/>
          <p:cNvSpPr/>
          <p:nvPr/>
        </p:nvSpPr>
        <p:spPr>
          <a:xfrm>
            <a:off x="214763" y="2274128"/>
            <a:ext cx="151438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/>
              <a:t>Installation boundary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01B6EBF-C766-4BC0-9CC1-A0E1D5960DF8}"/>
              </a:ext>
            </a:extLst>
          </p:cNvPr>
          <p:cNvGrpSpPr/>
          <p:nvPr/>
        </p:nvGrpSpPr>
        <p:grpSpPr>
          <a:xfrm>
            <a:off x="482922" y="11793340"/>
            <a:ext cx="1878821" cy="360040"/>
            <a:chOff x="482923" y="11793340"/>
            <a:chExt cx="1878821" cy="360040"/>
          </a:xfrm>
        </p:grpSpPr>
        <p:sp>
          <p:nvSpPr>
            <p:cNvPr id="82" name="Rectangle 81"/>
            <p:cNvSpPr/>
            <p:nvPr/>
          </p:nvSpPr>
          <p:spPr>
            <a:xfrm>
              <a:off x="482923" y="11793340"/>
              <a:ext cx="669315" cy="360040"/>
            </a:xfrm>
            <a:prstGeom prst="rect">
              <a:avLst/>
            </a:prstGeom>
            <a:gradFill>
              <a:gsLst>
                <a:gs pos="0">
                  <a:schemeClr val="accent4">
                    <a:lumMod val="60000"/>
                    <a:lumOff val="40000"/>
                  </a:schemeClr>
                </a:gs>
                <a:gs pos="100000">
                  <a:schemeClr val="accent1">
                    <a:tint val="37000"/>
                    <a:satMod val="300000"/>
                  </a:schemeClr>
                </a:gs>
                <a:gs pos="100000">
                  <a:schemeClr val="accent1">
                    <a:tint val="15000"/>
                    <a:satMod val="350000"/>
                  </a:schemeClr>
                </a:gs>
              </a:gsLst>
            </a:gra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240842" y="11842555"/>
              <a:ext cx="112090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/>
                <a:t>= Waste Imports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C0CBE748-2CE3-4FA8-BA9A-DBAFB5C48E92}"/>
              </a:ext>
            </a:extLst>
          </p:cNvPr>
          <p:cNvGrpSpPr/>
          <p:nvPr/>
        </p:nvGrpSpPr>
        <p:grpSpPr>
          <a:xfrm>
            <a:off x="482922" y="12305456"/>
            <a:ext cx="1856879" cy="360040"/>
            <a:chOff x="482922" y="12297396"/>
            <a:chExt cx="1856879" cy="360040"/>
          </a:xfrm>
        </p:grpSpPr>
        <p:sp>
          <p:nvSpPr>
            <p:cNvPr id="85" name="Rectangle 84"/>
            <p:cNvSpPr/>
            <p:nvPr/>
          </p:nvSpPr>
          <p:spPr>
            <a:xfrm>
              <a:off x="482922" y="12297396"/>
              <a:ext cx="669315" cy="3600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1218899" y="12346611"/>
              <a:ext cx="112090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/>
                <a:t>= Sludge Routes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33D380BF-2B7F-47F9-A886-04DD89B97F9A}"/>
              </a:ext>
            </a:extLst>
          </p:cNvPr>
          <p:cNvGrpSpPr/>
          <p:nvPr/>
        </p:nvGrpSpPr>
        <p:grpSpPr>
          <a:xfrm>
            <a:off x="2573096" y="11793340"/>
            <a:ext cx="1780247" cy="360040"/>
            <a:chOff x="2596465" y="11799024"/>
            <a:chExt cx="1780247" cy="360040"/>
          </a:xfrm>
        </p:grpSpPr>
        <p:sp>
          <p:nvSpPr>
            <p:cNvPr id="90" name="Rectangle 89"/>
            <p:cNvSpPr/>
            <p:nvPr/>
          </p:nvSpPr>
          <p:spPr>
            <a:xfrm>
              <a:off x="2596465" y="11799024"/>
              <a:ext cx="567429" cy="36004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3255810" y="11848239"/>
              <a:ext cx="112090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/>
                <a:t>= Gas Routes</a:t>
              </a:r>
            </a:p>
          </p:txBody>
        </p:sp>
      </p:grp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AE7EA246-4636-4C8A-B96B-3ECF8E9AAD9D}"/>
              </a:ext>
            </a:extLst>
          </p:cNvPr>
          <p:cNvCxnSpPr>
            <a:cxnSpLocks/>
            <a:stCxn id="25" idx="2"/>
            <a:endCxn id="97" idx="0"/>
          </p:cNvCxnSpPr>
          <p:nvPr/>
        </p:nvCxnSpPr>
        <p:spPr>
          <a:xfrm>
            <a:off x="4656583" y="1076440"/>
            <a:ext cx="0" cy="50858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Rectangle 96">
            <a:extLst>
              <a:ext uri="{FF2B5EF4-FFF2-40B4-BE49-F238E27FC236}">
                <a16:creationId xmlns:a16="http://schemas.microsoft.com/office/drawing/2014/main" id="{EA2BFAB6-3AED-4A88-B2EF-BD5F06640684}"/>
              </a:ext>
            </a:extLst>
          </p:cNvPr>
          <p:cNvSpPr/>
          <p:nvPr/>
        </p:nvSpPr>
        <p:spPr>
          <a:xfrm>
            <a:off x="4044583" y="1585029"/>
            <a:ext cx="1224000" cy="486000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UWWTD Process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BEBB016-86B7-4B19-B53C-ECF62B6FC497}"/>
              </a:ext>
            </a:extLst>
          </p:cNvPr>
          <p:cNvGrpSpPr/>
          <p:nvPr/>
        </p:nvGrpSpPr>
        <p:grpSpPr>
          <a:xfrm>
            <a:off x="2573096" y="12305456"/>
            <a:ext cx="2115969" cy="360040"/>
            <a:chOff x="2596465" y="12305456"/>
            <a:chExt cx="2115969" cy="360040"/>
          </a:xfrm>
        </p:grpSpPr>
        <p:sp>
          <p:nvSpPr>
            <p:cNvPr id="196" name="Rectangle 195">
              <a:extLst>
                <a:ext uri="{FF2B5EF4-FFF2-40B4-BE49-F238E27FC236}">
                  <a16:creationId xmlns:a16="http://schemas.microsoft.com/office/drawing/2014/main" id="{C07142E4-EDC0-4361-95FE-A8B129E22210}"/>
                </a:ext>
              </a:extLst>
            </p:cNvPr>
            <p:cNvSpPr/>
            <p:nvPr/>
          </p:nvSpPr>
          <p:spPr>
            <a:xfrm>
              <a:off x="2596465" y="12305456"/>
              <a:ext cx="567429" cy="360040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lumMod val="5000"/>
                    <a:lumOff val="95000"/>
                  </a:schemeClr>
                </a:gs>
                <a:gs pos="74000">
                  <a:schemeClr val="accent2">
                    <a:lumMod val="45000"/>
                    <a:lumOff val="55000"/>
                  </a:schemeClr>
                </a:gs>
                <a:gs pos="83000">
                  <a:schemeClr val="accent2">
                    <a:lumMod val="45000"/>
                    <a:lumOff val="55000"/>
                  </a:schemeClr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>
              <a:solidFill>
                <a:schemeClr val="accent2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197" name="TextBox 196">
              <a:extLst>
                <a:ext uri="{FF2B5EF4-FFF2-40B4-BE49-F238E27FC236}">
                  <a16:creationId xmlns:a16="http://schemas.microsoft.com/office/drawing/2014/main" id="{9B057F21-DA79-4606-95A5-E5B7C4B23BFB}"/>
                </a:ext>
              </a:extLst>
            </p:cNvPr>
            <p:cNvSpPr txBox="1"/>
            <p:nvPr/>
          </p:nvSpPr>
          <p:spPr>
            <a:xfrm>
              <a:off x="3253759" y="12354671"/>
              <a:ext cx="145867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/>
                <a:t>= Raw Material Inputs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C5716A16-3627-4E11-8D88-C5C52499EA87}"/>
              </a:ext>
            </a:extLst>
          </p:cNvPr>
          <p:cNvGrpSpPr/>
          <p:nvPr/>
        </p:nvGrpSpPr>
        <p:grpSpPr>
          <a:xfrm>
            <a:off x="7048384" y="12337328"/>
            <a:ext cx="1796023" cy="261610"/>
            <a:chOff x="4878998" y="11848662"/>
            <a:chExt cx="1796023" cy="261610"/>
          </a:xfrm>
        </p:grpSpPr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79AD478D-4ECE-4811-94D4-6355D68C321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78998" y="12001837"/>
              <a:ext cx="634972" cy="420"/>
            </a:xfrm>
            <a:prstGeom prst="straightConnector1">
              <a:avLst/>
            </a:prstGeom>
            <a:ln>
              <a:solidFill>
                <a:schemeClr val="accent2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F0C0AE49-D10D-43BA-84B9-611B073CF075}"/>
                </a:ext>
              </a:extLst>
            </p:cNvPr>
            <p:cNvSpPr txBox="1"/>
            <p:nvPr/>
          </p:nvSpPr>
          <p:spPr>
            <a:xfrm>
              <a:off x="5554119" y="11848662"/>
              <a:ext cx="112090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/>
                <a:t>= normal flows</a:t>
              </a:r>
            </a:p>
          </p:txBody>
        </p:sp>
      </p:grpSp>
      <p:sp>
        <p:nvSpPr>
          <p:cNvPr id="95" name="Rectangle 94">
            <a:extLst>
              <a:ext uri="{FF2B5EF4-FFF2-40B4-BE49-F238E27FC236}">
                <a16:creationId xmlns:a16="http://schemas.microsoft.com/office/drawing/2014/main" id="{3AD10F7D-0739-4261-9753-76293EC84458}"/>
              </a:ext>
            </a:extLst>
          </p:cNvPr>
          <p:cNvSpPr/>
          <p:nvPr/>
        </p:nvSpPr>
        <p:spPr>
          <a:xfrm>
            <a:off x="629166" y="1585029"/>
            <a:ext cx="2067644" cy="486905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Cess/Domestic tanker waste imports</a:t>
            </a:r>
          </a:p>
        </p:txBody>
      </p: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4B928138-2E97-4218-85EB-CCC135B0ACBC}"/>
              </a:ext>
            </a:extLst>
          </p:cNvPr>
          <p:cNvCxnSpPr>
            <a:cxnSpLocks/>
            <a:stCxn id="95" idx="3"/>
            <a:endCxn id="25" idx="1"/>
          </p:cNvCxnSpPr>
          <p:nvPr/>
        </p:nvCxnSpPr>
        <p:spPr>
          <a:xfrm flipV="1">
            <a:off x="2696810" y="833440"/>
            <a:ext cx="1347773" cy="995042"/>
          </a:xfrm>
          <a:prstGeom prst="straightConnector1">
            <a:avLst/>
          </a:prstGeom>
          <a:ln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7013A817-C9F0-4CFA-9182-8A4B001EF33E}"/>
              </a:ext>
            </a:extLst>
          </p:cNvPr>
          <p:cNvCxnSpPr>
            <a:cxnSpLocks/>
            <a:stCxn id="193" idx="2"/>
          </p:cNvCxnSpPr>
          <p:nvPr/>
        </p:nvCxnSpPr>
        <p:spPr>
          <a:xfrm>
            <a:off x="4673340" y="3376464"/>
            <a:ext cx="0" cy="33160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Rectangle 153">
            <a:extLst>
              <a:ext uri="{FF2B5EF4-FFF2-40B4-BE49-F238E27FC236}">
                <a16:creationId xmlns:a16="http://schemas.microsoft.com/office/drawing/2014/main" id="{6523736C-9387-44E5-B575-1DE1D2E10424}"/>
              </a:ext>
            </a:extLst>
          </p:cNvPr>
          <p:cNvSpPr/>
          <p:nvPr/>
        </p:nvSpPr>
        <p:spPr>
          <a:xfrm>
            <a:off x="2495448" y="7928602"/>
            <a:ext cx="689490" cy="424504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Polymer</a:t>
            </a:r>
          </a:p>
        </p:txBody>
      </p:sp>
      <p:cxnSp>
        <p:nvCxnSpPr>
          <p:cNvPr id="155" name="Straight Arrow Connector 154">
            <a:extLst>
              <a:ext uri="{FF2B5EF4-FFF2-40B4-BE49-F238E27FC236}">
                <a16:creationId xmlns:a16="http://schemas.microsoft.com/office/drawing/2014/main" id="{393095CA-0298-4E6B-BB12-2E0300E9D800}"/>
              </a:ext>
            </a:extLst>
          </p:cNvPr>
          <p:cNvCxnSpPr>
            <a:cxnSpLocks/>
            <a:stCxn id="154" idx="3"/>
            <a:endCxn id="161" idx="1"/>
          </p:cNvCxnSpPr>
          <p:nvPr/>
        </p:nvCxnSpPr>
        <p:spPr>
          <a:xfrm flipV="1">
            <a:off x="3184938" y="8134378"/>
            <a:ext cx="830166" cy="6476"/>
          </a:xfrm>
          <a:prstGeom prst="straightConnector1">
            <a:avLst/>
          </a:prstGeom>
          <a:ln w="254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Rectangle 143">
            <a:extLst>
              <a:ext uri="{FF2B5EF4-FFF2-40B4-BE49-F238E27FC236}">
                <a16:creationId xmlns:a16="http://schemas.microsoft.com/office/drawing/2014/main" id="{A815F44F-A7A3-4081-90A2-5BA695B2B631}"/>
              </a:ext>
            </a:extLst>
          </p:cNvPr>
          <p:cNvSpPr/>
          <p:nvPr/>
        </p:nvSpPr>
        <p:spPr>
          <a:xfrm>
            <a:off x="3995361" y="4694305"/>
            <a:ext cx="1339200" cy="664837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Gas Phase Anaerobic Digester Tanks (x3) </a:t>
            </a:r>
          </a:p>
          <a:p>
            <a:pPr algn="ctr"/>
            <a:r>
              <a:rPr lang="en-GB" sz="1100" dirty="0"/>
              <a:t>(A10-12)</a:t>
            </a:r>
            <a:endParaRPr lang="en-GB" sz="500" dirty="0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68B3A549-0D4A-4B4A-A6E6-D7F5E14F9DF9}"/>
              </a:ext>
            </a:extLst>
          </p:cNvPr>
          <p:cNvSpPr/>
          <p:nvPr/>
        </p:nvSpPr>
        <p:spPr>
          <a:xfrm>
            <a:off x="4048465" y="9360086"/>
            <a:ext cx="1339200" cy="666000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Cake pad</a:t>
            </a:r>
          </a:p>
        </p:txBody>
      </p:sp>
      <p:cxnSp>
        <p:nvCxnSpPr>
          <p:cNvPr id="128" name="Connector: Elbow 124">
            <a:extLst>
              <a:ext uri="{FF2B5EF4-FFF2-40B4-BE49-F238E27FC236}">
                <a16:creationId xmlns:a16="http://schemas.microsoft.com/office/drawing/2014/main" id="{85329A67-880A-4CC4-AA86-EF144431476C}"/>
              </a:ext>
            </a:extLst>
          </p:cNvPr>
          <p:cNvCxnSpPr>
            <a:cxnSpLocks/>
            <a:stCxn id="181" idx="1"/>
            <a:endCxn id="236" idx="3"/>
          </p:cNvCxnSpPr>
          <p:nvPr/>
        </p:nvCxnSpPr>
        <p:spPr>
          <a:xfrm rot="10800000">
            <a:off x="2226087" y="9690412"/>
            <a:ext cx="1822379" cy="2675"/>
          </a:xfrm>
          <a:prstGeom prst="bentConnector3">
            <a:avLst>
              <a:gd name="adj1" fmla="val 50000"/>
            </a:avLst>
          </a:prstGeom>
          <a:ln w="25400"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7A3434FF-F1DC-4DC0-B9EE-E75465816B8C}"/>
              </a:ext>
            </a:extLst>
          </p:cNvPr>
          <p:cNvCxnSpPr>
            <a:cxnSpLocks/>
          </p:cNvCxnSpPr>
          <p:nvPr/>
        </p:nvCxnSpPr>
        <p:spPr>
          <a:xfrm>
            <a:off x="229492" y="2224336"/>
            <a:ext cx="0" cy="9361040"/>
          </a:xfrm>
          <a:prstGeom prst="line">
            <a:avLst/>
          </a:prstGeom>
          <a:ln w="38100">
            <a:solidFill>
              <a:schemeClr val="accent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Connector 314">
            <a:extLst>
              <a:ext uri="{FF2B5EF4-FFF2-40B4-BE49-F238E27FC236}">
                <a16:creationId xmlns:a16="http://schemas.microsoft.com/office/drawing/2014/main" id="{F4E6011A-9180-4A80-96CD-4329C390BC7C}"/>
              </a:ext>
            </a:extLst>
          </p:cNvPr>
          <p:cNvCxnSpPr>
            <a:cxnSpLocks/>
          </p:cNvCxnSpPr>
          <p:nvPr/>
        </p:nvCxnSpPr>
        <p:spPr>
          <a:xfrm>
            <a:off x="214763" y="2224336"/>
            <a:ext cx="8546277" cy="0"/>
          </a:xfrm>
          <a:prstGeom prst="line">
            <a:avLst/>
          </a:prstGeom>
          <a:ln w="38100">
            <a:solidFill>
              <a:schemeClr val="accent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Straight Connector 319">
            <a:extLst>
              <a:ext uri="{FF2B5EF4-FFF2-40B4-BE49-F238E27FC236}">
                <a16:creationId xmlns:a16="http://schemas.microsoft.com/office/drawing/2014/main" id="{D9E8CF88-84FD-4E4A-9C14-CCD98AAE2538}"/>
              </a:ext>
            </a:extLst>
          </p:cNvPr>
          <p:cNvCxnSpPr>
            <a:cxnSpLocks/>
          </p:cNvCxnSpPr>
          <p:nvPr/>
        </p:nvCxnSpPr>
        <p:spPr>
          <a:xfrm>
            <a:off x="8761040" y="2224336"/>
            <a:ext cx="9131" cy="9335804"/>
          </a:xfrm>
          <a:prstGeom prst="line">
            <a:avLst/>
          </a:prstGeom>
          <a:ln w="38100">
            <a:solidFill>
              <a:schemeClr val="accent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2AC6B7F5-057E-4CA5-B340-1FC2DDCDACBF}"/>
              </a:ext>
            </a:extLst>
          </p:cNvPr>
          <p:cNvCxnSpPr>
            <a:cxnSpLocks/>
          </p:cNvCxnSpPr>
          <p:nvPr/>
        </p:nvCxnSpPr>
        <p:spPr>
          <a:xfrm flipH="1">
            <a:off x="229492" y="11585376"/>
            <a:ext cx="8527414" cy="0"/>
          </a:xfrm>
          <a:prstGeom prst="line">
            <a:avLst/>
          </a:prstGeom>
          <a:ln w="38100">
            <a:solidFill>
              <a:schemeClr val="accent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Connector: Elbow 162">
            <a:extLst>
              <a:ext uri="{FF2B5EF4-FFF2-40B4-BE49-F238E27FC236}">
                <a16:creationId xmlns:a16="http://schemas.microsoft.com/office/drawing/2014/main" id="{E3DB6843-2459-4286-845D-10AB87A2E355}"/>
              </a:ext>
            </a:extLst>
          </p:cNvPr>
          <p:cNvCxnSpPr>
            <a:cxnSpLocks/>
            <a:endCxn id="148" idx="2"/>
          </p:cNvCxnSpPr>
          <p:nvPr/>
        </p:nvCxnSpPr>
        <p:spPr>
          <a:xfrm>
            <a:off x="6425499" y="6349097"/>
            <a:ext cx="1989525" cy="3311369"/>
          </a:xfrm>
          <a:prstGeom prst="straightConnector1">
            <a:avLst/>
          </a:prstGeom>
          <a:ln w="25400">
            <a:solidFill>
              <a:srgbClr val="00B0F0"/>
            </a:solidFill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0" name="Rectangle 389">
            <a:extLst>
              <a:ext uri="{FF2B5EF4-FFF2-40B4-BE49-F238E27FC236}">
                <a16:creationId xmlns:a16="http://schemas.microsoft.com/office/drawing/2014/main" id="{3F08EB15-16E6-457B-9453-FF674998FE79}"/>
              </a:ext>
            </a:extLst>
          </p:cNvPr>
          <p:cNvSpPr/>
          <p:nvPr/>
        </p:nvSpPr>
        <p:spPr>
          <a:xfrm>
            <a:off x="2349956" y="4821993"/>
            <a:ext cx="689490" cy="424504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Anti-foam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BFDE8CE-000A-4691-953A-FE3B30489A5C}"/>
              </a:ext>
            </a:extLst>
          </p:cNvPr>
          <p:cNvGrpSpPr/>
          <p:nvPr/>
        </p:nvGrpSpPr>
        <p:grpSpPr>
          <a:xfrm>
            <a:off x="7035991" y="11842555"/>
            <a:ext cx="2013081" cy="261610"/>
            <a:chOff x="7035991" y="11848662"/>
            <a:chExt cx="2013081" cy="261610"/>
          </a:xfrm>
        </p:grpSpPr>
        <p:cxnSp>
          <p:nvCxnSpPr>
            <p:cNvPr id="186" name="Straight Arrow Connector 185">
              <a:extLst>
                <a:ext uri="{FF2B5EF4-FFF2-40B4-BE49-F238E27FC236}">
                  <a16:creationId xmlns:a16="http://schemas.microsoft.com/office/drawing/2014/main" id="{78525072-9F84-4248-B5A2-DBAC0A9C6C5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035991" y="11979257"/>
              <a:ext cx="634972" cy="420"/>
            </a:xfrm>
            <a:prstGeom prst="straightConnector1">
              <a:avLst/>
            </a:prstGeom>
            <a:ln>
              <a:solidFill>
                <a:srgbClr val="00B0F0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8" name="TextBox 187">
              <a:extLst>
                <a:ext uri="{FF2B5EF4-FFF2-40B4-BE49-F238E27FC236}">
                  <a16:creationId xmlns:a16="http://schemas.microsoft.com/office/drawing/2014/main" id="{6AB16413-B876-4BC4-A88C-C9C74E488B8E}"/>
                </a:ext>
              </a:extLst>
            </p:cNvPr>
            <p:cNvSpPr txBox="1"/>
            <p:nvPr/>
          </p:nvSpPr>
          <p:spPr>
            <a:xfrm>
              <a:off x="7711112" y="11848662"/>
              <a:ext cx="133796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/>
                <a:t>= waste water flows</a:t>
              </a:r>
            </a:p>
          </p:txBody>
        </p:sp>
      </p:grpSp>
      <p:sp>
        <p:nvSpPr>
          <p:cNvPr id="193" name="Rectangle 192">
            <a:extLst>
              <a:ext uri="{FF2B5EF4-FFF2-40B4-BE49-F238E27FC236}">
                <a16:creationId xmlns:a16="http://schemas.microsoft.com/office/drawing/2014/main" id="{23CFA479-CC2A-4423-A849-7B94203D0297}"/>
              </a:ext>
            </a:extLst>
          </p:cNvPr>
          <p:cNvSpPr/>
          <p:nvPr/>
        </p:nvSpPr>
        <p:spPr>
          <a:xfrm>
            <a:off x="4000962" y="2710464"/>
            <a:ext cx="1344755" cy="666000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Thickening Sludge Blending Tank (x1)</a:t>
            </a:r>
          </a:p>
        </p:txBody>
      </p:sp>
      <p:sp>
        <p:nvSpPr>
          <p:cNvPr id="202" name="TextBox 201"/>
          <p:cNvSpPr txBox="1"/>
          <p:nvPr/>
        </p:nvSpPr>
        <p:spPr>
          <a:xfrm rot="10800000" flipV="1">
            <a:off x="4044583" y="2106741"/>
            <a:ext cx="122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Indigenous sludge</a:t>
            </a: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735B634A-61CC-4CFF-9A67-B8D853284DAC}"/>
              </a:ext>
            </a:extLst>
          </p:cNvPr>
          <p:cNvSpPr/>
          <p:nvPr/>
        </p:nvSpPr>
        <p:spPr>
          <a:xfrm>
            <a:off x="4008910" y="5675565"/>
            <a:ext cx="1339200" cy="664837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Pathogen Kill Tanks (x2)</a:t>
            </a:r>
            <a:endParaRPr kumimoji="0" lang="en-GB" sz="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A9081CC1-B636-4BFF-BBD4-03D236564011}"/>
              </a:ext>
            </a:extLst>
          </p:cNvPr>
          <p:cNvSpPr/>
          <p:nvPr/>
        </p:nvSpPr>
        <p:spPr>
          <a:xfrm>
            <a:off x="4015104" y="7801959"/>
            <a:ext cx="1339200" cy="6648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Digested Sludge Dewatering Plant</a:t>
            </a:r>
            <a:endParaRPr lang="en-GB" sz="500" dirty="0"/>
          </a:p>
        </p:txBody>
      </p:sp>
      <p:cxnSp>
        <p:nvCxnSpPr>
          <p:cNvPr id="162" name="Straight Arrow Connector 161">
            <a:extLst>
              <a:ext uri="{FF2B5EF4-FFF2-40B4-BE49-F238E27FC236}">
                <a16:creationId xmlns:a16="http://schemas.microsoft.com/office/drawing/2014/main" id="{5CFB77EA-28E1-4B22-BCE0-23FA1C817145}"/>
              </a:ext>
            </a:extLst>
          </p:cNvPr>
          <p:cNvCxnSpPr>
            <a:cxnSpLocks/>
            <a:stCxn id="144" idx="2"/>
          </p:cNvCxnSpPr>
          <p:nvPr/>
        </p:nvCxnSpPr>
        <p:spPr>
          <a:xfrm>
            <a:off x="4664961" y="5359142"/>
            <a:ext cx="0" cy="36399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162">
            <a:extLst>
              <a:ext uri="{FF2B5EF4-FFF2-40B4-BE49-F238E27FC236}">
                <a16:creationId xmlns:a16="http://schemas.microsoft.com/office/drawing/2014/main" id="{C0920D20-D772-4BFE-9D4D-B313DDB36D22}"/>
              </a:ext>
            </a:extLst>
          </p:cNvPr>
          <p:cNvCxnSpPr>
            <a:cxnSpLocks/>
          </p:cNvCxnSpPr>
          <p:nvPr/>
        </p:nvCxnSpPr>
        <p:spPr>
          <a:xfrm>
            <a:off x="4664961" y="7309563"/>
            <a:ext cx="11156" cy="50086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Arrow Connector 179">
            <a:extLst>
              <a:ext uri="{FF2B5EF4-FFF2-40B4-BE49-F238E27FC236}">
                <a16:creationId xmlns:a16="http://schemas.microsoft.com/office/drawing/2014/main" id="{50B803BF-2A4E-4662-A538-A8C6A9F44841}"/>
              </a:ext>
            </a:extLst>
          </p:cNvPr>
          <p:cNvCxnSpPr>
            <a:cxnSpLocks/>
            <a:stCxn id="161" idx="2"/>
            <a:endCxn id="181" idx="0"/>
          </p:cNvCxnSpPr>
          <p:nvPr/>
        </p:nvCxnSpPr>
        <p:spPr>
          <a:xfrm>
            <a:off x="4684704" y="8466796"/>
            <a:ext cx="33361" cy="89329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Arrow Connector 202">
            <a:extLst>
              <a:ext uri="{FF2B5EF4-FFF2-40B4-BE49-F238E27FC236}">
                <a16:creationId xmlns:a16="http://schemas.microsoft.com/office/drawing/2014/main" id="{F309A801-679B-4E3D-B318-0213B1AA049F}"/>
              </a:ext>
            </a:extLst>
          </p:cNvPr>
          <p:cNvCxnSpPr>
            <a:cxnSpLocks/>
            <a:stCxn id="390" idx="3"/>
          </p:cNvCxnSpPr>
          <p:nvPr/>
        </p:nvCxnSpPr>
        <p:spPr>
          <a:xfrm>
            <a:off x="3039446" y="5034245"/>
            <a:ext cx="956065" cy="0"/>
          </a:xfrm>
          <a:prstGeom prst="straightConnector1">
            <a:avLst/>
          </a:prstGeom>
          <a:ln w="254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Connector: Elbow 55">
            <a:extLst>
              <a:ext uri="{FF2B5EF4-FFF2-40B4-BE49-F238E27FC236}">
                <a16:creationId xmlns:a16="http://schemas.microsoft.com/office/drawing/2014/main" id="{747340A3-34D5-4ECD-AEDE-5C62EBB6222D}"/>
              </a:ext>
            </a:extLst>
          </p:cNvPr>
          <p:cNvCxnSpPr>
            <a:cxnSpLocks/>
            <a:stCxn id="14" idx="3"/>
            <a:endCxn id="141" idx="1"/>
          </p:cNvCxnSpPr>
          <p:nvPr/>
        </p:nvCxnSpPr>
        <p:spPr>
          <a:xfrm>
            <a:off x="6946101" y="5024528"/>
            <a:ext cx="837437" cy="6523"/>
          </a:xfrm>
          <a:prstGeom prst="straightConnector1">
            <a:avLst/>
          </a:prstGeom>
          <a:ln w="25400">
            <a:solidFill>
              <a:schemeClr val="accent3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" name="TextBox 276">
            <a:extLst>
              <a:ext uri="{FF2B5EF4-FFF2-40B4-BE49-F238E27FC236}">
                <a16:creationId xmlns:a16="http://schemas.microsoft.com/office/drawing/2014/main" id="{6552458C-B269-403F-B6D8-439C7AB1D028}"/>
              </a:ext>
            </a:extLst>
          </p:cNvPr>
          <p:cNvSpPr txBox="1"/>
          <p:nvPr/>
        </p:nvSpPr>
        <p:spPr>
          <a:xfrm>
            <a:off x="7385109" y="8071600"/>
            <a:ext cx="13145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Liquor returns to site drainage</a:t>
            </a:r>
          </a:p>
        </p:txBody>
      </p:sp>
      <p:sp>
        <p:nvSpPr>
          <p:cNvPr id="287" name="Rectangle 286">
            <a:extLst>
              <a:ext uri="{FF2B5EF4-FFF2-40B4-BE49-F238E27FC236}">
                <a16:creationId xmlns:a16="http://schemas.microsoft.com/office/drawing/2014/main" id="{DE075637-EF68-4E1D-BFFE-5D25366176BB}"/>
              </a:ext>
            </a:extLst>
          </p:cNvPr>
          <p:cNvSpPr/>
          <p:nvPr/>
        </p:nvSpPr>
        <p:spPr>
          <a:xfrm>
            <a:off x="629166" y="1065555"/>
            <a:ext cx="2067644" cy="359934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Tanker trade waste imports</a:t>
            </a:r>
          </a:p>
        </p:txBody>
      </p:sp>
      <p:cxnSp>
        <p:nvCxnSpPr>
          <p:cNvPr id="289" name="Straight Arrow Connector 288">
            <a:extLst>
              <a:ext uri="{FF2B5EF4-FFF2-40B4-BE49-F238E27FC236}">
                <a16:creationId xmlns:a16="http://schemas.microsoft.com/office/drawing/2014/main" id="{54DBC730-0FE2-4C13-A22A-3994DBE576CB}"/>
              </a:ext>
            </a:extLst>
          </p:cNvPr>
          <p:cNvCxnSpPr>
            <a:cxnSpLocks/>
            <a:stCxn id="287" idx="3"/>
            <a:endCxn id="25" idx="1"/>
          </p:cNvCxnSpPr>
          <p:nvPr/>
        </p:nvCxnSpPr>
        <p:spPr>
          <a:xfrm flipV="1">
            <a:off x="2696810" y="833440"/>
            <a:ext cx="1347773" cy="412082"/>
          </a:xfrm>
          <a:prstGeom prst="straightConnector1">
            <a:avLst/>
          </a:prstGeom>
          <a:ln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Connector: Elbow 268">
            <a:extLst>
              <a:ext uri="{FF2B5EF4-FFF2-40B4-BE49-F238E27FC236}">
                <a16:creationId xmlns:a16="http://schemas.microsoft.com/office/drawing/2014/main" id="{6161F756-AE6D-43CA-9FD1-70BFA1DCAFA3}"/>
              </a:ext>
            </a:extLst>
          </p:cNvPr>
          <p:cNvCxnSpPr>
            <a:cxnSpLocks/>
            <a:stCxn id="161" idx="3"/>
            <a:endCxn id="148" idx="2"/>
          </p:cNvCxnSpPr>
          <p:nvPr/>
        </p:nvCxnSpPr>
        <p:spPr>
          <a:xfrm>
            <a:off x="5354304" y="8134378"/>
            <a:ext cx="3060720" cy="1526088"/>
          </a:xfrm>
          <a:prstGeom prst="straightConnector1">
            <a:avLst/>
          </a:prstGeom>
          <a:ln w="25400">
            <a:solidFill>
              <a:srgbClr val="00B0F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ctor: Elbow 121">
            <a:extLst>
              <a:ext uri="{FF2B5EF4-FFF2-40B4-BE49-F238E27FC236}">
                <a16:creationId xmlns:a16="http://schemas.microsoft.com/office/drawing/2014/main" id="{C36449AB-D8D3-42B1-9614-296811528390}"/>
              </a:ext>
            </a:extLst>
          </p:cNvPr>
          <p:cNvCxnSpPr>
            <a:cxnSpLocks/>
            <a:stCxn id="181" idx="3"/>
          </p:cNvCxnSpPr>
          <p:nvPr/>
        </p:nvCxnSpPr>
        <p:spPr>
          <a:xfrm flipV="1">
            <a:off x="5387665" y="9659756"/>
            <a:ext cx="3699892" cy="33330"/>
          </a:xfrm>
          <a:prstGeom prst="straightConnector1">
            <a:avLst/>
          </a:prstGeom>
          <a:ln w="25400">
            <a:solidFill>
              <a:srgbClr val="00B0F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Rectangle 140">
            <a:extLst>
              <a:ext uri="{FF2B5EF4-FFF2-40B4-BE49-F238E27FC236}">
                <a16:creationId xmlns:a16="http://schemas.microsoft.com/office/drawing/2014/main" id="{D3841660-AFEF-4E88-84A0-A6D3BB081B5F}"/>
              </a:ext>
            </a:extLst>
          </p:cNvPr>
          <p:cNvSpPr/>
          <p:nvPr/>
        </p:nvSpPr>
        <p:spPr>
          <a:xfrm>
            <a:off x="7783538" y="4818799"/>
            <a:ext cx="679881" cy="424504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Boilers</a:t>
            </a:r>
          </a:p>
          <a:p>
            <a:pPr algn="ctr"/>
            <a:r>
              <a:rPr lang="en-GB" sz="1100" dirty="0"/>
              <a:t>(A4-6)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831E6DEE-224B-44E1-95BA-661FBFDA1AAB}"/>
              </a:ext>
            </a:extLst>
          </p:cNvPr>
          <p:cNvSpPr/>
          <p:nvPr/>
        </p:nvSpPr>
        <p:spPr>
          <a:xfrm>
            <a:off x="7654131" y="6057216"/>
            <a:ext cx="946060" cy="557775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CHP Engines</a:t>
            </a:r>
          </a:p>
          <a:p>
            <a:pPr algn="ctr"/>
            <a:r>
              <a:rPr lang="en-GB" sz="1100" dirty="0"/>
              <a:t>(A1-3)</a:t>
            </a:r>
          </a:p>
        </p:txBody>
      </p:sp>
      <p:cxnSp>
        <p:nvCxnSpPr>
          <p:cNvPr id="143" name="Connector: Elbow 55">
            <a:extLst>
              <a:ext uri="{FF2B5EF4-FFF2-40B4-BE49-F238E27FC236}">
                <a16:creationId xmlns:a16="http://schemas.microsoft.com/office/drawing/2014/main" id="{6950FA37-EF23-47C0-9132-572CBA9C519E}"/>
              </a:ext>
            </a:extLst>
          </p:cNvPr>
          <p:cNvCxnSpPr>
            <a:cxnSpLocks/>
            <a:stCxn id="141" idx="2"/>
            <a:endCxn id="142" idx="0"/>
          </p:cNvCxnSpPr>
          <p:nvPr/>
        </p:nvCxnSpPr>
        <p:spPr>
          <a:xfrm>
            <a:off x="8123479" y="5243303"/>
            <a:ext cx="3682" cy="813913"/>
          </a:xfrm>
          <a:prstGeom prst="straightConnector1">
            <a:avLst/>
          </a:prstGeom>
          <a:ln w="25400">
            <a:solidFill>
              <a:schemeClr val="accent3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Rectangle 144">
            <a:extLst>
              <a:ext uri="{FF2B5EF4-FFF2-40B4-BE49-F238E27FC236}">
                <a16:creationId xmlns:a16="http://schemas.microsoft.com/office/drawing/2014/main" id="{2EF38C9F-4DBE-4631-958C-9045E2E2E6A6}"/>
              </a:ext>
            </a:extLst>
          </p:cNvPr>
          <p:cNvSpPr/>
          <p:nvPr/>
        </p:nvSpPr>
        <p:spPr>
          <a:xfrm>
            <a:off x="7957639" y="4126320"/>
            <a:ext cx="589995" cy="424503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chemeClr val="accent2"/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Diesel</a:t>
            </a:r>
          </a:p>
        </p:txBody>
      </p:sp>
      <p:cxnSp>
        <p:nvCxnSpPr>
          <p:cNvPr id="147" name="Straight Arrow Connector 146">
            <a:extLst>
              <a:ext uri="{FF2B5EF4-FFF2-40B4-BE49-F238E27FC236}">
                <a16:creationId xmlns:a16="http://schemas.microsoft.com/office/drawing/2014/main" id="{F2900815-D3ED-44CC-90AF-B27FD10EF832}"/>
              </a:ext>
            </a:extLst>
          </p:cNvPr>
          <p:cNvCxnSpPr>
            <a:cxnSpLocks/>
            <a:stCxn id="145" idx="2"/>
            <a:endCxn id="141" idx="0"/>
          </p:cNvCxnSpPr>
          <p:nvPr/>
        </p:nvCxnSpPr>
        <p:spPr>
          <a:xfrm flipH="1">
            <a:off x="8123479" y="4550823"/>
            <a:ext cx="129158" cy="267976"/>
          </a:xfrm>
          <a:prstGeom prst="straightConnector1">
            <a:avLst/>
          </a:prstGeom>
          <a:ln>
            <a:solidFill>
              <a:schemeClr val="accent2"/>
            </a:solidFill>
            <a:prstDash val="lgDash"/>
            <a:tailEnd type="arrow"/>
          </a:ln>
          <a:effectLst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3" name="Connector: Elbow 55">
            <a:extLst>
              <a:ext uri="{FF2B5EF4-FFF2-40B4-BE49-F238E27FC236}">
                <a16:creationId xmlns:a16="http://schemas.microsoft.com/office/drawing/2014/main" id="{B773C16A-62D2-4191-BBD5-B2DD2F99B3BB}"/>
              </a:ext>
            </a:extLst>
          </p:cNvPr>
          <p:cNvCxnSpPr>
            <a:cxnSpLocks/>
          </p:cNvCxnSpPr>
          <p:nvPr/>
        </p:nvCxnSpPr>
        <p:spPr>
          <a:xfrm rot="16200000" flipV="1">
            <a:off x="7080015" y="4819911"/>
            <a:ext cx="427639" cy="1028"/>
          </a:xfrm>
          <a:prstGeom prst="bentConnector3">
            <a:avLst>
              <a:gd name="adj1" fmla="val 50000"/>
            </a:avLst>
          </a:prstGeom>
          <a:ln w="25400">
            <a:solidFill>
              <a:schemeClr val="accent3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TextBox 204">
            <a:extLst>
              <a:ext uri="{FF2B5EF4-FFF2-40B4-BE49-F238E27FC236}">
                <a16:creationId xmlns:a16="http://schemas.microsoft.com/office/drawing/2014/main" id="{962C6B9E-377E-4C6C-9C38-FF375A6167E3}"/>
              </a:ext>
            </a:extLst>
          </p:cNvPr>
          <p:cNvSpPr txBox="1"/>
          <p:nvPr/>
        </p:nvSpPr>
        <p:spPr>
          <a:xfrm>
            <a:off x="6194998" y="7094119"/>
            <a:ext cx="10983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Condensate to site drainage</a:t>
            </a:r>
          </a:p>
        </p:txBody>
      </p:sp>
      <p:cxnSp>
        <p:nvCxnSpPr>
          <p:cNvPr id="115" name="Connector: Elbow 55">
            <a:extLst>
              <a:ext uri="{FF2B5EF4-FFF2-40B4-BE49-F238E27FC236}">
                <a16:creationId xmlns:a16="http://schemas.microsoft.com/office/drawing/2014/main" id="{457AD853-91C2-4EFB-816A-672E76E78E5F}"/>
              </a:ext>
            </a:extLst>
          </p:cNvPr>
          <p:cNvCxnSpPr>
            <a:cxnSpLocks/>
            <a:stCxn id="14" idx="2"/>
            <a:endCxn id="142" idx="1"/>
          </p:cNvCxnSpPr>
          <p:nvPr/>
        </p:nvCxnSpPr>
        <p:spPr>
          <a:xfrm rot="16200000" flipH="1">
            <a:off x="6536712" y="5218685"/>
            <a:ext cx="978576" cy="1256261"/>
          </a:xfrm>
          <a:prstGeom prst="bentConnector2">
            <a:avLst/>
          </a:prstGeom>
          <a:ln w="25400">
            <a:solidFill>
              <a:schemeClr val="accent3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8B3895CF-E29F-44DE-893B-49BA7694AACA}"/>
              </a:ext>
            </a:extLst>
          </p:cNvPr>
          <p:cNvGrpSpPr/>
          <p:nvPr/>
        </p:nvGrpSpPr>
        <p:grpSpPr>
          <a:xfrm>
            <a:off x="1019152" y="2687814"/>
            <a:ext cx="720000" cy="720000"/>
            <a:chOff x="5516959" y="5142574"/>
            <a:chExt cx="720000" cy="720000"/>
          </a:xfrm>
        </p:grpSpPr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9AE66D9B-9C42-4B33-8178-287D2ADC6B83}"/>
                </a:ext>
              </a:extLst>
            </p:cNvPr>
            <p:cNvSpPr/>
            <p:nvPr/>
          </p:nvSpPr>
          <p:spPr>
            <a:xfrm>
              <a:off x="5516959" y="5142574"/>
              <a:ext cx="720000" cy="720000"/>
            </a:xfrm>
            <a:prstGeom prst="ellipse">
              <a:avLst/>
            </a:prstGeom>
            <a:noFill/>
            <a:ln>
              <a:solidFill>
                <a:srgbClr val="7030A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23F41448-6DE3-4913-A104-540443C4B0FF}"/>
                </a:ext>
              </a:extLst>
            </p:cNvPr>
            <p:cNvSpPr txBox="1"/>
            <p:nvPr/>
          </p:nvSpPr>
          <p:spPr>
            <a:xfrm>
              <a:off x="5617602" y="5295387"/>
              <a:ext cx="54694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/>
                <a:t>OCU1 </a:t>
              </a:r>
            </a:p>
            <a:p>
              <a:r>
                <a:rPr lang="en-GB" sz="1100" dirty="0"/>
                <a:t>(A15)</a:t>
              </a:r>
              <a:endParaRPr lang="en-GB" sz="1600" dirty="0"/>
            </a:p>
          </p:txBody>
        </p:sp>
      </p:grp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8F4C76F0-748E-4694-B2EA-998CFEA21183}"/>
              </a:ext>
            </a:extLst>
          </p:cNvPr>
          <p:cNvCxnSpPr>
            <a:cxnSpLocks/>
            <a:stCxn id="193" idx="1"/>
            <a:endCxn id="117" idx="6"/>
          </p:cNvCxnSpPr>
          <p:nvPr/>
        </p:nvCxnSpPr>
        <p:spPr>
          <a:xfrm flipH="1">
            <a:off x="1739152" y="3043464"/>
            <a:ext cx="2261810" cy="4350"/>
          </a:xfrm>
          <a:prstGeom prst="straightConnector1">
            <a:avLst/>
          </a:prstGeom>
          <a:ln>
            <a:solidFill>
              <a:srgbClr val="7030A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448B430-4138-4717-A30A-BBE041C85EFF}"/>
              </a:ext>
            </a:extLst>
          </p:cNvPr>
          <p:cNvGrpSpPr/>
          <p:nvPr/>
        </p:nvGrpSpPr>
        <p:grpSpPr>
          <a:xfrm>
            <a:off x="4700895" y="11793340"/>
            <a:ext cx="2259945" cy="360040"/>
            <a:chOff x="6886339" y="12226453"/>
            <a:chExt cx="2259945" cy="360040"/>
          </a:xfrm>
        </p:grpSpPr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A9C0B241-C00F-483F-AA4A-76E4AA58D3C7}"/>
                </a:ext>
              </a:extLst>
            </p:cNvPr>
            <p:cNvSpPr/>
            <p:nvPr/>
          </p:nvSpPr>
          <p:spPr>
            <a:xfrm>
              <a:off x="6886339" y="12226453"/>
              <a:ext cx="567429" cy="360040"/>
            </a:xfrm>
            <a:prstGeom prst="rect">
              <a:avLst/>
            </a:prstGeom>
            <a:noFill/>
            <a:ln>
              <a:solidFill>
                <a:srgbClr val="7030A0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AD8E6EE1-A34F-4629-BF21-E5C487AA032D}"/>
                </a:ext>
              </a:extLst>
            </p:cNvPr>
            <p:cNvSpPr txBox="1"/>
            <p:nvPr/>
          </p:nvSpPr>
          <p:spPr>
            <a:xfrm>
              <a:off x="7545683" y="12275668"/>
              <a:ext cx="160060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/>
                <a:t>= Odour Control Units</a:t>
              </a:r>
            </a:p>
          </p:txBody>
        </p:sp>
      </p:grpSp>
      <p:sp>
        <p:nvSpPr>
          <p:cNvPr id="127" name="Rectangle 126">
            <a:extLst>
              <a:ext uri="{FF2B5EF4-FFF2-40B4-BE49-F238E27FC236}">
                <a16:creationId xmlns:a16="http://schemas.microsoft.com/office/drawing/2014/main" id="{479C4635-EA5B-4C93-AEE9-CB6F4ED9F245}"/>
              </a:ext>
            </a:extLst>
          </p:cNvPr>
          <p:cNvSpPr/>
          <p:nvPr/>
        </p:nvSpPr>
        <p:spPr>
          <a:xfrm>
            <a:off x="4024633" y="3704299"/>
            <a:ext cx="1344755" cy="666000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Acid Phase Digesters (x2) (A13 &amp; A14)</a:t>
            </a: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E7CB51AD-30B1-49F0-BE24-6B940DE20959}"/>
              </a:ext>
            </a:extLst>
          </p:cNvPr>
          <p:cNvSpPr/>
          <p:nvPr/>
        </p:nvSpPr>
        <p:spPr>
          <a:xfrm>
            <a:off x="7244659" y="2840627"/>
            <a:ext cx="1455005" cy="359934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Sludge imports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45EB25A-E327-4436-AD59-6C87821930FC}"/>
              </a:ext>
            </a:extLst>
          </p:cNvPr>
          <p:cNvCxnSpPr>
            <a:cxnSpLocks/>
            <a:stCxn id="193" idx="3"/>
          </p:cNvCxnSpPr>
          <p:nvPr/>
        </p:nvCxnSpPr>
        <p:spPr>
          <a:xfrm flipV="1">
            <a:off x="5345717" y="3038864"/>
            <a:ext cx="503922" cy="4600"/>
          </a:xfrm>
          <a:prstGeom prst="straightConnector1">
            <a:avLst/>
          </a:prstGeom>
          <a:ln w="25400" cap="flat">
            <a:headEnd type="arrow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TextBox 181">
            <a:extLst>
              <a:ext uri="{FF2B5EF4-FFF2-40B4-BE49-F238E27FC236}">
                <a16:creationId xmlns:a16="http://schemas.microsoft.com/office/drawing/2014/main" id="{0725F8DE-7E4C-4463-A071-B50DE7BCC06F}"/>
              </a:ext>
            </a:extLst>
          </p:cNvPr>
          <p:cNvSpPr txBox="1"/>
          <p:nvPr/>
        </p:nvSpPr>
        <p:spPr>
          <a:xfrm>
            <a:off x="5805653" y="9649426"/>
            <a:ext cx="13145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Surface run off to site drainage</a:t>
            </a:r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BC3DEC4B-3503-44C2-A042-DB97F755CC6C}"/>
              </a:ext>
            </a:extLst>
          </p:cNvPr>
          <p:cNvSpPr/>
          <p:nvPr/>
        </p:nvSpPr>
        <p:spPr>
          <a:xfrm>
            <a:off x="1649825" y="6707805"/>
            <a:ext cx="2067644" cy="486905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Treated sludge imports for dewatering</a:t>
            </a:r>
          </a:p>
        </p:txBody>
      </p:sp>
      <p:cxnSp>
        <p:nvCxnSpPr>
          <p:cNvPr id="208" name="Straight Arrow Connector 207">
            <a:extLst>
              <a:ext uri="{FF2B5EF4-FFF2-40B4-BE49-F238E27FC236}">
                <a16:creationId xmlns:a16="http://schemas.microsoft.com/office/drawing/2014/main" id="{A0E3AB3A-D536-454B-A7D0-321CB07B2186}"/>
              </a:ext>
            </a:extLst>
          </p:cNvPr>
          <p:cNvCxnSpPr>
            <a:cxnSpLocks/>
          </p:cNvCxnSpPr>
          <p:nvPr/>
        </p:nvCxnSpPr>
        <p:spPr>
          <a:xfrm>
            <a:off x="3717469" y="7194710"/>
            <a:ext cx="307164" cy="61372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5" name="Rectangle 214">
            <a:extLst>
              <a:ext uri="{FF2B5EF4-FFF2-40B4-BE49-F238E27FC236}">
                <a16:creationId xmlns:a16="http://schemas.microsoft.com/office/drawing/2014/main" id="{46B93167-F627-4253-A10E-49F3BD579282}"/>
              </a:ext>
            </a:extLst>
          </p:cNvPr>
          <p:cNvSpPr/>
          <p:nvPr/>
        </p:nvSpPr>
        <p:spPr>
          <a:xfrm>
            <a:off x="5838891" y="2787385"/>
            <a:ext cx="1027172" cy="479123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Import screen</a:t>
            </a:r>
          </a:p>
        </p:txBody>
      </p:sp>
      <p:cxnSp>
        <p:nvCxnSpPr>
          <p:cNvPr id="216" name="Straight Arrow Connector 215">
            <a:extLst>
              <a:ext uri="{FF2B5EF4-FFF2-40B4-BE49-F238E27FC236}">
                <a16:creationId xmlns:a16="http://schemas.microsoft.com/office/drawing/2014/main" id="{90D057ED-9B12-4A4A-9FDB-98327711904E}"/>
              </a:ext>
            </a:extLst>
          </p:cNvPr>
          <p:cNvCxnSpPr>
            <a:cxnSpLocks/>
            <a:endCxn id="132" idx="1"/>
          </p:cNvCxnSpPr>
          <p:nvPr/>
        </p:nvCxnSpPr>
        <p:spPr>
          <a:xfrm flipV="1">
            <a:off x="6881187" y="3020594"/>
            <a:ext cx="363472" cy="6352"/>
          </a:xfrm>
          <a:prstGeom prst="straightConnector1">
            <a:avLst/>
          </a:prstGeom>
          <a:ln w="25400" cap="flat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8" name="Group 217">
            <a:extLst>
              <a:ext uri="{FF2B5EF4-FFF2-40B4-BE49-F238E27FC236}">
                <a16:creationId xmlns:a16="http://schemas.microsoft.com/office/drawing/2014/main" id="{8F8E3193-C1CF-4D91-B4EB-CEC63AB77856}"/>
              </a:ext>
            </a:extLst>
          </p:cNvPr>
          <p:cNvGrpSpPr/>
          <p:nvPr/>
        </p:nvGrpSpPr>
        <p:grpSpPr>
          <a:xfrm>
            <a:off x="5999928" y="3599444"/>
            <a:ext cx="720000" cy="720000"/>
            <a:chOff x="5516959" y="5142574"/>
            <a:chExt cx="720000" cy="720000"/>
          </a:xfrm>
        </p:grpSpPr>
        <p:sp>
          <p:nvSpPr>
            <p:cNvPr id="219" name="Oval 218">
              <a:extLst>
                <a:ext uri="{FF2B5EF4-FFF2-40B4-BE49-F238E27FC236}">
                  <a16:creationId xmlns:a16="http://schemas.microsoft.com/office/drawing/2014/main" id="{0046EA32-1F82-4BC3-91F6-CB314C4458BD}"/>
                </a:ext>
              </a:extLst>
            </p:cNvPr>
            <p:cNvSpPr/>
            <p:nvPr/>
          </p:nvSpPr>
          <p:spPr>
            <a:xfrm>
              <a:off x="5516959" y="5142574"/>
              <a:ext cx="720000" cy="720000"/>
            </a:xfrm>
            <a:prstGeom prst="ellipse">
              <a:avLst/>
            </a:prstGeom>
            <a:noFill/>
            <a:ln>
              <a:solidFill>
                <a:srgbClr val="7030A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0" name="TextBox 219">
              <a:extLst>
                <a:ext uri="{FF2B5EF4-FFF2-40B4-BE49-F238E27FC236}">
                  <a16:creationId xmlns:a16="http://schemas.microsoft.com/office/drawing/2014/main" id="{AAC82E48-BFDA-432F-AAC9-F135A49EF1D5}"/>
                </a:ext>
              </a:extLst>
            </p:cNvPr>
            <p:cNvSpPr txBox="1"/>
            <p:nvPr/>
          </p:nvSpPr>
          <p:spPr>
            <a:xfrm>
              <a:off x="5621895" y="5293093"/>
              <a:ext cx="54694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/>
                <a:t>OCU2 </a:t>
              </a:r>
            </a:p>
            <a:p>
              <a:r>
                <a:rPr lang="en-GB" sz="1100" dirty="0"/>
                <a:t>(A16)</a:t>
              </a:r>
              <a:endParaRPr lang="en-GB" sz="1600" dirty="0"/>
            </a:p>
          </p:txBody>
        </p:sp>
      </p:grpSp>
      <p:cxnSp>
        <p:nvCxnSpPr>
          <p:cNvPr id="221" name="Straight Arrow Connector 220">
            <a:extLst>
              <a:ext uri="{FF2B5EF4-FFF2-40B4-BE49-F238E27FC236}">
                <a16:creationId xmlns:a16="http://schemas.microsoft.com/office/drawing/2014/main" id="{4374533F-2879-40BA-9E61-52F44DDDD9CD}"/>
              </a:ext>
            </a:extLst>
          </p:cNvPr>
          <p:cNvCxnSpPr>
            <a:cxnSpLocks/>
            <a:stCxn id="215" idx="2"/>
            <a:endCxn id="219" idx="0"/>
          </p:cNvCxnSpPr>
          <p:nvPr/>
        </p:nvCxnSpPr>
        <p:spPr>
          <a:xfrm>
            <a:off x="6352477" y="3266508"/>
            <a:ext cx="7451" cy="332936"/>
          </a:xfrm>
          <a:prstGeom prst="straightConnector1">
            <a:avLst/>
          </a:prstGeom>
          <a:ln>
            <a:solidFill>
              <a:srgbClr val="7030A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5" name="Rectangle 224">
            <a:extLst>
              <a:ext uri="{FF2B5EF4-FFF2-40B4-BE49-F238E27FC236}">
                <a16:creationId xmlns:a16="http://schemas.microsoft.com/office/drawing/2014/main" id="{409EEC7D-7247-49B4-A041-23708A28C664}"/>
              </a:ext>
            </a:extLst>
          </p:cNvPr>
          <p:cNvSpPr/>
          <p:nvPr/>
        </p:nvSpPr>
        <p:spPr>
          <a:xfrm>
            <a:off x="5655049" y="1976602"/>
            <a:ext cx="1359762" cy="468000"/>
          </a:xfrm>
          <a:prstGeom prst="rect">
            <a:avLst/>
          </a:prstGeom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Waste screenings to offsite</a:t>
            </a:r>
          </a:p>
        </p:txBody>
      </p:sp>
      <p:cxnSp>
        <p:nvCxnSpPr>
          <p:cNvPr id="226" name="Straight Arrow Connector 225">
            <a:extLst>
              <a:ext uri="{FF2B5EF4-FFF2-40B4-BE49-F238E27FC236}">
                <a16:creationId xmlns:a16="http://schemas.microsoft.com/office/drawing/2014/main" id="{7A2188E3-5932-4A06-B255-35B065B96E67}"/>
              </a:ext>
            </a:extLst>
          </p:cNvPr>
          <p:cNvCxnSpPr>
            <a:cxnSpLocks/>
          </p:cNvCxnSpPr>
          <p:nvPr/>
        </p:nvCxnSpPr>
        <p:spPr>
          <a:xfrm>
            <a:off x="5268583" y="1828029"/>
            <a:ext cx="386466" cy="148573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Arrow Connector 227">
            <a:extLst>
              <a:ext uri="{FF2B5EF4-FFF2-40B4-BE49-F238E27FC236}">
                <a16:creationId xmlns:a16="http://schemas.microsoft.com/office/drawing/2014/main" id="{C3DEABE2-4B7C-44E2-BBAE-00F7BBB3A149}"/>
              </a:ext>
            </a:extLst>
          </p:cNvPr>
          <p:cNvCxnSpPr>
            <a:cxnSpLocks/>
            <a:stCxn id="215" idx="0"/>
            <a:endCxn id="225" idx="2"/>
          </p:cNvCxnSpPr>
          <p:nvPr/>
        </p:nvCxnSpPr>
        <p:spPr>
          <a:xfrm flipH="1" flipV="1">
            <a:off x="6334930" y="2444602"/>
            <a:ext cx="17547" cy="342783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Rectangle 231">
            <a:extLst>
              <a:ext uri="{FF2B5EF4-FFF2-40B4-BE49-F238E27FC236}">
                <a16:creationId xmlns:a16="http://schemas.microsoft.com/office/drawing/2014/main" id="{F353B2A6-2177-4F80-B827-B41BFFAE5B79}"/>
              </a:ext>
            </a:extLst>
          </p:cNvPr>
          <p:cNvSpPr/>
          <p:nvPr/>
        </p:nvSpPr>
        <p:spPr>
          <a:xfrm>
            <a:off x="7658174" y="7150243"/>
            <a:ext cx="946060" cy="482431"/>
          </a:xfrm>
          <a:prstGeom prst="rect">
            <a:avLst/>
          </a:prstGeom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Maintenance wastes  offsite</a:t>
            </a:r>
          </a:p>
        </p:txBody>
      </p:sp>
      <p:cxnSp>
        <p:nvCxnSpPr>
          <p:cNvPr id="233" name="Straight Arrow Connector 232">
            <a:extLst>
              <a:ext uri="{FF2B5EF4-FFF2-40B4-BE49-F238E27FC236}">
                <a16:creationId xmlns:a16="http://schemas.microsoft.com/office/drawing/2014/main" id="{327DF6DF-25EF-4E59-960E-51FDAD8105BD}"/>
              </a:ext>
            </a:extLst>
          </p:cNvPr>
          <p:cNvCxnSpPr>
            <a:cxnSpLocks/>
            <a:stCxn id="142" idx="2"/>
            <a:endCxn id="232" idx="0"/>
          </p:cNvCxnSpPr>
          <p:nvPr/>
        </p:nvCxnSpPr>
        <p:spPr>
          <a:xfrm>
            <a:off x="8127161" y="6614991"/>
            <a:ext cx="4043" cy="535252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Rectangle 235">
            <a:extLst>
              <a:ext uri="{FF2B5EF4-FFF2-40B4-BE49-F238E27FC236}">
                <a16:creationId xmlns:a16="http://schemas.microsoft.com/office/drawing/2014/main" id="{0D75CEDA-7A15-4764-AB2D-3F764D3184E3}"/>
              </a:ext>
            </a:extLst>
          </p:cNvPr>
          <p:cNvSpPr/>
          <p:nvPr/>
        </p:nvSpPr>
        <p:spPr>
          <a:xfrm>
            <a:off x="886886" y="9357411"/>
            <a:ext cx="1339200" cy="666000"/>
          </a:xfrm>
          <a:prstGeom prst="rect">
            <a:avLst/>
          </a:prstGeom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Transport off-site for land spreading</a:t>
            </a:r>
          </a:p>
        </p:txBody>
      </p:sp>
      <p:grpSp>
        <p:nvGrpSpPr>
          <p:cNvPr id="240" name="Group 239">
            <a:extLst>
              <a:ext uri="{FF2B5EF4-FFF2-40B4-BE49-F238E27FC236}">
                <a16:creationId xmlns:a16="http://schemas.microsoft.com/office/drawing/2014/main" id="{3B00416E-A9D5-465C-88AB-EA8E72CCD5A0}"/>
              </a:ext>
            </a:extLst>
          </p:cNvPr>
          <p:cNvGrpSpPr/>
          <p:nvPr/>
        </p:nvGrpSpPr>
        <p:grpSpPr>
          <a:xfrm>
            <a:off x="4697010" y="12296309"/>
            <a:ext cx="2115969" cy="360040"/>
            <a:chOff x="2596465" y="12305456"/>
            <a:chExt cx="2115969" cy="360040"/>
          </a:xfrm>
        </p:grpSpPr>
        <p:sp>
          <p:nvSpPr>
            <p:cNvPr id="241" name="Rectangle 240">
              <a:extLst>
                <a:ext uri="{FF2B5EF4-FFF2-40B4-BE49-F238E27FC236}">
                  <a16:creationId xmlns:a16="http://schemas.microsoft.com/office/drawing/2014/main" id="{FB4AC57E-C36C-47D2-B4CD-3E0175884009}"/>
                </a:ext>
              </a:extLst>
            </p:cNvPr>
            <p:cNvSpPr/>
            <p:nvPr/>
          </p:nvSpPr>
          <p:spPr>
            <a:xfrm>
              <a:off x="2596465" y="12305456"/>
              <a:ext cx="567429" cy="360040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243" name="TextBox 242">
              <a:extLst>
                <a:ext uri="{FF2B5EF4-FFF2-40B4-BE49-F238E27FC236}">
                  <a16:creationId xmlns:a16="http://schemas.microsoft.com/office/drawing/2014/main" id="{44217156-10FB-4E49-B68C-00FC298FEDE3}"/>
                </a:ext>
              </a:extLst>
            </p:cNvPr>
            <p:cNvSpPr txBox="1"/>
            <p:nvPr/>
          </p:nvSpPr>
          <p:spPr>
            <a:xfrm>
              <a:off x="3253759" y="12354671"/>
              <a:ext cx="145867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/>
                <a:t>= Solid Waste Routes</a:t>
              </a:r>
            </a:p>
          </p:txBody>
        </p:sp>
      </p:grpSp>
      <p:sp>
        <p:nvSpPr>
          <p:cNvPr id="105" name="Rectangle 104">
            <a:extLst>
              <a:ext uri="{FF2B5EF4-FFF2-40B4-BE49-F238E27FC236}">
                <a16:creationId xmlns:a16="http://schemas.microsoft.com/office/drawing/2014/main" id="{B4DCB068-E001-4698-BE66-BB440C7767FA}"/>
              </a:ext>
            </a:extLst>
          </p:cNvPr>
          <p:cNvSpPr/>
          <p:nvPr/>
        </p:nvSpPr>
        <p:spPr>
          <a:xfrm>
            <a:off x="4003739" y="6694254"/>
            <a:ext cx="1339200" cy="664837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Primary Sludge Storage Tank (x1)</a:t>
            </a:r>
          </a:p>
        </p:txBody>
      </p: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EB65E912-FBED-4854-90F9-5A997343C36B}"/>
              </a:ext>
            </a:extLst>
          </p:cNvPr>
          <p:cNvCxnSpPr>
            <a:cxnSpLocks/>
            <a:stCxn id="159" idx="2"/>
          </p:cNvCxnSpPr>
          <p:nvPr/>
        </p:nvCxnSpPr>
        <p:spPr>
          <a:xfrm>
            <a:off x="4678510" y="6340402"/>
            <a:ext cx="5985" cy="35635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2E05D207-53E5-400F-B853-2606B8356967}"/>
              </a:ext>
            </a:extLst>
          </p:cNvPr>
          <p:cNvGrpSpPr/>
          <p:nvPr/>
        </p:nvGrpSpPr>
        <p:grpSpPr>
          <a:xfrm>
            <a:off x="8415024" y="9300466"/>
            <a:ext cx="799357" cy="720000"/>
            <a:chOff x="5516959" y="5142574"/>
            <a:chExt cx="799357" cy="7200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B6D02181-667A-437B-B6E8-4935BE78E3E9}"/>
                </a:ext>
              </a:extLst>
            </p:cNvPr>
            <p:cNvSpPr/>
            <p:nvPr/>
          </p:nvSpPr>
          <p:spPr>
            <a:xfrm>
              <a:off x="5516959" y="5142574"/>
              <a:ext cx="720000" cy="720000"/>
            </a:xfrm>
            <a:prstGeom prst="ellipse">
              <a:avLst/>
            </a:prstGeom>
            <a:noFill/>
            <a:ln>
              <a:solidFill>
                <a:schemeClr val="accent5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9" name="TextBox 148">
              <a:extLst>
                <a:ext uri="{FF2B5EF4-FFF2-40B4-BE49-F238E27FC236}">
                  <a16:creationId xmlns:a16="http://schemas.microsoft.com/office/drawing/2014/main" id="{17C9571D-4AF0-4710-9714-4870287169F4}"/>
                </a:ext>
              </a:extLst>
            </p:cNvPr>
            <p:cNvSpPr txBox="1"/>
            <p:nvPr/>
          </p:nvSpPr>
          <p:spPr>
            <a:xfrm>
              <a:off x="5621895" y="5293093"/>
              <a:ext cx="69442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/>
                <a:t>Transfer </a:t>
              </a:r>
            </a:p>
            <a:p>
              <a:r>
                <a:rPr lang="en-GB" sz="1100" dirty="0"/>
                <a:t>Point T1</a:t>
              </a:r>
              <a:endParaRPr lang="en-GB" sz="1600" dirty="0"/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21DC2DDE-2FA0-4CFD-B431-E868B9ED68BA}"/>
              </a:ext>
            </a:extLst>
          </p:cNvPr>
          <p:cNvGrpSpPr/>
          <p:nvPr/>
        </p:nvGrpSpPr>
        <p:grpSpPr>
          <a:xfrm>
            <a:off x="7619601" y="3375813"/>
            <a:ext cx="720000" cy="720000"/>
            <a:chOff x="5516959" y="5142574"/>
            <a:chExt cx="720000" cy="7200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479986B1-F03A-40DB-947D-CEE647140CB7}"/>
                </a:ext>
              </a:extLst>
            </p:cNvPr>
            <p:cNvSpPr/>
            <p:nvPr/>
          </p:nvSpPr>
          <p:spPr>
            <a:xfrm>
              <a:off x="5516959" y="5142574"/>
              <a:ext cx="720000" cy="720000"/>
            </a:xfrm>
            <a:prstGeom prst="ellipse">
              <a:avLst/>
            </a:prstGeom>
            <a:noFill/>
            <a:ln>
              <a:solidFill>
                <a:srgbClr val="7030A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B693D875-E55B-4BCB-9708-1B5C3E1D3C2D}"/>
                </a:ext>
              </a:extLst>
            </p:cNvPr>
            <p:cNvSpPr txBox="1"/>
            <p:nvPr/>
          </p:nvSpPr>
          <p:spPr>
            <a:xfrm>
              <a:off x="5621895" y="5293093"/>
              <a:ext cx="54694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/>
                <a:t>OCU3 </a:t>
              </a:r>
            </a:p>
            <a:p>
              <a:r>
                <a:rPr lang="en-GB" sz="1100" dirty="0"/>
                <a:t>(A17)</a:t>
              </a:r>
              <a:endParaRPr lang="en-GB" sz="1600" dirty="0"/>
            </a:p>
          </p:txBody>
        </p:sp>
      </p:grpSp>
      <p:cxnSp>
        <p:nvCxnSpPr>
          <p:cNvPr id="156" name="Straight Arrow Connector 155">
            <a:extLst>
              <a:ext uri="{FF2B5EF4-FFF2-40B4-BE49-F238E27FC236}">
                <a16:creationId xmlns:a16="http://schemas.microsoft.com/office/drawing/2014/main" id="{63B27FDE-DC56-40A6-A1B4-300CE3DB4A37}"/>
              </a:ext>
            </a:extLst>
          </p:cNvPr>
          <p:cNvCxnSpPr>
            <a:cxnSpLocks/>
            <a:endCxn id="151" idx="0"/>
          </p:cNvCxnSpPr>
          <p:nvPr/>
        </p:nvCxnSpPr>
        <p:spPr>
          <a:xfrm>
            <a:off x="7972161" y="3177395"/>
            <a:ext cx="7440" cy="198418"/>
          </a:xfrm>
          <a:prstGeom prst="straightConnector1">
            <a:avLst/>
          </a:prstGeom>
          <a:ln>
            <a:solidFill>
              <a:srgbClr val="7030A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BECD28BA-03EF-5949-8CB1-723D093BD61E}"/>
              </a:ext>
            </a:extLst>
          </p:cNvPr>
          <p:cNvSpPr/>
          <p:nvPr/>
        </p:nvSpPr>
        <p:spPr>
          <a:xfrm>
            <a:off x="2394773" y="2261463"/>
            <a:ext cx="1241254" cy="479123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Surplus Activated Sludge Buffer Tank (x1)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5C6F66F0-E78E-6354-A6EB-8948713011C0}"/>
              </a:ext>
            </a:extLst>
          </p:cNvPr>
          <p:cNvCxnSpPr>
            <a:cxnSpLocks/>
          </p:cNvCxnSpPr>
          <p:nvPr/>
        </p:nvCxnSpPr>
        <p:spPr>
          <a:xfrm flipH="1">
            <a:off x="3658116" y="2071029"/>
            <a:ext cx="397807" cy="17873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742F063-401B-F0FF-BE95-0D15DA3E428D}"/>
              </a:ext>
            </a:extLst>
          </p:cNvPr>
          <p:cNvCxnSpPr>
            <a:cxnSpLocks/>
            <a:stCxn id="2" idx="3"/>
            <a:endCxn id="193" idx="1"/>
          </p:cNvCxnSpPr>
          <p:nvPr/>
        </p:nvCxnSpPr>
        <p:spPr>
          <a:xfrm>
            <a:off x="3636027" y="2501025"/>
            <a:ext cx="364935" cy="54243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76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0f5caf5-7450-4d58-83d0-abf759ca00c0">
      <Terms xmlns="http://schemas.microsoft.com/office/infopath/2007/PartnerControls"/>
    </lcf76f155ced4ddcb4097134ff3c332f>
    <TaxCatchAll xmlns="662745e8-e224-48e8-a2e3-254862b8c2f5">
      <Value>12</Value>
      <Value>19</Value>
      <Value>9</Value>
      <Value>21</Value>
      <Value>63</Value>
    </TaxCatchAll>
    <EAReceivedDate xmlns="eebef177-55b5-4448-a5fb-28ea454417ee">2024-09-22T23:00:00+00:00</EAReceivedDate>
    <c52c737aaa794145b5e1ab0b33580095 xmlns="8595a0ec-c146-4eeb-925a-270f4bc4be63">
      <Terms xmlns="http://schemas.microsoft.com/office/infopath/2007/PartnerControls">
        <TermInfo xmlns="http://schemas.microsoft.com/office/infopath/2007/PartnerControls">
          <TermName xmlns="http://schemas.microsoft.com/office/infopath/2007/PartnerControls">Public Register</TermName>
          <TermId xmlns="http://schemas.microsoft.com/office/infopath/2007/PartnerControls">f1fcf6a6-5d97-4f1d-964e-a2f916eb1f18</TermId>
        </TermInfo>
      </Terms>
    </c52c737aaa794145b5e1ab0b33580095>
    <PermitNumber xmlns="eebef177-55b5-4448-a5fb-28ea454417ee">epr-cp3638xz</PermitNumber>
    <la34db7254a948be973d9738b9f07ba7 xmlns="8595a0ec-c146-4eeb-925a-270f4bc4be63">
      <Terms xmlns="http://schemas.microsoft.com/office/infopath/2007/PartnerControls">
        <TermInfo xmlns="http://schemas.microsoft.com/office/infopath/2007/PartnerControls">
          <TermName xmlns="http://schemas.microsoft.com/office/infopath/2007/PartnerControls">N/A - Do not select for New Permits</TermName>
          <TermId xmlns="http://schemas.microsoft.com/office/infopath/2007/PartnerControls">0430e4c2-ee0a-4b2d-9af6-df735aafbcb2</TermId>
        </TermInfo>
      </Terms>
    </la34db7254a948be973d9738b9f07ba7>
    <CessationDate xmlns="eebef177-55b5-4448-a5fb-28ea454417ee" xsi:nil="true"/>
    <NationalSecurity xmlns="eebef177-55b5-4448-a5fb-28ea454417ee">No</NationalSecurity>
    <OtherReference xmlns="eebef177-55b5-4448-a5fb-28ea454417ee">-</OtherReference>
    <EventLink xmlns="5ffd8e36-f429-4edc-ab50-c5be84842779" xsi:nil="true"/>
    <d22401b98bfe4ec6b8dacbec81c66a1e xmlns="8595a0ec-c146-4eeb-925a-270f4bc4be63">
      <Terms xmlns="http://schemas.microsoft.com/office/infopath/2007/PartnerControls"/>
    </d22401b98bfe4ec6b8dacbec81c66a1e>
    <Customer_x002f_OperatorName xmlns="eebef177-55b5-4448-a5fb-28ea454417ee">Severn Trent Water Ltd</Customer_x002f_OperatorName>
    <ncb1594ff73b435992550f571a78c184 xmlns="8595a0ec-c146-4eeb-925a-270f4bc4be63">
      <Terms xmlns="http://schemas.microsoft.com/office/infopath/2007/PartnerControls">
        <TermInfo xmlns="http://schemas.microsoft.com/office/infopath/2007/PartnerControls">
          <TermName xmlns="http://schemas.microsoft.com/office/infopath/2007/PartnerControls">EPR</TermName>
          <TermId xmlns="http://schemas.microsoft.com/office/infopath/2007/PartnerControls">0e5af97d-1a8c-4d8f-a20b-528a11cab1f6</TermId>
        </TermInfo>
      </Terms>
    </ncb1594ff73b435992550f571a78c184>
    <DocumentDate xmlns="eebef177-55b5-4448-a5fb-28ea454417ee">2024-09-22T23:00:00+00:00</DocumentDate>
    <f91636ce86a943e5a85e589048b494b2 xmlns="8595a0ec-c146-4eeb-925a-270f4bc4be63">
      <Terms xmlns="http://schemas.microsoft.com/office/infopath/2007/PartnerControls"/>
    </f91636ce86a943e5a85e589048b494b2>
    <bf174f8632e04660b372cf372c1956fe xmlns="8595a0ec-c146-4eeb-925a-270f4bc4be63">
      <Terms xmlns="http://schemas.microsoft.com/office/infopath/2007/PartnerControls"/>
    </bf174f8632e04660b372cf372c1956fe>
    <mb0b523b12654e57a98fd73f451222f6 xmlns="8595a0ec-c146-4eeb-925a-270f4bc4be63">
      <Terms xmlns="http://schemas.microsoft.com/office/infopath/2007/PartnerControls"/>
    </mb0b523b12654e57a98fd73f451222f6>
    <CurrentPermit xmlns="eebef177-55b5-4448-a5fb-28ea454417ee">N/A - Do not select for New Permits</CurrentPermit>
    <EPRNumber xmlns="eebef177-55b5-4448-a5fb-28ea454417ee">-</EPRNumber>
    <ed3cfd1978f244c4af5dc9d642a18018 xmlns="8595a0ec-c146-4eeb-925a-270f4bc4be63">
      <Terms xmlns="http://schemas.microsoft.com/office/infopath/2007/PartnerControls"/>
    </ed3cfd1978f244c4af5dc9d642a18018>
    <d3564be703db47eda46ec138bc1ba091 xmlns="8595a0ec-c146-4eeb-925a-270f4bc4be63">
      <Terms xmlns="http://schemas.microsoft.com/office/infopath/2007/PartnerControls">
        <TermInfo xmlns="http://schemas.microsoft.com/office/infopath/2007/PartnerControls">
          <TermName xmlns="http://schemas.microsoft.com/office/infopath/2007/PartnerControls">Application ＆ Associated Docs</TermName>
          <TermId xmlns="http://schemas.microsoft.com/office/infopath/2007/PartnerControls">5eadfd3c-6deb-44e1-b7e1-16accd427bec</TermId>
        </TermInfo>
      </Terms>
    </d3564be703db47eda46ec138bc1ba091>
    <FacilityAddressPostcode xmlns="eebef177-55b5-4448-a5fb-28ea454417ee">DE21 7BR</FacilityAddressPostcode>
    <ExternalAuthor xmlns="eebef177-55b5-4448-a5fb-28ea454417ee">Joanne Chapman</ExternalAuthor>
    <SiteName xmlns="eebef177-55b5-4448-a5fb-28ea454417ee">-</SiteName>
    <m63bd5d2e6554c968a3f4ff9289590fe xmlns="8595a0ec-c146-4eeb-925a-270f4bc4be63">
      <Terms xmlns="http://schemas.microsoft.com/office/infopath/2007/PartnerControls"/>
    </m63bd5d2e6554c968a3f4ff9289590fe>
    <p517ccc45a7e4674ae144f9410147bb3 xmlns="8595a0ec-c146-4eeb-925a-270f4bc4be63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Installations</TermName>
          <TermId xmlns="http://schemas.microsoft.com/office/infopath/2007/PartnerControls">645f1c9c-65df-490a-9ce3-4a2aa7c5ff7f</TermId>
        </TermInfo>
      </Terms>
    </p517ccc45a7e4674ae144f9410147bb3>
    <ga477587807b4e8dbd9d142e03c014fa xmlns="8595a0ec-c146-4eeb-925a-270f4bc4be63">
      <Terms xmlns="http://schemas.microsoft.com/office/infopath/2007/PartnerControls"/>
    </ga477587807b4e8dbd9d142e03c014fa>
    <FacilityAddress xmlns="eebef177-55b5-4448-a5fb-28ea454417ee">Derby Sewage Treatment Works CHP plant  Megaloughton Lane    BIRMINGHAM  Derbyshire  DE21 7BR</FacilityAddres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ermit File" ma:contentTypeID="0x0101000E9AD557692E154F9D2697C8C6432F7600C3656D857B5D9C429CE9F0F73EC66B9E" ma:contentTypeVersion="47" ma:contentTypeDescription="Create a new document." ma:contentTypeScope="" ma:versionID="8f245a95d6e3a11abc36d791b55552c3">
  <xsd:schema xmlns:xsd="http://www.w3.org/2001/XMLSchema" xmlns:xs="http://www.w3.org/2001/XMLSchema" xmlns:p="http://schemas.microsoft.com/office/2006/metadata/properties" xmlns:ns2="8595a0ec-c146-4eeb-925a-270f4bc4be63" xmlns:ns3="662745e8-e224-48e8-a2e3-254862b8c2f5" xmlns:ns4="eebef177-55b5-4448-a5fb-28ea454417ee" xmlns:ns5="5ffd8e36-f429-4edc-ab50-c5be84842779" xmlns:ns6="80f5caf5-7450-4d58-83d0-abf759ca00c0" targetNamespace="http://schemas.microsoft.com/office/2006/metadata/properties" ma:root="true" ma:fieldsID="406b6a35b08a78b4dd6cc2d47b989256" ns2:_="" ns3:_="" ns4:_="" ns5:_="" ns6:_="">
    <xsd:import namespace="8595a0ec-c146-4eeb-925a-270f4bc4be63"/>
    <xsd:import namespace="662745e8-e224-48e8-a2e3-254862b8c2f5"/>
    <xsd:import namespace="eebef177-55b5-4448-a5fb-28ea454417ee"/>
    <xsd:import namespace="5ffd8e36-f429-4edc-ab50-c5be84842779"/>
    <xsd:import namespace="80f5caf5-7450-4d58-83d0-abf759ca00c0"/>
    <xsd:element name="properties">
      <xsd:complexType>
        <xsd:sequence>
          <xsd:element name="documentManagement">
            <xsd:complexType>
              <xsd:all>
                <xsd:element ref="ns2:d3564be703db47eda46ec138bc1ba091" minOccurs="0"/>
                <xsd:element ref="ns3:TaxCatchAll" minOccurs="0"/>
                <xsd:element ref="ns3:TaxCatchAllLabel" minOccurs="0"/>
                <xsd:element ref="ns4:DocumentDate"/>
                <xsd:element ref="ns4:EAReceivedDate"/>
                <xsd:element ref="ns4:ExternalAuthor"/>
                <xsd:element ref="ns2:c52c737aaa794145b5e1ab0b33580095" minOccurs="0"/>
                <xsd:element ref="ns2:ncb1594ff73b435992550f571a78c184" minOccurs="0"/>
                <xsd:element ref="ns2:p517ccc45a7e4674ae144f9410147bb3" minOccurs="0"/>
                <xsd:element ref="ns2:f91636ce86a943e5a85e589048b494b2" minOccurs="0"/>
                <xsd:element ref="ns4:PermitNumber"/>
                <xsd:element ref="ns4:OtherReference" minOccurs="0"/>
                <xsd:element ref="ns4:EPRNumber" minOccurs="0"/>
                <xsd:element ref="ns4:Customer_x002f_OperatorName"/>
                <xsd:element ref="ns4:SiteName"/>
                <xsd:element ref="ns4:FacilityAddress"/>
                <xsd:element ref="ns4:FacilityAddressPostcode"/>
                <xsd:element ref="ns2:ga477587807b4e8dbd9d142e03c014fa" minOccurs="0"/>
                <xsd:element ref="ns2:la34db7254a948be973d9738b9f07ba7" minOccurs="0"/>
                <xsd:element ref="ns2:bf174f8632e04660b372cf372c1956fe" minOccurs="0"/>
                <xsd:element ref="ns2:mb0b523b12654e57a98fd73f451222f6" minOccurs="0"/>
                <xsd:element ref="ns4:CessationDate" minOccurs="0"/>
                <xsd:element ref="ns4:NationalSecurity" minOccurs="0"/>
                <xsd:element ref="ns2:ed3cfd1978f244c4af5dc9d642a18018" minOccurs="0"/>
                <xsd:element ref="ns4:CurrentPermit" minOccurs="0"/>
                <xsd:element ref="ns5:EventLink" minOccurs="0"/>
                <xsd:element ref="ns2:m63bd5d2e6554c968a3f4ff9289590fe" minOccurs="0"/>
                <xsd:element ref="ns2:d22401b98bfe4ec6b8dacbec81c66a1e" minOccurs="0"/>
                <xsd:element ref="ns6:MediaServiceMetadata" minOccurs="0"/>
                <xsd:element ref="ns6:MediaServiceFastMetadata" minOccurs="0"/>
                <xsd:element ref="ns6:MediaServiceAutoTags" minOccurs="0"/>
                <xsd:element ref="ns6:MediaServiceOCR" minOccurs="0"/>
                <xsd:element ref="ns6:MediaServiceGenerationTime" minOccurs="0"/>
                <xsd:element ref="ns6:MediaServiceEventHashCode" minOccurs="0"/>
                <xsd:element ref="ns6:MediaServiceDateTaken" minOccurs="0"/>
                <xsd:element ref="ns6:MediaServiceAutoKeyPoints" minOccurs="0"/>
                <xsd:element ref="ns6:MediaServiceKeyPoints" minOccurs="0"/>
                <xsd:element ref="ns6:MediaServiceLocation" minOccurs="0"/>
                <xsd:element ref="ns6:MediaLengthInSeconds" minOccurs="0"/>
                <xsd:element ref="ns2:SharedWithUsers" minOccurs="0"/>
                <xsd:element ref="ns2:SharedWithDetails" minOccurs="0"/>
                <xsd:element ref="ns6:lcf76f155ced4ddcb4097134ff3c332f" minOccurs="0"/>
                <xsd:element ref="ns6:MediaServiceObjectDetectorVersions" minOccurs="0"/>
                <xsd:element ref="ns6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95a0ec-c146-4eeb-925a-270f4bc4be63" elementFormDefault="qualified">
    <xsd:import namespace="http://schemas.microsoft.com/office/2006/documentManagement/types"/>
    <xsd:import namespace="http://schemas.microsoft.com/office/infopath/2007/PartnerControls"/>
    <xsd:element name="d3564be703db47eda46ec138bc1ba091" ma:index="8" ma:taxonomy="true" ma:internalName="d3564be703db47eda46ec138bc1ba091" ma:taxonomyFieldName="ActivityGrouping" ma:displayName="Activity Grouping" ma:default="8;#Unassigned|cb01650a-31a4-4ad3-af7c-01edd0cc5fa8" ma:fieldId="{d3564be7-03db-47ed-a46e-c138bc1ba091}" ma:sspId="d1117845-93f6-4da3-abaa-fcb4fa669c78" ma:termSetId="c26d6a6f-914d-4d0c-bc0a-7a709b431a1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52c737aaa794145b5e1ab0b33580095" ma:index="15" ma:taxonomy="true" ma:internalName="c52c737aaa794145b5e1ab0b33580095" ma:taxonomyFieldName="DisclosureStatus" ma:displayName="Disclosure Status" ma:fieldId="{c52c737a-aa79-4145-b5e1-ab0b33580095}" ma:sspId="d1117845-93f6-4da3-abaa-fcb4fa669c78" ma:termSetId="be5a9b7f-442f-4603-a8b8-76f5f1ec70c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cb1594ff73b435992550f571a78c184" ma:index="17" ma:taxonomy="true" ma:internalName="ncb1594ff73b435992550f571a78c184" ma:taxonomyFieldName="Regime" ma:displayName="Regime" ma:fieldId="{7cb1594f-f73b-4359-9255-0f571a78c184}" ma:taxonomyMulti="true" ma:sspId="d1117845-93f6-4da3-abaa-fcb4fa669c78" ma:termSetId="79e1bcb8-4c43-4df4-ad15-4ec7b927a84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517ccc45a7e4674ae144f9410147bb3" ma:index="19" ma:taxonomy="true" ma:internalName="p517ccc45a7e4674ae144f9410147bb3" ma:taxonomyFieldName="RegulatedActivityClass" ma:displayName="Regulated Activity Class" ma:fieldId="{9517ccc4-5a7e-4674-ae14-4f9410147bb3}" ma:taxonomyMulti="true" ma:sspId="d1117845-93f6-4da3-abaa-fcb4fa669c78" ma:termSetId="41ee975a-727d-4c90-bb75-bfa3c8eb72d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91636ce86a943e5a85e589048b494b2" ma:index="21" nillable="true" ma:taxonomy="true" ma:internalName="f91636ce86a943e5a85e589048b494b2" ma:taxonomyFieldName="RegulatedActivitySub_x002d_Class" ma:displayName="Regulated Activity Sub-Class" ma:fieldId="{f91636ce-86a9-43e5-a85e-589048b494b2}" ma:taxonomyMulti="true" ma:sspId="d1117845-93f6-4da3-abaa-fcb4fa669c78" ma:termSetId="3c5ee371-f842-4910-b55e-fca1c7c0857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a477587807b4e8dbd9d142e03c014fa" ma:index="30" nillable="true" ma:taxonomy="true" ma:internalName="ga477587807b4e8dbd9d142e03c014fa" ma:taxonomyFieldName="Catchment" ma:displayName="Catchment" ma:fieldId="{0a477587-807b-4e8d-bd9d-142e03c014fa}" ma:sspId="d1117845-93f6-4da3-abaa-fcb4fa669c78" ma:termSetId="a3d7cc5e-3544-4097-ac09-3626e2dfc58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a34db7254a948be973d9738b9f07ba7" ma:index="32" ma:taxonomy="true" ma:internalName="la34db7254a948be973d9738b9f07ba7" ma:taxonomyFieldName="TypeofPermit" ma:displayName="Type of Permit" ma:default="9;#N/A - Do not select for New Permits|0430e4c2-ee0a-4b2d-9af6-df735aafbcb2" ma:fieldId="{5a34db72-54a9-48be-973d-9738b9f07ba7}" ma:taxonomyMulti="true" ma:sspId="d1117845-93f6-4da3-abaa-fcb4fa669c78" ma:termSetId="7d47b671-38b6-4716-ba29-cfb8e9b10e5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f174f8632e04660b372cf372c1956fe" ma:index="34" nillable="true" ma:taxonomy="true" ma:internalName="bf174f8632e04660b372cf372c1956fe" ma:taxonomyFieldName="StandardRulesID" ma:displayName="StandardRulesID" ma:fieldId="{bf174f86-32e0-4660-b372-cf372c1956fe}" ma:taxonomyMulti="true" ma:sspId="d1117845-93f6-4da3-abaa-fcb4fa669c78" ma:termSetId="8e138792-83d5-43de-b6e8-7ca5b827ccd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b0b523b12654e57a98fd73f451222f6" ma:index="36" nillable="true" ma:taxonomy="true" ma:internalName="mb0b523b12654e57a98fd73f451222f6" ma:taxonomyFieldName="CessationStatus" ma:displayName="Cessation Status" ma:fieldId="{6b0b523b-1265-4e57-a98f-d73f451222f6}" ma:sspId="d1117845-93f6-4da3-abaa-fcb4fa669c78" ma:termSetId="8efff926-82ca-4afb-81c6-bc22e4acfd6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3cfd1978f244c4af5dc9d642a18018" ma:index="40" nillable="true" ma:taxonomy="true" ma:internalName="ed3cfd1978f244c4af5dc9d642a18018" ma:taxonomyFieldName="MajorProjectID" ma:displayName="Major Project ID" ma:fieldId="{ed3cfd19-78f2-44c4-af5d-c9d642a18018}" ma:sspId="d1117845-93f6-4da3-abaa-fcb4fa669c78" ma:termSetId="d4a353e3-1bf8-453f-805b-242d6a6db91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63bd5d2e6554c968a3f4ff9289590fe" ma:index="44" nillable="true" ma:taxonomy="true" ma:internalName="m63bd5d2e6554c968a3f4ff9289590fe" ma:taxonomyFieldName="EventType1" ma:displayName="Event Type" ma:readOnly="false" ma:fieldId="{663bd5d2-e655-4c96-8a3f-4ff9289590fe}" ma:sspId="d1117845-93f6-4da3-abaa-fcb4fa669c78" ma:termSetId="6eb2a3b8-caae-450e-a142-afb8c0df352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22401b98bfe4ec6b8dacbec81c66a1e" ma:index="46" nillable="true" ma:taxonomy="true" ma:internalName="d22401b98bfe4ec6b8dacbec81c66a1e" ma:taxonomyFieldName="PermitDocumentType" ma:displayName="Permit Document Type" ma:readOnly="false" ma:fieldId="{d22401b9-8bfe-4ec6-b8da-cbec81c66a1e}" ma:sspId="d1117845-93f6-4da3-abaa-fcb4fa669c78" ma:termSetId="1e9654a3-ed8b-47e0-af9b-cd306150e83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5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6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2745e8-e224-48e8-a2e3-254862b8c2f5" elementFormDefault="qualified">
    <xsd:import namespace="http://schemas.microsoft.com/office/2006/documentManagement/types"/>
    <xsd:import namespace="http://schemas.microsoft.com/office/infopath/2007/PartnerControls"/>
    <xsd:element name="TaxCatchAll" ma:index="9" nillable="true" ma:displayName="Taxonomy Catch All Column" ma:hidden="true" ma:list="{50981305-d081-4950-be5f-f720c05b9668}" ma:internalName="TaxCatchAll" ma:showField="CatchAllData" ma:web="8595a0ec-c146-4eeb-925a-270f4bc4be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50981305-d081-4950-be5f-f720c05b9668}" ma:internalName="TaxCatchAllLabel" ma:readOnly="true" ma:showField="CatchAllDataLabel" ma:web="8595a0ec-c146-4eeb-925a-270f4bc4be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bef177-55b5-4448-a5fb-28ea454417ee" elementFormDefault="qualified">
    <xsd:import namespace="http://schemas.microsoft.com/office/2006/documentManagement/types"/>
    <xsd:import namespace="http://schemas.microsoft.com/office/infopath/2007/PartnerControls"/>
    <xsd:element name="DocumentDate" ma:index="12" ma:displayName="Document Date" ma:format="DateOnly" ma:internalName="DocumentDate">
      <xsd:simpleType>
        <xsd:restriction base="dms:DateTime"/>
      </xsd:simpleType>
    </xsd:element>
    <xsd:element name="EAReceivedDate" ma:index="13" ma:displayName="Received Date" ma:format="DateOnly" ma:internalName="EAReceivedDate">
      <xsd:simpleType>
        <xsd:restriction base="dms:DateTime"/>
      </xsd:simpleType>
    </xsd:element>
    <xsd:element name="ExternalAuthor" ma:index="14" ma:displayName="Document Author" ma:internalName="ExternalAuthor">
      <xsd:simpleType>
        <xsd:restriction base="dms:Text">
          <xsd:maxLength value="255"/>
        </xsd:restriction>
      </xsd:simpleType>
    </xsd:element>
    <xsd:element name="PermitNumber" ma:index="23" ma:displayName="Permit Number" ma:internalName="PermitNumber">
      <xsd:simpleType>
        <xsd:restriction base="dms:Text">
          <xsd:maxLength value="255"/>
        </xsd:restriction>
      </xsd:simpleType>
    </xsd:element>
    <xsd:element name="OtherReference" ma:index="24" nillable="true" ma:displayName="Other Reference" ma:internalName="OtherReference">
      <xsd:simpleType>
        <xsd:restriction base="dms:Text">
          <xsd:maxLength value="255"/>
        </xsd:restriction>
      </xsd:simpleType>
    </xsd:element>
    <xsd:element name="EPRNumber" ma:index="25" nillable="true" ma:displayName="EPR Number" ma:internalName="EPRNumber">
      <xsd:simpleType>
        <xsd:restriction base="dms:Text">
          <xsd:maxLength value="255"/>
        </xsd:restriction>
      </xsd:simpleType>
    </xsd:element>
    <xsd:element name="Customer_x002f_OperatorName" ma:index="26" ma:displayName="Customer / Operator Name" ma:internalName="Customer_x002F_OperatorName">
      <xsd:simpleType>
        <xsd:restriction base="dms:Text">
          <xsd:maxLength value="255"/>
        </xsd:restriction>
      </xsd:simpleType>
    </xsd:element>
    <xsd:element name="SiteName" ma:index="27" ma:displayName="Facility Name" ma:internalName="SiteName">
      <xsd:simpleType>
        <xsd:restriction base="dms:Text">
          <xsd:maxLength value="255"/>
        </xsd:restriction>
      </xsd:simpleType>
    </xsd:element>
    <xsd:element name="FacilityAddress" ma:index="28" ma:displayName="Facility Address" ma:internalName="FacilityAddress">
      <xsd:simpleType>
        <xsd:restriction base="dms:Note">
          <xsd:maxLength value="255"/>
        </xsd:restriction>
      </xsd:simpleType>
    </xsd:element>
    <xsd:element name="FacilityAddressPostcode" ma:index="29" ma:displayName="Facility Address Postcode" ma:internalName="FacilityAddressPostcode">
      <xsd:simpleType>
        <xsd:restriction base="dms:Text">
          <xsd:maxLength value="255"/>
        </xsd:restriction>
      </xsd:simpleType>
    </xsd:element>
    <xsd:element name="CessationDate" ma:index="38" nillable="true" ma:displayName="Cessation Date" ma:format="DateOnly" ma:internalName="CessationDate">
      <xsd:simpleType>
        <xsd:restriction base="dms:DateTime"/>
      </xsd:simpleType>
    </xsd:element>
    <xsd:element name="NationalSecurity" ma:index="39" nillable="true" ma:displayName="National Security" ma:default="No" ma:format="Dropdown" ma:internalName="NationalSecurity">
      <xsd:simpleType>
        <xsd:restriction base="dms:Choice">
          <xsd:enumeration value="Yes"/>
          <xsd:enumeration value="No"/>
        </xsd:restriction>
      </xsd:simpleType>
    </xsd:element>
    <xsd:element name="CurrentPermit" ma:index="42" nillable="true" ma:displayName="Current Permit" ma:default="N/A - Do not select for New Permits" ma:format="Dropdown" ma:internalName="CurrentPermit">
      <xsd:simpleType>
        <xsd:restriction base="dms:Choice">
          <xsd:enumeration value="Yes"/>
          <xsd:enumeration value="No"/>
          <xsd:enumeration value="N/A - Do not select for New Permits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fd8e36-f429-4edc-ab50-c5be84842779" elementFormDefault="qualified">
    <xsd:import namespace="http://schemas.microsoft.com/office/2006/documentManagement/types"/>
    <xsd:import namespace="http://schemas.microsoft.com/office/infopath/2007/PartnerControls"/>
    <xsd:element name="EventLink" ma:index="43" nillable="true" ma:displayName="Event Link" ma:internalName="EventLink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f5caf5-7450-4d58-83d0-abf759ca00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4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4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50" nillable="true" ma:displayName="Tags" ma:internalName="MediaServiceAutoTags" ma:readOnly="true">
      <xsd:simpleType>
        <xsd:restriction base="dms:Text"/>
      </xsd:simpleType>
    </xsd:element>
    <xsd:element name="MediaServiceOCR" ma:index="5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5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5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5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5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5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57" nillable="true" ma:displayName="Location" ma:internalName="MediaServiceLocation" ma:readOnly="true">
      <xsd:simpleType>
        <xsd:restriction base="dms:Text"/>
      </xsd:simpleType>
    </xsd:element>
    <xsd:element name="MediaLengthInSeconds" ma:index="5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62" nillable="true" ma:taxonomy="true" ma:internalName="lcf76f155ced4ddcb4097134ff3c332f" ma:taxonomyFieldName="MediaServiceImageTags" ma:displayName="Image Tags" ma:readOnly="false" ma:fieldId="{5cf76f15-5ced-4ddc-b409-7134ff3c332f}" ma:taxonomyMulti="true" ma:sspId="d1117845-93f6-4da3-abaa-fcb4fa669c7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6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6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FAA4162-616A-4D9D-A02B-8E2417A9088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E09D897-0419-4A27-9146-4A12E2C6D0B8}">
  <ds:schemaRefs>
    <ds:schemaRef ds:uri="http://purl.org/dc/elements/1.1/"/>
    <ds:schemaRef ds:uri="http://schemas.microsoft.com/office/2006/documentManagement/types"/>
    <ds:schemaRef ds:uri="56585742-fff1-4547-ba21-b3403cea5487"/>
    <ds:schemaRef ds:uri="http://purl.org/dc/terms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a7c9179f-82f4-4d1d-8eb3-aed7259d7805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8436C59-B806-4D10-91D2-FAAD9DDE7A45}"/>
</file>

<file path=docProps/app.xml><?xml version="1.0" encoding="utf-8"?>
<Properties xmlns="http://schemas.openxmlformats.org/officeDocument/2006/extended-properties" xmlns:vt="http://schemas.openxmlformats.org/officeDocument/2006/docPropsVTypes">
  <TotalTime>1552</TotalTime>
  <Words>191</Words>
  <Application>Microsoft Office PowerPoint</Application>
  <PresentationFormat>A3 Paper (297x420 mm)</PresentationFormat>
  <Paragraphs>53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Sinclair Knight Merz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Lucy Kilburn</dc:creator>
  <cp:lastModifiedBy>McAree, Mark</cp:lastModifiedBy>
  <cp:revision>51</cp:revision>
  <dcterms:created xsi:type="dcterms:W3CDTF">2014-09-10T14:38:46Z</dcterms:created>
  <dcterms:modified xsi:type="dcterms:W3CDTF">2024-09-09T13:38:34Z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0x0101000E9AD557692E154F9D2697C8C6432F7600C3656D857B5D9C429CE9F0F73EC66B9E</vt:lpwstr>
  </property>
  <property fmtid="{D5CDD505-2E9C-101B-9397-08002B2CF9AE}" pid="3" name="MSIP_Label_7d95f39c-8218-4425-a791-63c9e13c8708_Enabled">
    <vt:lpwstr>true</vt:lpwstr>
  </property>
  <property fmtid="{D5CDD505-2E9C-101B-9397-08002B2CF9AE}" pid="4" name="MSIP_Label_7d95f39c-8218-4425-a791-63c9e13c8708_SetDate">
    <vt:lpwstr>2024-05-13T09:05:57Z</vt:lpwstr>
  </property>
  <property fmtid="{D5CDD505-2E9C-101B-9397-08002B2CF9AE}" pid="5" name="MSIP_Label_7d95f39c-8218-4425-a791-63c9e13c8708_Method">
    <vt:lpwstr>Privileged</vt:lpwstr>
  </property>
  <property fmtid="{D5CDD505-2E9C-101B-9397-08002B2CF9AE}" pid="6" name="MSIP_Label_7d95f39c-8218-4425-a791-63c9e13c8708_Name">
    <vt:lpwstr>7d95f39c-8218-4425-a791-63c9e13c8708</vt:lpwstr>
  </property>
  <property fmtid="{D5CDD505-2E9C-101B-9397-08002B2CF9AE}" pid="7" name="MSIP_Label_7d95f39c-8218-4425-a791-63c9e13c8708_SiteId">
    <vt:lpwstr>37247798-f42c-42fd-8a37-d49c7128d36b</vt:lpwstr>
  </property>
  <property fmtid="{D5CDD505-2E9C-101B-9397-08002B2CF9AE}" pid="8" name="MSIP_Label_7d95f39c-8218-4425-a791-63c9e13c8708_ActionId">
    <vt:lpwstr>fd9d9dd3-b659-4970-a81b-bf15c6bf08cd</vt:lpwstr>
  </property>
  <property fmtid="{D5CDD505-2E9C-101B-9397-08002B2CF9AE}" pid="9" name="MSIP_Label_7d95f39c-8218-4425-a791-63c9e13c8708_ContentBits">
    <vt:lpwstr>0</vt:lpwstr>
  </property>
  <property fmtid="{D5CDD505-2E9C-101B-9397-08002B2CF9AE}" pid="10" name="MediaServiceImageTags">
    <vt:lpwstr/>
  </property>
  <property fmtid="{D5CDD505-2E9C-101B-9397-08002B2CF9AE}" pid="11" name="MSIP_Label_5ee7b979-c6a0-46e5-ae95-f7f5c2a744b6_Enabled">
    <vt:lpwstr>true</vt:lpwstr>
  </property>
  <property fmtid="{D5CDD505-2E9C-101B-9397-08002B2CF9AE}" pid="12" name="MSIP_Label_5ee7b979-c6a0-46e5-ae95-f7f5c2a744b6_SetDate">
    <vt:lpwstr>2024-09-10T09:19:00Z</vt:lpwstr>
  </property>
  <property fmtid="{D5CDD505-2E9C-101B-9397-08002B2CF9AE}" pid="13" name="MSIP_Label_5ee7b979-c6a0-46e5-ae95-f7f5c2a744b6_Method">
    <vt:lpwstr>Standard</vt:lpwstr>
  </property>
  <property fmtid="{D5CDD505-2E9C-101B-9397-08002B2CF9AE}" pid="14" name="MSIP_Label_5ee7b979-c6a0-46e5-ae95-f7f5c2a744b6_Name">
    <vt:lpwstr>UNCLASSIFIED</vt:lpwstr>
  </property>
  <property fmtid="{D5CDD505-2E9C-101B-9397-08002B2CF9AE}" pid="15" name="MSIP_Label_5ee7b979-c6a0-46e5-ae95-f7f5c2a744b6_SiteId">
    <vt:lpwstr>e15c1e99-7be3-495c-978e-eca7b8ea9f31</vt:lpwstr>
  </property>
  <property fmtid="{D5CDD505-2E9C-101B-9397-08002B2CF9AE}" pid="16" name="MSIP_Label_5ee7b979-c6a0-46e5-ae95-f7f5c2a744b6_ActionId">
    <vt:lpwstr>a053732d-e033-41a4-b6c9-4aee4801f2b1</vt:lpwstr>
  </property>
  <property fmtid="{D5CDD505-2E9C-101B-9397-08002B2CF9AE}" pid="17" name="MSIP_Label_5ee7b979-c6a0-46e5-ae95-f7f5c2a744b6_ContentBits">
    <vt:lpwstr>0</vt:lpwstr>
  </property>
  <property fmtid="{D5CDD505-2E9C-101B-9397-08002B2CF9AE}" pid="18" name="PermitDocumentType">
    <vt:lpwstr/>
  </property>
  <property fmtid="{D5CDD505-2E9C-101B-9397-08002B2CF9AE}" pid="19" name="TypeofPermit">
    <vt:lpwstr>9;#N/A - Do not select for New Permits|0430e4c2-ee0a-4b2d-9af6-df735aafbcb2</vt:lpwstr>
  </property>
  <property fmtid="{D5CDD505-2E9C-101B-9397-08002B2CF9AE}" pid="20" name="DisclosureStatus">
    <vt:lpwstr>63;#Public Register|f1fcf6a6-5d97-4f1d-964e-a2f916eb1f18</vt:lpwstr>
  </property>
  <property fmtid="{D5CDD505-2E9C-101B-9397-08002B2CF9AE}" pid="21" name="ActivityGrouping">
    <vt:lpwstr>12;#Application ＆ Associated Docs|5eadfd3c-6deb-44e1-b7e1-16accd427bec</vt:lpwstr>
  </property>
  <property fmtid="{D5CDD505-2E9C-101B-9397-08002B2CF9AE}" pid="22" name="Catchment">
    <vt:lpwstr/>
  </property>
  <property fmtid="{D5CDD505-2E9C-101B-9397-08002B2CF9AE}" pid="23" name="MajorProjectID">
    <vt:lpwstr/>
  </property>
  <property fmtid="{D5CDD505-2E9C-101B-9397-08002B2CF9AE}" pid="24" name="StandardRulesID">
    <vt:lpwstr/>
  </property>
  <property fmtid="{D5CDD505-2E9C-101B-9397-08002B2CF9AE}" pid="25" name="CessationStatus">
    <vt:lpwstr/>
  </property>
  <property fmtid="{D5CDD505-2E9C-101B-9397-08002B2CF9AE}" pid="26" name="Regime">
    <vt:lpwstr>19;#EPR|0e5af97d-1a8c-4d8f-a20b-528a11cab1f6</vt:lpwstr>
  </property>
  <property fmtid="{D5CDD505-2E9C-101B-9397-08002B2CF9AE}" pid="27" name="RegulatedActivitySub-Class">
    <vt:lpwstr/>
  </property>
  <property fmtid="{D5CDD505-2E9C-101B-9397-08002B2CF9AE}" pid="28" name="EventType1">
    <vt:lpwstr/>
  </property>
  <property fmtid="{D5CDD505-2E9C-101B-9397-08002B2CF9AE}" pid="29" name="RegulatedActivityClass">
    <vt:lpwstr>21;#Installations|645f1c9c-65df-490a-9ce3-4a2aa7c5ff7f</vt:lpwstr>
  </property>
</Properties>
</file>