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6"/>
  </p:sldMasterIdLst>
  <p:sldIdLst>
    <p:sldId id="256" r:id="rId7"/>
    <p:sldId id="257" r:id="rId8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6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F9583A-E473-4F46-BEAD-CBEE73C41AB4}" v="1" dt="2024-09-09T14:31:03.3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44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11" Type="http://schemas.openxmlformats.org/officeDocument/2006/relationships/theme" Target="theme/theme1.xml"/><Relationship Id="rId6" Type="http://schemas.openxmlformats.org/officeDocument/2006/relationships/slideMaster" Target="slideMasters/slideMaster1.xml"/><Relationship Id="rId5" Type="http://schemas.openxmlformats.org/officeDocument/2006/relationships/customXml" Target="../customXml/item5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BCCF-9615-4118-9B32-B9AB54CDE536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2A42B-1DC6-4C92-8385-9D6F4AA04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182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BCCF-9615-4118-9B32-B9AB54CDE536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2A42B-1DC6-4C92-8385-9D6F4AA04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380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BCCF-9615-4118-9B32-B9AB54CDE536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2A42B-1DC6-4C92-8385-9D6F4AA04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555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BCCF-9615-4118-9B32-B9AB54CDE536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2A42B-1DC6-4C92-8385-9D6F4AA04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82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BCCF-9615-4118-9B32-B9AB54CDE536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2A42B-1DC6-4C92-8385-9D6F4AA04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84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BCCF-9615-4118-9B32-B9AB54CDE536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2A42B-1DC6-4C92-8385-9D6F4AA04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47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BCCF-9615-4118-9B32-B9AB54CDE536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2A42B-1DC6-4C92-8385-9D6F4AA04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586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BCCF-9615-4118-9B32-B9AB54CDE536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2A42B-1DC6-4C92-8385-9D6F4AA04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85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BCCF-9615-4118-9B32-B9AB54CDE536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2A42B-1DC6-4C92-8385-9D6F4AA04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088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BCCF-9615-4118-9B32-B9AB54CDE536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2A42B-1DC6-4C92-8385-9D6F4AA04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311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BCCF-9615-4118-9B32-B9AB54CDE536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2A42B-1DC6-4C92-8385-9D6F4AA04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754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BCCF-9615-4118-9B32-B9AB54CDE536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2A42B-1DC6-4C92-8385-9D6F4AA0474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9CD596-A6C3-9D86-13A6-3D5336B84A0F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4371900" y="6642100"/>
            <a:ext cx="1185366" cy="109902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714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Mott MacDonald Restricted</a:t>
            </a:r>
          </a:p>
        </p:txBody>
      </p:sp>
    </p:spTree>
    <p:extLst>
      <p:ext uri="{BB962C8B-B14F-4D97-AF65-F5344CB8AC3E}">
        <p14:creationId xmlns:p14="http://schemas.microsoft.com/office/powerpoint/2010/main" val="3576927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9EFE15F7-82C4-EFAB-6634-452A0483DFC2}"/>
              </a:ext>
            </a:extLst>
          </p:cNvPr>
          <p:cNvGrpSpPr/>
          <p:nvPr/>
        </p:nvGrpSpPr>
        <p:grpSpPr>
          <a:xfrm>
            <a:off x="1525945" y="366864"/>
            <a:ext cx="6870724" cy="6002353"/>
            <a:chOff x="1525945" y="366864"/>
            <a:chExt cx="6870724" cy="6002353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80EA7CB5-CD46-6AAA-9F90-398B30A89586}"/>
                </a:ext>
              </a:extLst>
            </p:cNvPr>
            <p:cNvSpPr/>
            <p:nvPr/>
          </p:nvSpPr>
          <p:spPr>
            <a:xfrm>
              <a:off x="1525945" y="366864"/>
              <a:ext cx="6870724" cy="600127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962"/>
            </a:p>
          </p:txBody>
        </p:sp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F7ABB2C7-CE82-1586-8AF4-11CFC6C628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0480" y="366864"/>
              <a:ext cx="5924644" cy="6002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" name="Connector: Elbow 1">
              <a:extLst>
                <a:ext uri="{FF2B5EF4-FFF2-40B4-BE49-F238E27FC236}">
                  <a16:creationId xmlns:a16="http://schemas.microsoft.com/office/drawing/2014/main" id="{643CCB4F-0799-3758-9683-5BFC34A7F00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07296" y="2258433"/>
              <a:ext cx="2746146" cy="992438"/>
            </a:xfrm>
            <a:prstGeom prst="bentConnector3">
              <a:avLst>
                <a:gd name="adj1" fmla="val 26454"/>
              </a:avLst>
            </a:prstGeom>
            <a:ln w="38100">
              <a:solidFill>
                <a:srgbClr val="FFC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133FC96-C7F0-E820-7272-EF8E361A6283}"/>
                </a:ext>
              </a:extLst>
            </p:cNvPr>
            <p:cNvSpPr txBox="1"/>
            <p:nvPr/>
          </p:nvSpPr>
          <p:spPr>
            <a:xfrm>
              <a:off x="7423930" y="1958179"/>
              <a:ext cx="434722" cy="2242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57" b="1" dirty="0"/>
                <a:t>WtW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06AA563-A5CE-FD9A-B7D9-8AD6D1C2F2AB}"/>
                </a:ext>
              </a:extLst>
            </p:cNvPr>
            <p:cNvSpPr txBox="1"/>
            <p:nvPr/>
          </p:nvSpPr>
          <p:spPr>
            <a:xfrm>
              <a:off x="7414630" y="2242957"/>
              <a:ext cx="378100" cy="2242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57" b="1" dirty="0"/>
                <a:t>STC</a:t>
              </a:r>
            </a:p>
          </p:txBody>
        </p:sp>
        <p:sp>
          <p:nvSpPr>
            <p:cNvPr id="5" name="Arrow: Right 4">
              <a:extLst>
                <a:ext uri="{FF2B5EF4-FFF2-40B4-BE49-F238E27FC236}">
                  <a16:creationId xmlns:a16="http://schemas.microsoft.com/office/drawing/2014/main" id="{0A9F3E87-E266-9A64-9DFD-114DFDD93778}"/>
                </a:ext>
              </a:extLst>
            </p:cNvPr>
            <p:cNvSpPr/>
            <p:nvPr/>
          </p:nvSpPr>
          <p:spPr>
            <a:xfrm rot="16200000">
              <a:off x="7209848" y="1938491"/>
              <a:ext cx="301124" cy="212983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962"/>
            </a:p>
          </p:txBody>
        </p:sp>
        <p:sp>
          <p:nvSpPr>
            <p:cNvPr id="6" name="Arrow: Right 5">
              <a:extLst>
                <a:ext uri="{FF2B5EF4-FFF2-40B4-BE49-F238E27FC236}">
                  <a16:creationId xmlns:a16="http://schemas.microsoft.com/office/drawing/2014/main" id="{A0817D24-D665-4F6F-045C-72BE22577926}"/>
                </a:ext>
              </a:extLst>
            </p:cNvPr>
            <p:cNvSpPr/>
            <p:nvPr/>
          </p:nvSpPr>
          <p:spPr>
            <a:xfrm rot="5400000">
              <a:off x="7696388" y="2344914"/>
              <a:ext cx="301124" cy="212983"/>
            </a:xfrm>
            <a:prstGeom prst="righ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962"/>
            </a:p>
          </p:txBody>
        </p:sp>
        <p:cxnSp>
          <p:nvCxnSpPr>
            <p:cNvPr id="14" name="Connector: Elbow 13">
              <a:extLst>
                <a:ext uri="{FF2B5EF4-FFF2-40B4-BE49-F238E27FC236}">
                  <a16:creationId xmlns:a16="http://schemas.microsoft.com/office/drawing/2014/main" id="{476099DC-865E-01B9-8CBA-730EE4F5243A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4494778" y="3963391"/>
              <a:ext cx="1891567" cy="466529"/>
            </a:xfrm>
            <a:prstGeom prst="bentConnector3">
              <a:avLst>
                <a:gd name="adj1" fmla="val 50000"/>
              </a:avLst>
            </a:prstGeom>
            <a:ln w="38100">
              <a:solidFill>
                <a:srgbClr val="FFC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or: Elbow 16">
              <a:extLst>
                <a:ext uri="{FF2B5EF4-FFF2-40B4-BE49-F238E27FC236}">
                  <a16:creationId xmlns:a16="http://schemas.microsoft.com/office/drawing/2014/main" id="{C58DA032-AD19-9455-A9F7-1D301C0B91B0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4848603" y="5394475"/>
              <a:ext cx="1077262" cy="573190"/>
            </a:xfrm>
            <a:prstGeom prst="bentConnector3">
              <a:avLst>
                <a:gd name="adj1" fmla="val 98031"/>
              </a:avLst>
            </a:prstGeom>
            <a:ln w="38100">
              <a:solidFill>
                <a:srgbClr val="FFC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or: Elbow 22">
              <a:extLst>
                <a:ext uri="{FF2B5EF4-FFF2-40B4-BE49-F238E27FC236}">
                  <a16:creationId xmlns:a16="http://schemas.microsoft.com/office/drawing/2014/main" id="{2135E86D-A5CD-0D52-1324-F08935A0CC6F}"/>
                </a:ext>
              </a:extLst>
            </p:cNvPr>
            <p:cNvCxnSpPr>
              <a:cxnSpLocks/>
              <a:endCxn id="32" idx="2"/>
            </p:cNvCxnSpPr>
            <p:nvPr/>
          </p:nvCxnSpPr>
          <p:spPr>
            <a:xfrm flipV="1">
              <a:off x="6666347" y="4184103"/>
              <a:ext cx="587571" cy="363175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CE498C00-ABDC-1655-8106-6CFFE745E411}"/>
                </a:ext>
              </a:extLst>
            </p:cNvPr>
            <p:cNvSpPr/>
            <p:nvPr/>
          </p:nvSpPr>
          <p:spPr>
            <a:xfrm>
              <a:off x="6989030" y="3409566"/>
              <a:ext cx="552768" cy="19785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50" dirty="0">
                  <a:solidFill>
                    <a:schemeClr val="tx1"/>
                  </a:solidFill>
                </a:rPr>
                <a:t>CHP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B30F14C1-D745-E08D-2E9E-2EE99B29A4BA}"/>
                </a:ext>
              </a:extLst>
            </p:cNvPr>
            <p:cNvSpPr/>
            <p:nvPr/>
          </p:nvSpPr>
          <p:spPr>
            <a:xfrm>
              <a:off x="7678093" y="3579782"/>
              <a:ext cx="475014" cy="27135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50" dirty="0">
                  <a:solidFill>
                    <a:schemeClr val="tx1"/>
                  </a:solidFill>
                </a:rPr>
                <a:t>Flare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EAB5F96-75BE-1D90-8453-7680B315037A}"/>
                </a:ext>
              </a:extLst>
            </p:cNvPr>
            <p:cNvSpPr txBox="1"/>
            <p:nvPr/>
          </p:nvSpPr>
          <p:spPr>
            <a:xfrm>
              <a:off x="2934119" y="3214909"/>
              <a:ext cx="535449" cy="2242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57" dirty="0"/>
                <a:t>Liquors</a:t>
              </a:r>
            </a:p>
          </p:txBody>
        </p:sp>
        <p:cxnSp>
          <p:nvCxnSpPr>
            <p:cNvPr id="27" name="Connector: Elbow 26">
              <a:extLst>
                <a:ext uri="{FF2B5EF4-FFF2-40B4-BE49-F238E27FC236}">
                  <a16:creationId xmlns:a16="http://schemas.microsoft.com/office/drawing/2014/main" id="{E3F45E7D-92DF-320E-76D8-A81C37E5C105}"/>
                </a:ext>
              </a:extLst>
            </p:cNvPr>
            <p:cNvCxnSpPr>
              <a:cxnSpLocks/>
              <a:stCxn id="24" idx="0"/>
            </p:cNvCxnSpPr>
            <p:nvPr/>
          </p:nvCxnSpPr>
          <p:spPr>
            <a:xfrm rot="16200000" flipV="1">
              <a:off x="4919467" y="1063617"/>
              <a:ext cx="323302" cy="4368594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1E7BDE4-3B2C-47D6-8EF8-3552515C7B23}"/>
                </a:ext>
              </a:extLst>
            </p:cNvPr>
            <p:cNvSpPr txBox="1"/>
            <p:nvPr/>
          </p:nvSpPr>
          <p:spPr>
            <a:xfrm>
              <a:off x="6907726" y="3103281"/>
              <a:ext cx="770367" cy="2242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57" dirty="0"/>
                <a:t>Condensate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D1B81FE-C4AB-D868-F2E0-C881906F5792}"/>
                </a:ext>
              </a:extLst>
            </p:cNvPr>
            <p:cNvSpPr txBox="1"/>
            <p:nvPr/>
          </p:nvSpPr>
          <p:spPr>
            <a:xfrm>
              <a:off x="6847913" y="4299704"/>
              <a:ext cx="492679" cy="2242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57" dirty="0"/>
                <a:t>Biogas</a:t>
              </a: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E0696AD1-20C4-B638-8371-A05C9BC4F48B}"/>
                </a:ext>
              </a:extLst>
            </p:cNvPr>
            <p:cNvSpPr/>
            <p:nvPr/>
          </p:nvSpPr>
          <p:spPr>
            <a:xfrm>
              <a:off x="7541798" y="4292471"/>
              <a:ext cx="552768" cy="271357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50" dirty="0">
                  <a:solidFill>
                    <a:schemeClr val="tx1"/>
                  </a:solidFill>
                </a:rPr>
                <a:t>Boiler</a:t>
              </a:r>
            </a:p>
          </p:txBody>
        </p:sp>
        <p:cxnSp>
          <p:nvCxnSpPr>
            <p:cNvPr id="31" name="Connector: Elbow 30">
              <a:extLst>
                <a:ext uri="{FF2B5EF4-FFF2-40B4-BE49-F238E27FC236}">
                  <a16:creationId xmlns:a16="http://schemas.microsoft.com/office/drawing/2014/main" id="{A36CCD9D-F8B5-38D5-DA9B-74089FBEDAA9}"/>
                </a:ext>
              </a:extLst>
            </p:cNvPr>
            <p:cNvCxnSpPr>
              <a:cxnSpLocks/>
              <a:stCxn id="30" idx="2"/>
            </p:cNvCxnSpPr>
            <p:nvPr/>
          </p:nvCxnSpPr>
          <p:spPr>
            <a:xfrm rot="5400000">
              <a:off x="7207721" y="4022454"/>
              <a:ext cx="69087" cy="1151834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163072F7-FCDA-0EFE-80F9-317F52BC7FFA}"/>
                </a:ext>
              </a:extLst>
            </p:cNvPr>
            <p:cNvSpPr/>
            <p:nvPr/>
          </p:nvSpPr>
          <p:spPr>
            <a:xfrm>
              <a:off x="6977535" y="3829343"/>
              <a:ext cx="552768" cy="354759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50" dirty="0">
                  <a:solidFill>
                    <a:schemeClr val="tx1"/>
                  </a:solidFill>
                </a:rPr>
                <a:t>Gas Bag</a:t>
              </a:r>
            </a:p>
          </p:txBody>
        </p:sp>
        <p:cxnSp>
          <p:nvCxnSpPr>
            <p:cNvPr id="44" name="Connector: Elbow 43">
              <a:extLst>
                <a:ext uri="{FF2B5EF4-FFF2-40B4-BE49-F238E27FC236}">
                  <a16:creationId xmlns:a16="http://schemas.microsoft.com/office/drawing/2014/main" id="{FE138965-0138-8388-39EE-54C227C31820}"/>
                </a:ext>
              </a:extLst>
            </p:cNvPr>
            <p:cNvCxnSpPr>
              <a:cxnSpLocks/>
              <a:stCxn id="32" idx="0"/>
              <a:endCxn id="24" idx="2"/>
            </p:cNvCxnSpPr>
            <p:nvPr/>
          </p:nvCxnSpPr>
          <p:spPr>
            <a:xfrm rot="5400000" flipH="1" flipV="1">
              <a:off x="7148706" y="3712637"/>
              <a:ext cx="221922" cy="11495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or: Elbow 46">
              <a:extLst>
                <a:ext uri="{FF2B5EF4-FFF2-40B4-BE49-F238E27FC236}">
                  <a16:creationId xmlns:a16="http://schemas.microsoft.com/office/drawing/2014/main" id="{357679E3-F8D5-17CD-B396-35118D5A4EB2}"/>
                </a:ext>
              </a:extLst>
            </p:cNvPr>
            <p:cNvCxnSpPr>
              <a:cxnSpLocks/>
              <a:stCxn id="24" idx="3"/>
              <a:endCxn id="25" idx="1"/>
            </p:cNvCxnSpPr>
            <p:nvPr/>
          </p:nvCxnSpPr>
          <p:spPr>
            <a:xfrm>
              <a:off x="7541798" y="3508493"/>
              <a:ext cx="136295" cy="206966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or: Elbow 60">
              <a:extLst>
                <a:ext uri="{FF2B5EF4-FFF2-40B4-BE49-F238E27FC236}">
                  <a16:creationId xmlns:a16="http://schemas.microsoft.com/office/drawing/2014/main" id="{2A8A273E-F9D9-7311-A76C-8E5E8BF91FA3}"/>
                </a:ext>
              </a:extLst>
            </p:cNvPr>
            <p:cNvCxnSpPr>
              <a:cxnSpLocks/>
              <a:stCxn id="24" idx="1"/>
            </p:cNvCxnSpPr>
            <p:nvPr/>
          </p:nvCxnSpPr>
          <p:spPr>
            <a:xfrm rot="10800000" flipV="1">
              <a:off x="6812859" y="3508494"/>
              <a:ext cx="176172" cy="944894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1" name="Flowchart: Or 1030">
              <a:extLst>
                <a:ext uri="{FF2B5EF4-FFF2-40B4-BE49-F238E27FC236}">
                  <a16:creationId xmlns:a16="http://schemas.microsoft.com/office/drawing/2014/main" id="{52A39766-6433-0CAD-4EF2-9D8B203A47AF}"/>
                </a:ext>
              </a:extLst>
            </p:cNvPr>
            <p:cNvSpPr/>
            <p:nvPr/>
          </p:nvSpPr>
          <p:spPr>
            <a:xfrm>
              <a:off x="7092672" y="5302267"/>
              <a:ext cx="161165" cy="161165"/>
            </a:xfrm>
            <a:prstGeom prst="flowChar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962"/>
            </a:p>
          </p:txBody>
        </p:sp>
        <p:sp>
          <p:nvSpPr>
            <p:cNvPr id="1032" name="TextBox 1031">
              <a:extLst>
                <a:ext uri="{FF2B5EF4-FFF2-40B4-BE49-F238E27FC236}">
                  <a16:creationId xmlns:a16="http://schemas.microsoft.com/office/drawing/2014/main" id="{47CB1621-ADDC-DD2E-9EE1-3EDD3583CF0B}"/>
                </a:ext>
              </a:extLst>
            </p:cNvPr>
            <p:cNvSpPr txBox="1"/>
            <p:nvPr/>
          </p:nvSpPr>
          <p:spPr>
            <a:xfrm>
              <a:off x="7247496" y="5262459"/>
              <a:ext cx="699730" cy="3561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57" dirty="0"/>
                <a:t>Connected to OCU</a:t>
              </a:r>
            </a:p>
          </p:txBody>
        </p:sp>
        <p:sp>
          <p:nvSpPr>
            <p:cNvPr id="1035" name="Rectangle 1034">
              <a:extLst>
                <a:ext uri="{FF2B5EF4-FFF2-40B4-BE49-F238E27FC236}">
                  <a16:creationId xmlns:a16="http://schemas.microsoft.com/office/drawing/2014/main" id="{77A87ED5-A282-AFD6-893F-18C4EE8A8A27}"/>
                </a:ext>
              </a:extLst>
            </p:cNvPr>
            <p:cNvSpPr/>
            <p:nvPr/>
          </p:nvSpPr>
          <p:spPr>
            <a:xfrm>
              <a:off x="5954884" y="3565056"/>
              <a:ext cx="609591" cy="90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962"/>
            </a:p>
          </p:txBody>
        </p:sp>
        <p:cxnSp>
          <p:nvCxnSpPr>
            <p:cNvPr id="1037" name="Straight Arrow Connector 1036">
              <a:extLst>
                <a:ext uri="{FF2B5EF4-FFF2-40B4-BE49-F238E27FC236}">
                  <a16:creationId xmlns:a16="http://schemas.microsoft.com/office/drawing/2014/main" id="{DFBC37E5-3A4F-F05B-D2A7-C3021F6C27A5}"/>
                </a:ext>
              </a:extLst>
            </p:cNvPr>
            <p:cNvCxnSpPr>
              <a:cxnSpLocks/>
              <a:stCxn id="59" idx="2"/>
              <a:endCxn id="1034" idx="0"/>
            </p:cNvCxnSpPr>
            <p:nvPr/>
          </p:nvCxnSpPr>
          <p:spPr>
            <a:xfrm>
              <a:off x="6277721" y="3592520"/>
              <a:ext cx="0" cy="65142"/>
            </a:xfrm>
            <a:prstGeom prst="straightConnector1">
              <a:avLst/>
            </a:prstGeom>
            <a:ln w="19050">
              <a:solidFill>
                <a:srgbClr val="E76D0D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1" name="Connector: Elbow 1040">
              <a:extLst>
                <a:ext uri="{FF2B5EF4-FFF2-40B4-BE49-F238E27FC236}">
                  <a16:creationId xmlns:a16="http://schemas.microsoft.com/office/drawing/2014/main" id="{28FCDDE9-8915-7453-B51E-73DCDE7C21DD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6633990" y="4453387"/>
              <a:ext cx="176683" cy="16551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BCCF5ABE-F5BE-F119-C5F2-A9A222677D15}"/>
                </a:ext>
              </a:extLst>
            </p:cNvPr>
            <p:cNvSpPr txBox="1"/>
            <p:nvPr/>
          </p:nvSpPr>
          <p:spPr>
            <a:xfrm>
              <a:off x="6015265" y="3401249"/>
              <a:ext cx="524912" cy="19127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643" dirty="0"/>
                <a:t>Screens</a:t>
              </a:r>
            </a:p>
          </p:txBody>
        </p:sp>
        <p:sp>
          <p:nvSpPr>
            <p:cNvPr id="1034" name="TextBox 1033">
              <a:extLst>
                <a:ext uri="{FF2B5EF4-FFF2-40B4-BE49-F238E27FC236}">
                  <a16:creationId xmlns:a16="http://schemas.microsoft.com/office/drawing/2014/main" id="{69CE23B2-4107-4CE5-16BC-2F5C1F4E3023}"/>
                </a:ext>
              </a:extLst>
            </p:cNvPr>
            <p:cNvSpPr txBox="1"/>
            <p:nvPr/>
          </p:nvSpPr>
          <p:spPr>
            <a:xfrm>
              <a:off x="5803794" y="3657662"/>
              <a:ext cx="947854" cy="16927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500" dirty="0"/>
                <a:t>Post Screening Storage Tanks</a:t>
              </a:r>
            </a:p>
          </p:txBody>
        </p:sp>
        <p:sp>
          <p:nvSpPr>
            <p:cNvPr id="1033" name="Flowchart: Or 1032">
              <a:extLst>
                <a:ext uri="{FF2B5EF4-FFF2-40B4-BE49-F238E27FC236}">
                  <a16:creationId xmlns:a16="http://schemas.microsoft.com/office/drawing/2014/main" id="{13E3F470-0C6E-698D-B79F-8DAC0F09EB0A}"/>
                </a:ext>
              </a:extLst>
            </p:cNvPr>
            <p:cNvSpPr/>
            <p:nvPr/>
          </p:nvSpPr>
          <p:spPr>
            <a:xfrm>
              <a:off x="5704729" y="3663391"/>
              <a:ext cx="161165" cy="161165"/>
            </a:xfrm>
            <a:prstGeom prst="flowChar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962"/>
            </a:p>
          </p:txBody>
        </p:sp>
        <p:sp>
          <p:nvSpPr>
            <p:cNvPr id="1046" name="Flowchart: Or 1045">
              <a:extLst>
                <a:ext uri="{FF2B5EF4-FFF2-40B4-BE49-F238E27FC236}">
                  <a16:creationId xmlns:a16="http://schemas.microsoft.com/office/drawing/2014/main" id="{2EF85E90-FAED-F82F-7C2D-D550682FA0D9}"/>
                </a:ext>
              </a:extLst>
            </p:cNvPr>
            <p:cNvSpPr/>
            <p:nvPr/>
          </p:nvSpPr>
          <p:spPr>
            <a:xfrm>
              <a:off x="6540209" y="3910674"/>
              <a:ext cx="161165" cy="161165"/>
            </a:xfrm>
            <a:prstGeom prst="flowChar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962"/>
            </a:p>
          </p:txBody>
        </p:sp>
        <p:sp>
          <p:nvSpPr>
            <p:cNvPr id="1047" name="Flowchart: Or 1046">
              <a:extLst>
                <a:ext uri="{FF2B5EF4-FFF2-40B4-BE49-F238E27FC236}">
                  <a16:creationId xmlns:a16="http://schemas.microsoft.com/office/drawing/2014/main" id="{31D5832E-4163-B890-DB71-6E27F319FB97}"/>
                </a:ext>
              </a:extLst>
            </p:cNvPr>
            <p:cNvSpPr/>
            <p:nvPr/>
          </p:nvSpPr>
          <p:spPr>
            <a:xfrm>
              <a:off x="2221300" y="2826552"/>
              <a:ext cx="161165" cy="161165"/>
            </a:xfrm>
            <a:prstGeom prst="flowChar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962"/>
            </a:p>
          </p:txBody>
        </p:sp>
        <p:sp>
          <p:nvSpPr>
            <p:cNvPr id="1048" name="Flowchart: Or 1047">
              <a:extLst>
                <a:ext uri="{FF2B5EF4-FFF2-40B4-BE49-F238E27FC236}">
                  <a16:creationId xmlns:a16="http://schemas.microsoft.com/office/drawing/2014/main" id="{6949AEDD-C312-0164-7EA5-AA7CDC35DB7A}"/>
                </a:ext>
              </a:extLst>
            </p:cNvPr>
            <p:cNvSpPr/>
            <p:nvPr/>
          </p:nvSpPr>
          <p:spPr>
            <a:xfrm>
              <a:off x="5934683" y="5600488"/>
              <a:ext cx="161165" cy="161165"/>
            </a:xfrm>
            <a:prstGeom prst="flowChar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962"/>
            </a:p>
          </p:txBody>
        </p:sp>
        <p:sp>
          <p:nvSpPr>
            <p:cNvPr id="1051" name="TextBox 1050">
              <a:extLst>
                <a:ext uri="{FF2B5EF4-FFF2-40B4-BE49-F238E27FC236}">
                  <a16:creationId xmlns:a16="http://schemas.microsoft.com/office/drawing/2014/main" id="{1EF48B84-98BD-2625-EF17-28FBAF069537}"/>
                </a:ext>
              </a:extLst>
            </p:cNvPr>
            <p:cNvSpPr txBox="1"/>
            <p:nvPr/>
          </p:nvSpPr>
          <p:spPr>
            <a:xfrm>
              <a:off x="6015671" y="4870087"/>
              <a:ext cx="618726" cy="38864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en-GB" sz="643" dirty="0"/>
                <a:t>Post digestion Storage Tank</a:t>
              </a:r>
            </a:p>
          </p:txBody>
        </p:sp>
        <p:sp>
          <p:nvSpPr>
            <p:cNvPr id="1052" name="TextBox 1051">
              <a:extLst>
                <a:ext uri="{FF2B5EF4-FFF2-40B4-BE49-F238E27FC236}">
                  <a16:creationId xmlns:a16="http://schemas.microsoft.com/office/drawing/2014/main" id="{FBF6A3ED-B482-E663-B31B-E9A8F6A9EB78}"/>
                </a:ext>
              </a:extLst>
            </p:cNvPr>
            <p:cNvSpPr txBox="1"/>
            <p:nvPr/>
          </p:nvSpPr>
          <p:spPr>
            <a:xfrm>
              <a:off x="6002064" y="4191199"/>
              <a:ext cx="618726" cy="17717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en-GB" sz="500" dirty="0"/>
                <a:t>Thickened sludge storage tank</a:t>
              </a:r>
            </a:p>
          </p:txBody>
        </p:sp>
        <p:sp>
          <p:nvSpPr>
            <p:cNvPr id="1053" name="Flowchart: Or 1052">
              <a:extLst>
                <a:ext uri="{FF2B5EF4-FFF2-40B4-BE49-F238E27FC236}">
                  <a16:creationId xmlns:a16="http://schemas.microsoft.com/office/drawing/2014/main" id="{1FAC949E-8580-D665-D552-7F5F15FEEE94}"/>
                </a:ext>
              </a:extLst>
            </p:cNvPr>
            <p:cNvSpPr/>
            <p:nvPr/>
          </p:nvSpPr>
          <p:spPr>
            <a:xfrm>
              <a:off x="6560228" y="4190127"/>
              <a:ext cx="161165" cy="161165"/>
            </a:xfrm>
            <a:prstGeom prst="flowChar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962"/>
            </a:p>
          </p:txBody>
        </p:sp>
        <p:grpSp>
          <p:nvGrpSpPr>
            <p:cNvPr id="1059" name="Group 1058">
              <a:extLst>
                <a:ext uri="{FF2B5EF4-FFF2-40B4-BE49-F238E27FC236}">
                  <a16:creationId xmlns:a16="http://schemas.microsoft.com/office/drawing/2014/main" id="{B6857FF0-045C-344A-A7EE-4179B484F01A}"/>
                </a:ext>
              </a:extLst>
            </p:cNvPr>
            <p:cNvGrpSpPr/>
            <p:nvPr/>
          </p:nvGrpSpPr>
          <p:grpSpPr>
            <a:xfrm>
              <a:off x="6048221" y="2601968"/>
              <a:ext cx="823374" cy="347618"/>
              <a:chOff x="6339765" y="2070244"/>
              <a:chExt cx="1152724" cy="486665"/>
            </a:xfrm>
          </p:grpSpPr>
          <p:sp>
            <p:nvSpPr>
              <p:cNvPr id="1054" name="TextBox 1053">
                <a:extLst>
                  <a:ext uri="{FF2B5EF4-FFF2-40B4-BE49-F238E27FC236}">
                    <a16:creationId xmlns:a16="http://schemas.microsoft.com/office/drawing/2014/main" id="{AFF9E5F7-58D5-8021-B28D-EDD37A3A0A89}"/>
                  </a:ext>
                </a:extLst>
              </p:cNvPr>
              <p:cNvSpPr txBox="1"/>
              <p:nvPr/>
            </p:nvSpPr>
            <p:spPr>
              <a:xfrm>
                <a:off x="6406947" y="2319921"/>
                <a:ext cx="1085542" cy="2369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500" dirty="0"/>
                  <a:t>Sludge Reception Tank</a:t>
                </a:r>
              </a:p>
            </p:txBody>
          </p:sp>
          <p:cxnSp>
            <p:nvCxnSpPr>
              <p:cNvPr id="1055" name="Straight Arrow Connector 1054">
                <a:extLst>
                  <a:ext uri="{FF2B5EF4-FFF2-40B4-BE49-F238E27FC236}">
                    <a16:creationId xmlns:a16="http://schemas.microsoft.com/office/drawing/2014/main" id="{02FE115C-26A3-44DD-0632-8F9AB6987D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1570" y="2070244"/>
                <a:ext cx="0" cy="233881"/>
              </a:xfrm>
              <a:prstGeom prst="straightConnector1">
                <a:avLst/>
              </a:prstGeom>
              <a:ln w="19050">
                <a:solidFill>
                  <a:srgbClr val="E76D0D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7" name="Flowchart: Or 1056">
                <a:extLst>
                  <a:ext uri="{FF2B5EF4-FFF2-40B4-BE49-F238E27FC236}">
                    <a16:creationId xmlns:a16="http://schemas.microsoft.com/office/drawing/2014/main" id="{EEF777F9-50B8-B58B-15C2-D25AD0E02025}"/>
                  </a:ext>
                </a:extLst>
              </p:cNvPr>
              <p:cNvSpPr/>
              <p:nvPr/>
            </p:nvSpPr>
            <p:spPr>
              <a:xfrm>
                <a:off x="6339765" y="2328576"/>
                <a:ext cx="175500" cy="175500"/>
              </a:xfrm>
              <a:prstGeom prst="flowChar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962"/>
              </a:p>
            </p:txBody>
          </p:sp>
        </p:grpSp>
        <p:sp>
          <p:nvSpPr>
            <p:cNvPr id="1062" name="TextBox 1061">
              <a:extLst>
                <a:ext uri="{FF2B5EF4-FFF2-40B4-BE49-F238E27FC236}">
                  <a16:creationId xmlns:a16="http://schemas.microsoft.com/office/drawing/2014/main" id="{DE3B61DF-D2B3-0FBC-57EB-7AD0432668E0}"/>
                </a:ext>
              </a:extLst>
            </p:cNvPr>
            <p:cNvSpPr txBox="1"/>
            <p:nvPr/>
          </p:nvSpPr>
          <p:spPr>
            <a:xfrm>
              <a:off x="2361181" y="2987336"/>
              <a:ext cx="695567" cy="64446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txBody>
            <a:bodyPr wrap="square" tIns="0" rtlCol="0">
              <a:noAutofit/>
            </a:bodyPr>
            <a:lstStyle/>
            <a:p>
              <a:pPr algn="ctr"/>
              <a:r>
                <a:rPr lang="en-GB" sz="500" dirty="0"/>
                <a:t>Return Liquors Well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71A0B07-E45D-C41F-A733-D7C916ADE6A7}"/>
                </a:ext>
              </a:extLst>
            </p:cNvPr>
            <p:cNvSpPr/>
            <p:nvPr/>
          </p:nvSpPr>
          <p:spPr>
            <a:xfrm>
              <a:off x="7265416" y="5680105"/>
              <a:ext cx="1090176" cy="5667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50" dirty="0"/>
                <a:t>Temporary Storage  of sludge cake (raw or digested)</a:t>
              </a:r>
            </a:p>
            <a:p>
              <a:pPr algn="ctr"/>
              <a:r>
                <a:rPr lang="en-GB" sz="750" dirty="0"/>
                <a:t>(separate waste activity)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8437625C-1997-37D7-25E1-823CF907CE96}"/>
                </a:ext>
              </a:extLst>
            </p:cNvPr>
            <p:cNvCxnSpPr/>
            <p:nvPr/>
          </p:nvCxnSpPr>
          <p:spPr>
            <a:xfrm flipH="1">
              <a:off x="6489601" y="5982968"/>
              <a:ext cx="120614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Flowchart: Or 7">
              <a:extLst>
                <a:ext uri="{FF2B5EF4-FFF2-40B4-BE49-F238E27FC236}">
                  <a16:creationId xmlns:a16="http://schemas.microsoft.com/office/drawing/2014/main" id="{BD53D8E2-1AF7-F5CD-7F84-1305EE833313}"/>
                </a:ext>
              </a:extLst>
            </p:cNvPr>
            <p:cNvSpPr/>
            <p:nvPr/>
          </p:nvSpPr>
          <p:spPr>
            <a:xfrm>
              <a:off x="1659682" y="525901"/>
              <a:ext cx="161165" cy="161165"/>
            </a:xfrm>
            <a:prstGeom prst="flowChar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962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1750790-C70F-B213-41CB-ABA58AE7B655}"/>
                </a:ext>
              </a:extLst>
            </p:cNvPr>
            <p:cNvSpPr txBox="1"/>
            <p:nvPr/>
          </p:nvSpPr>
          <p:spPr>
            <a:xfrm>
              <a:off x="1814506" y="486093"/>
              <a:ext cx="699730" cy="3561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57" dirty="0"/>
                <a:t>Connected to OCU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8022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lowchart: Or 25">
            <a:extLst>
              <a:ext uri="{FF2B5EF4-FFF2-40B4-BE49-F238E27FC236}">
                <a16:creationId xmlns:a16="http://schemas.microsoft.com/office/drawing/2014/main" id="{4065C37D-FA7B-9A3E-2B85-2B34E61E31A0}"/>
              </a:ext>
            </a:extLst>
          </p:cNvPr>
          <p:cNvSpPr/>
          <p:nvPr/>
        </p:nvSpPr>
        <p:spPr>
          <a:xfrm>
            <a:off x="3751354" y="2883258"/>
            <a:ext cx="161165" cy="161165"/>
          </a:xfrm>
          <a:prstGeom prst="flowChartOr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2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638ACD6-213E-6666-A77C-CB48E2256743}"/>
              </a:ext>
            </a:extLst>
          </p:cNvPr>
          <p:cNvSpPr txBox="1"/>
          <p:nvPr/>
        </p:nvSpPr>
        <p:spPr>
          <a:xfrm>
            <a:off x="3906179" y="2843450"/>
            <a:ext cx="699730" cy="356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7" dirty="0"/>
              <a:t>Connected to OCU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31C1927-F6FD-005A-FC27-8E62E2655279}"/>
              </a:ext>
            </a:extLst>
          </p:cNvPr>
          <p:cNvSpPr/>
          <p:nvPr/>
        </p:nvSpPr>
        <p:spPr>
          <a:xfrm>
            <a:off x="5671259" y="2584496"/>
            <a:ext cx="941431" cy="53319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57" dirty="0">
                <a:solidFill>
                  <a:schemeClr val="tx1"/>
                </a:solidFill>
              </a:rPr>
              <a:t>Digested Sludge</a:t>
            </a:r>
          </a:p>
          <a:p>
            <a:pPr algn="ctr"/>
            <a:r>
              <a:rPr lang="en-GB" sz="857" dirty="0">
                <a:solidFill>
                  <a:schemeClr val="tx1"/>
                </a:solidFill>
              </a:rPr>
              <a:t>(separate waste activity)</a:t>
            </a:r>
          </a:p>
          <a:p>
            <a:pPr algn="ctr"/>
            <a:r>
              <a:rPr lang="en-GB" sz="857" dirty="0">
                <a:solidFill>
                  <a:schemeClr val="tx1"/>
                </a:solidFill>
              </a:rPr>
              <a:t>19 06 06</a:t>
            </a:r>
          </a:p>
        </p:txBody>
      </p: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F367C8D6-0FB3-8F94-6C94-F7168D765D1E}"/>
              </a:ext>
            </a:extLst>
          </p:cNvPr>
          <p:cNvCxnSpPr>
            <a:cxnSpLocks/>
            <a:stCxn id="28" idx="2"/>
          </p:cNvCxnSpPr>
          <p:nvPr/>
        </p:nvCxnSpPr>
        <p:spPr>
          <a:xfrm rot="5400000">
            <a:off x="3499764" y="1098101"/>
            <a:ext cx="622628" cy="466179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7321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oject Document" ma:contentTypeID="0x0101007BD61AFCC8A643B8924AB3F7EE182601020096E189CB79828E4BAF77F4BC944946F3" ma:contentTypeVersion="32" ma:contentTypeDescription="Base content type for project documents" ma:contentTypeScope="" ma:versionID="4d995920ccdcbfdf2d3e89e7dcc01bf1">
  <xsd:schema xmlns:xsd="http://www.w3.org/2001/XMLSchema" xmlns:xs="http://www.w3.org/2001/XMLSchema" xmlns:p="http://schemas.microsoft.com/office/2006/metadata/properties" xmlns:ns1="http://schemas.microsoft.com/sharepoint/v3" xmlns:ns2="980b2c76-4eb4-4926-991a-bb246786b55e" xmlns:ns3="8043c280-e672-43f5-886c-af9cae53c7c4" targetNamespace="http://schemas.microsoft.com/office/2006/metadata/properties" ma:root="true" ma:fieldsID="33d9b16098e080950f543e12b9480de2" ns1:_="" ns2:_="" ns3:_="">
    <xsd:import namespace="http://schemas.microsoft.com/sharepoint/v3"/>
    <xsd:import namespace="980b2c76-4eb4-4926-991a-bb246786b55e"/>
    <xsd:import namespace="8043c280-e672-43f5-886c-af9cae53c7c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TaxKeywordTaxHTField" minOccurs="0"/>
                <xsd:element ref="ns1:AverageRating" minOccurs="0"/>
                <xsd:element ref="ns1:RatingCount" minOccurs="0"/>
                <xsd:element ref="ns1:RatedBy" minOccurs="0"/>
                <xsd:element ref="ns1:Ratings" minOccurs="0"/>
                <xsd:element ref="ns1:LikesCount" minOccurs="0"/>
                <xsd:element ref="ns1:LikedBy" minOccurs="0"/>
                <xsd:element ref="ns2:LastDateSharedToProjectMemory" minOccurs="0"/>
                <xsd:element ref="ns2:LastVersionSharedToProjectMemory" minOccurs="0"/>
                <xsd:element ref="ns2:MMSourceID" minOccurs="0"/>
                <xsd:element ref="ns3:DocumentDescription" minOccurs="0"/>
                <xsd:element ref="ns3:DocumentStatusCode" minOccurs="0"/>
                <xsd:element ref="ns3:DocumentRevisionCode" minOccurs="0"/>
                <xsd:element ref="ns3:MM_CheckApproveStatus" minOccurs="0"/>
                <xsd:element ref="ns3:MM_CheckApprove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5" nillable="true" ma:displayName="Rating (0-5)" ma:decimals="2" ma:description="Average value of all the ratings that have been submitted" ma:internalName="AverageRating" ma:readOnly="true">
      <xsd:simpleType>
        <xsd:restriction base="dms:Number"/>
      </xsd:simpleType>
    </xsd:element>
    <xsd:element name="RatingCount" ma:index="16" nillable="true" ma:displayName="Number of Ratings" ma:decimals="0" ma:description="Number of ratings submitted" ma:internalName="RatingCount" ma:readOnly="true">
      <xsd:simpleType>
        <xsd:restriction base="dms:Number"/>
      </xsd:simpleType>
    </xsd:element>
    <xsd:element name="RatedBy" ma:index="17" nillable="true" ma:displayName="Rated By" ma:description="Users rated the item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18" nillable="true" ma:displayName="User ratings" ma:description="User ratings for the item" ma:hidden="true" ma:internalName="Ratings">
      <xsd:simpleType>
        <xsd:restriction base="dms:Note"/>
      </xsd:simpleType>
    </xsd:element>
    <xsd:element name="LikesCount" ma:index="19" nillable="true" ma:displayName="Number of Likes" ma:internalName="LikesCount">
      <xsd:simpleType>
        <xsd:restriction base="dms:Unknown"/>
      </xsd:simpleType>
    </xsd:element>
    <xsd:element name="LikedBy" ma:index="20" nillable="true" ma:displayName="Liked By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0b2c76-4eb4-4926-991a-bb246786b55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1" nillable="true" ma:displayName="Taxonomy Catch All Column" ma:hidden="true" ma:list="{743cda4e-8eab-4617-88b1-8b49cd42232e}" ma:internalName="TaxCatchAll" ma:showField="CatchAllData" ma:web="1c0d5c2c-8026-4cf1-8fb7-a78e42e379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743cda4e-8eab-4617-88b1-8b49cd42232e}" ma:internalName="TaxCatchAllLabel" ma:readOnly="true" ma:showField="CatchAllDataLabel" ma:web="1c0d5c2c-8026-4cf1-8fb7-a78e42e379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3bee4c5c-8f43-4f7f-9637-07f983ecca3d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LastDateSharedToProjectMemory" ma:index="21" nillable="true" ma:displayName="Last Shared To Project Memory" ma:format="DateTime" ma:internalName="LastDateSharedToProjectMemory" ma:readOnly="false">
      <xsd:simpleType>
        <xsd:restriction base="dms:DateTime"/>
      </xsd:simpleType>
    </xsd:element>
    <xsd:element name="LastVersionSharedToProjectMemory" ma:index="22" nillable="true" ma:displayName="Last Version Shared To Project Memory" ma:internalName="LastVersionSharedToProjectMemory" ma:readOnly="false">
      <xsd:simpleType>
        <xsd:restriction base="dms:Text">
          <xsd:maxLength value="255"/>
        </xsd:restriction>
      </xsd:simpleType>
    </xsd:element>
    <xsd:element name="MMSourceID" ma:index="23" nillable="true" ma:displayName="MM Source ID" ma:description="Used for source searches" ma:internalName="MMSourceID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43c280-e672-43f5-886c-af9cae53c7c4" elementFormDefault="qualified">
    <xsd:import namespace="http://schemas.microsoft.com/office/2006/documentManagement/types"/>
    <xsd:import namespace="http://schemas.microsoft.com/office/infopath/2007/PartnerControls"/>
    <xsd:element name="DocumentDescription" ma:index="24" nillable="true" ma:displayName="Document Description" ma:internalName="DocumentDescription">
      <xsd:simpleType>
        <xsd:restriction base="dms:Note">
          <xsd:maxLength value="255"/>
        </xsd:restriction>
      </xsd:simpleType>
    </xsd:element>
    <xsd:element name="DocumentStatusCode" ma:index="25" nillable="true" ma:displayName="Status Code" ma:default="S0 - Work in Progress" ma:internalName="DocumentStatusCode">
      <xsd:simpleType>
        <xsd:restriction base="dms:Text">
          <xsd:maxLength value="255"/>
        </xsd:restriction>
      </xsd:simpleType>
    </xsd:element>
    <xsd:element name="DocumentRevisionCode" ma:index="26" nillable="true" ma:displayName="Revision" ma:default="P01.01" ma:internalName="DocumentRevisionCode">
      <xsd:simpleType>
        <xsd:restriction base="dms:Text">
          <xsd:maxLength value="255"/>
        </xsd:restriction>
      </xsd:simpleType>
    </xsd:element>
    <xsd:element name="MM_CheckApproveStatus" ma:index="27" nillable="true" ma:displayName="Check &amp; approve" ma:description="Document Action Check &amp; Approve status" ma:internalName="MM_CheckApproveStatus">
      <xsd:simpleType>
        <xsd:restriction base="dms:Text">
          <xsd:maxLength value="255"/>
        </xsd:restriction>
      </xsd:simpleType>
    </xsd:element>
    <xsd:element name="MM_CheckApproveVersion" ma:index="28" nillable="true" ma:displayName="Check &amp; approve version" ma:description="Document Action Check &amp; Approve version" ma:internalName="MM_CheckApproveVersion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ermit File" ma:contentTypeID="0x0101000E9AD557692E154F9D2697C8C6432F7600F36F633FE9FB4F46BF1F48F67E6435FB" ma:contentTypeVersion="48" ma:contentTypeDescription="Create a new document." ma:contentTypeScope="" ma:versionID="7965f1ad880bf1d6ee45a00772b033e1">
  <xsd:schema xmlns:xsd="http://www.w3.org/2001/XMLSchema" xmlns:xs="http://www.w3.org/2001/XMLSchema" xmlns:p="http://schemas.microsoft.com/office/2006/metadata/properties" xmlns:ns2="dbe221e7-66db-4bdb-a92c-aa517c005f15" xmlns:ns3="662745e8-e224-48e8-a2e3-254862b8c2f5" xmlns:ns4="eebef177-55b5-4448-a5fb-28ea454417ee" xmlns:ns5="5ffd8e36-f429-4edc-ab50-c5be84842779" xmlns:ns6="5cc6c8e1-61f0-4421-8ec4-372bcd4e7399" targetNamespace="http://schemas.microsoft.com/office/2006/metadata/properties" ma:root="true" ma:fieldsID="c991405dccf951bdf59eb839ef71d643" ns2:_="" ns3:_="" ns4:_="" ns5:_="" ns6:_="">
    <xsd:import namespace="dbe221e7-66db-4bdb-a92c-aa517c005f15"/>
    <xsd:import namespace="662745e8-e224-48e8-a2e3-254862b8c2f5"/>
    <xsd:import namespace="eebef177-55b5-4448-a5fb-28ea454417ee"/>
    <xsd:import namespace="5ffd8e36-f429-4edc-ab50-c5be84842779"/>
    <xsd:import namespace="5cc6c8e1-61f0-4421-8ec4-372bcd4e7399"/>
    <xsd:element name="properties">
      <xsd:complexType>
        <xsd:sequence>
          <xsd:element name="documentManagement">
            <xsd:complexType>
              <xsd:all>
                <xsd:element ref="ns2:d3564be703db47eda46ec138bc1ba091" minOccurs="0"/>
                <xsd:element ref="ns3:TaxCatchAll" minOccurs="0"/>
                <xsd:element ref="ns3:TaxCatchAllLabel" minOccurs="0"/>
                <xsd:element ref="ns4:DocumentDate"/>
                <xsd:element ref="ns4:EAReceivedDate"/>
                <xsd:element ref="ns4:ExternalAuthor"/>
                <xsd:element ref="ns2:c52c737aaa794145b5e1ab0b33580095" minOccurs="0"/>
                <xsd:element ref="ns2:ncb1594ff73b435992550f571a78c184" minOccurs="0"/>
                <xsd:element ref="ns2:p517ccc45a7e4674ae144f9410147bb3" minOccurs="0"/>
                <xsd:element ref="ns2:f91636ce86a943e5a85e589048b494b2" minOccurs="0"/>
                <xsd:element ref="ns4:PermitNumber"/>
                <xsd:element ref="ns4:OtherReference" minOccurs="0"/>
                <xsd:element ref="ns4:EPRNumber" minOccurs="0"/>
                <xsd:element ref="ns4:Customer_x002f_OperatorName"/>
                <xsd:element ref="ns4:SiteName"/>
                <xsd:element ref="ns4:FacilityAddress"/>
                <xsd:element ref="ns4:FacilityAddressPostcode"/>
                <xsd:element ref="ns2:ga477587807b4e8dbd9d142e03c014fa" minOccurs="0"/>
                <xsd:element ref="ns2:la34db7254a948be973d9738b9f07ba7" minOccurs="0"/>
                <xsd:element ref="ns2:bf174f8632e04660b372cf372c1956fe" minOccurs="0"/>
                <xsd:element ref="ns2:mb0b523b12654e57a98fd73f451222f6" minOccurs="0"/>
                <xsd:element ref="ns4:CessationDate" minOccurs="0"/>
                <xsd:element ref="ns4:NationalSecurity" minOccurs="0"/>
                <xsd:element ref="ns2:ed3cfd1978f244c4af5dc9d642a18018" minOccurs="0"/>
                <xsd:element ref="ns4:CurrentPermit" minOccurs="0"/>
                <xsd:element ref="ns5:EventLink" minOccurs="0"/>
                <xsd:element ref="ns2:m63bd5d2e6554c968a3f4ff9289590fe" minOccurs="0"/>
                <xsd:element ref="ns2:d22401b98bfe4ec6b8dacbec81c66a1e" minOccurs="0"/>
                <xsd:element ref="ns6:MediaServiceMetadata" minOccurs="0"/>
                <xsd:element ref="ns6:MediaServiceFastMetadata" minOccurs="0"/>
                <xsd:element ref="ns6:MediaServiceAutoTags" minOccurs="0"/>
                <xsd:element ref="ns6:MediaServiceOCR" minOccurs="0"/>
                <xsd:element ref="ns6:MediaServiceGenerationTime" minOccurs="0"/>
                <xsd:element ref="ns6:MediaServiceEventHashCode" minOccurs="0"/>
                <xsd:element ref="ns6:MediaServiceDateTaken" minOccurs="0"/>
                <xsd:element ref="ns6:MediaServiceAutoKeyPoints" minOccurs="0"/>
                <xsd:element ref="ns6:MediaServiceKeyPoints" minOccurs="0"/>
                <xsd:element ref="ns6:MediaServiceLocation" minOccurs="0"/>
                <xsd:element ref="ns6:MediaLengthInSeconds" minOccurs="0"/>
                <xsd:element ref="ns6:lcf76f155ced4ddcb4097134ff3c332f" minOccurs="0"/>
                <xsd:element ref="ns2:SharedWithUsers" minOccurs="0"/>
                <xsd:element ref="ns2:SharedWithDetails" minOccurs="0"/>
                <xsd:element ref="ns6:_Flow_SignoffStatus" minOccurs="0"/>
                <xsd:element ref="ns6:MediaServiceObjectDetectorVersions" minOccurs="0"/>
                <xsd:element ref="ns6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e221e7-66db-4bdb-a92c-aa517c005f15" elementFormDefault="qualified">
    <xsd:import namespace="http://schemas.microsoft.com/office/2006/documentManagement/types"/>
    <xsd:import namespace="http://schemas.microsoft.com/office/infopath/2007/PartnerControls"/>
    <xsd:element name="d3564be703db47eda46ec138bc1ba091" ma:index="8" ma:taxonomy="true" ma:internalName="d3564be703db47eda46ec138bc1ba091" ma:taxonomyFieldName="ActivityGrouping" ma:displayName="Activity Grouping" ma:default="1;#Unassigned|cb01650a-31a4-4ad3-af7c-01edd0cc5fa8" ma:fieldId="{d3564be7-03db-47ed-a46e-c138bc1ba091}" ma:sspId="d1117845-93f6-4da3-abaa-fcb4fa669c78" ma:termSetId="c26d6a6f-914d-4d0c-bc0a-7a709b431a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52c737aaa794145b5e1ab0b33580095" ma:index="15" ma:taxonomy="true" ma:internalName="c52c737aaa794145b5e1ab0b33580095" ma:taxonomyFieldName="DisclosureStatus" ma:displayName="Disclosure Status" ma:fieldId="{c52c737a-aa79-4145-b5e1-ab0b33580095}" ma:sspId="d1117845-93f6-4da3-abaa-fcb4fa669c78" ma:termSetId="be5a9b7f-442f-4603-a8b8-76f5f1ec70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cb1594ff73b435992550f571a78c184" ma:index="17" ma:taxonomy="true" ma:internalName="ncb1594ff73b435992550f571a78c184" ma:taxonomyFieldName="Regime" ma:displayName="Regime" ma:fieldId="{7cb1594f-f73b-4359-9255-0f571a78c184}" ma:taxonomyMulti="true" ma:sspId="d1117845-93f6-4da3-abaa-fcb4fa669c78" ma:termSetId="79e1bcb8-4c43-4df4-ad15-4ec7b927a84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517ccc45a7e4674ae144f9410147bb3" ma:index="19" ma:taxonomy="true" ma:internalName="p517ccc45a7e4674ae144f9410147bb3" ma:taxonomyFieldName="RegulatedActivityClass" ma:displayName="Regulated Activity Class" ma:fieldId="{9517ccc4-5a7e-4674-ae14-4f9410147bb3}" ma:taxonomyMulti="true" ma:sspId="d1117845-93f6-4da3-abaa-fcb4fa669c78" ma:termSetId="41ee975a-727d-4c90-bb75-bfa3c8eb72d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1636ce86a943e5a85e589048b494b2" ma:index="21" nillable="true" ma:taxonomy="true" ma:internalName="f91636ce86a943e5a85e589048b494b2" ma:taxonomyFieldName="RegulatedActivitySub_x002d_Class" ma:displayName="Regulated Activity Sub-Class" ma:fieldId="{f91636ce-86a9-43e5-a85e-589048b494b2}" ma:taxonomyMulti="true" ma:sspId="d1117845-93f6-4da3-abaa-fcb4fa669c78" ma:termSetId="3c5ee371-f842-4910-b55e-fca1c7c0857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a477587807b4e8dbd9d142e03c014fa" ma:index="30" nillable="true" ma:taxonomy="true" ma:internalName="ga477587807b4e8dbd9d142e03c014fa" ma:taxonomyFieldName="Catchment" ma:displayName="Catchment" ma:fieldId="{0a477587-807b-4e8d-bd9d-142e03c014fa}" ma:sspId="d1117845-93f6-4da3-abaa-fcb4fa669c78" ma:termSetId="a3d7cc5e-3544-4097-ac09-3626e2dfc58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a34db7254a948be973d9738b9f07ba7" ma:index="32" ma:taxonomy="true" ma:internalName="la34db7254a948be973d9738b9f07ba7" ma:taxonomyFieldName="TypeofPermit" ma:displayName="Type of Permit" ma:default="48;#N/A - Do not select for New Permits|0430e4c2-ee0a-4b2d-9af6-df735aafbcb2" ma:fieldId="{5a34db72-54a9-48be-973d-9738b9f07ba7}" ma:taxonomyMulti="true" ma:sspId="d1117845-93f6-4da3-abaa-fcb4fa669c78" ma:termSetId="7d47b671-38b6-4716-ba29-cfb8e9b10e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f174f8632e04660b372cf372c1956fe" ma:index="34" nillable="true" ma:taxonomy="true" ma:internalName="bf174f8632e04660b372cf372c1956fe" ma:taxonomyFieldName="StandardRulesID" ma:displayName="StandardRulesID" ma:fieldId="{bf174f86-32e0-4660-b372-cf372c1956fe}" ma:taxonomyMulti="true" ma:sspId="d1117845-93f6-4da3-abaa-fcb4fa669c78" ma:termSetId="8e138792-83d5-43de-b6e8-7ca5b827ccd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b0b523b12654e57a98fd73f451222f6" ma:index="36" nillable="true" ma:taxonomy="true" ma:internalName="mb0b523b12654e57a98fd73f451222f6" ma:taxonomyFieldName="CessationStatus" ma:displayName="Cessation Status" ma:fieldId="{6b0b523b-1265-4e57-a98f-d73f451222f6}" ma:sspId="d1117845-93f6-4da3-abaa-fcb4fa669c78" ma:termSetId="8efff926-82ca-4afb-81c6-bc22e4acfd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3cfd1978f244c4af5dc9d642a18018" ma:index="40" nillable="true" ma:taxonomy="true" ma:internalName="ed3cfd1978f244c4af5dc9d642a18018" ma:taxonomyFieldName="MajorProjectID" ma:displayName="Major Project ID" ma:fieldId="{ed3cfd19-78f2-44c4-af5d-c9d642a18018}" ma:sspId="d1117845-93f6-4da3-abaa-fcb4fa669c78" ma:termSetId="d4a353e3-1bf8-453f-805b-242d6a6db91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63bd5d2e6554c968a3f4ff9289590fe" ma:index="44" nillable="true" ma:taxonomy="true" ma:internalName="m63bd5d2e6554c968a3f4ff9289590fe" ma:taxonomyFieldName="EventType1" ma:displayName="Event Type" ma:readOnly="false" ma:fieldId="{663bd5d2-e655-4c96-8a3f-4ff9289590fe}" ma:sspId="d1117845-93f6-4da3-abaa-fcb4fa669c78" ma:termSetId="6eb2a3b8-caae-450e-a142-afb8c0df352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22401b98bfe4ec6b8dacbec81c66a1e" ma:index="46" nillable="true" ma:taxonomy="true" ma:internalName="d22401b98bfe4ec6b8dacbec81c66a1e" ma:taxonomyFieldName="PermitDocumentType" ma:displayName="Permit Document Type" ma:readOnly="false" ma:fieldId="{d22401b9-8bfe-4ec6-b8da-cbec81c66a1e}" ma:sspId="d1117845-93f6-4da3-abaa-fcb4fa669c78" ma:termSetId="1e9654a3-ed8b-47e0-af9b-cd306150e83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6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6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2745e8-e224-48e8-a2e3-254862b8c2f5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543e4e61-1be0-4b06-bd98-8598df83c830}" ma:internalName="TaxCatchAll" ma:showField="CatchAllData" ma:web="dbe221e7-66db-4bdb-a92c-aa517c005f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543e4e61-1be0-4b06-bd98-8598df83c830}" ma:internalName="TaxCatchAllLabel" ma:readOnly="true" ma:showField="CatchAllDataLabel" ma:web="dbe221e7-66db-4bdb-a92c-aa517c005f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bef177-55b5-4448-a5fb-28ea454417ee" elementFormDefault="qualified">
    <xsd:import namespace="http://schemas.microsoft.com/office/2006/documentManagement/types"/>
    <xsd:import namespace="http://schemas.microsoft.com/office/infopath/2007/PartnerControls"/>
    <xsd:element name="DocumentDate" ma:index="12" ma:displayName="Document Date" ma:format="DateOnly" ma:internalName="DocumentDate">
      <xsd:simpleType>
        <xsd:restriction base="dms:DateTime"/>
      </xsd:simpleType>
    </xsd:element>
    <xsd:element name="EAReceivedDate" ma:index="13" ma:displayName="Received Date" ma:format="DateOnly" ma:internalName="EAReceivedDate">
      <xsd:simpleType>
        <xsd:restriction base="dms:DateTime"/>
      </xsd:simpleType>
    </xsd:element>
    <xsd:element name="ExternalAuthor" ma:index="14" ma:displayName="Document Author" ma:internalName="ExternalAuthor">
      <xsd:simpleType>
        <xsd:restriction base="dms:Text">
          <xsd:maxLength value="255"/>
        </xsd:restriction>
      </xsd:simpleType>
    </xsd:element>
    <xsd:element name="PermitNumber" ma:index="23" ma:displayName="Permit Number" ma:internalName="PermitNumber">
      <xsd:simpleType>
        <xsd:restriction base="dms:Text">
          <xsd:maxLength value="255"/>
        </xsd:restriction>
      </xsd:simpleType>
    </xsd:element>
    <xsd:element name="OtherReference" ma:index="24" nillable="true" ma:displayName="Other Reference" ma:internalName="OtherReference">
      <xsd:simpleType>
        <xsd:restriction base="dms:Text">
          <xsd:maxLength value="255"/>
        </xsd:restriction>
      </xsd:simpleType>
    </xsd:element>
    <xsd:element name="EPRNumber" ma:index="25" nillable="true" ma:displayName="EPR Number" ma:internalName="EPRNumber">
      <xsd:simpleType>
        <xsd:restriction base="dms:Text">
          <xsd:maxLength value="255"/>
        </xsd:restriction>
      </xsd:simpleType>
    </xsd:element>
    <xsd:element name="Customer_x002f_OperatorName" ma:index="26" ma:displayName="Customer / Operator Name" ma:internalName="Customer_x002F_OperatorName">
      <xsd:simpleType>
        <xsd:restriction base="dms:Text">
          <xsd:maxLength value="255"/>
        </xsd:restriction>
      </xsd:simpleType>
    </xsd:element>
    <xsd:element name="SiteName" ma:index="27" ma:displayName="Facility Name" ma:internalName="SiteName">
      <xsd:simpleType>
        <xsd:restriction base="dms:Text">
          <xsd:maxLength value="255"/>
        </xsd:restriction>
      </xsd:simpleType>
    </xsd:element>
    <xsd:element name="FacilityAddress" ma:index="28" ma:displayName="Facility Address" ma:internalName="FacilityAddress">
      <xsd:simpleType>
        <xsd:restriction base="dms:Note">
          <xsd:maxLength value="255"/>
        </xsd:restriction>
      </xsd:simpleType>
    </xsd:element>
    <xsd:element name="FacilityAddressPostcode" ma:index="29" ma:displayName="Facility Address Postcode" ma:internalName="FacilityAddressPostcode">
      <xsd:simpleType>
        <xsd:restriction base="dms:Text">
          <xsd:maxLength value="255"/>
        </xsd:restriction>
      </xsd:simpleType>
    </xsd:element>
    <xsd:element name="CessationDate" ma:index="38" nillable="true" ma:displayName="Cessation Date" ma:format="DateOnly" ma:internalName="CessationDate">
      <xsd:simpleType>
        <xsd:restriction base="dms:DateTime"/>
      </xsd:simpleType>
    </xsd:element>
    <xsd:element name="NationalSecurity" ma:index="39" nillable="true" ma:displayName="National Security" ma:default="No" ma:format="Dropdown" ma:internalName="NationalSecurity">
      <xsd:simpleType>
        <xsd:restriction base="dms:Choice">
          <xsd:enumeration value="Yes"/>
          <xsd:enumeration value="No"/>
        </xsd:restriction>
      </xsd:simpleType>
    </xsd:element>
    <xsd:element name="CurrentPermit" ma:index="42" nillable="true" ma:displayName="Current Permit" ma:default="N/A - Do not select for New Permits" ma:format="Dropdown" ma:internalName="CurrentPermit">
      <xsd:simpleType>
        <xsd:restriction base="dms:Choice">
          <xsd:enumeration value="Yes"/>
          <xsd:enumeration value="No"/>
          <xsd:enumeration value="N/A - Do not select for New Permit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fd8e36-f429-4edc-ab50-c5be84842779" elementFormDefault="qualified">
    <xsd:import namespace="http://schemas.microsoft.com/office/2006/documentManagement/types"/>
    <xsd:import namespace="http://schemas.microsoft.com/office/infopath/2007/PartnerControls"/>
    <xsd:element name="EventLink" ma:index="43" nillable="true" ma:displayName="Event Link" ma:internalName="EventLink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c6c8e1-61f0-4421-8ec4-372bcd4e73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4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50" nillable="true" ma:displayName="Tags" ma:internalName="MediaServiceAutoTags" ma:readOnly="true">
      <xsd:simpleType>
        <xsd:restriction base="dms:Text"/>
      </xsd:simpleType>
    </xsd:element>
    <xsd:element name="MediaServiceOCR" ma:index="5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5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5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5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5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5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57" nillable="true" ma:displayName="Location" ma:internalName="MediaServiceLocation" ma:readOnly="true">
      <xsd:simpleType>
        <xsd:restriction base="dms:Text"/>
      </xsd:simpleType>
    </xsd:element>
    <xsd:element name="MediaLengthInSeconds" ma:index="5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60" nillable="true" ma:taxonomy="true" ma:internalName="lcf76f155ced4ddcb4097134ff3c332f" ma:taxonomyFieldName="MediaServiceImageTags" ma:displayName="Image Tags" ma:readOnly="false" ma:fieldId="{5cf76f15-5ced-4ddc-b409-7134ff3c332f}" ma:taxonomyMulti="true" ma:sspId="d1117845-93f6-4da3-abaa-fcb4fa669c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63" nillable="true" ma:displayName="Sign-off status" ma:internalName="Sign_x002d_off_x0020_status">
      <xsd:simpleType>
        <xsd:restriction base="dms:Text"/>
      </xsd:simpleType>
    </xsd:element>
    <xsd:element name="MediaServiceObjectDetectorVersions" ma:index="6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6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2745e8-e224-48e8-a2e3-254862b8c2f5">
      <Value>48</Value>
      <Value>49</Value>
      <Value>14</Value>
      <Value>11</Value>
      <Value>41</Value>
      <Value>40</Value>
    </TaxCatchAll>
    <EAReceivedDate xmlns="eebef177-55b5-4448-a5fb-28ea454417ee">2024-09-13T23:00:00+00:00</EAReceivedDate>
    <ga477587807b4e8dbd9d142e03c014fa xmlns="dbe221e7-66db-4bdb-a92c-aa517c005f15">
      <Terms xmlns="http://schemas.microsoft.com/office/infopath/2007/PartnerControls"/>
    </ga477587807b4e8dbd9d142e03c014fa>
    <PermitNumber xmlns="eebef177-55b5-4448-a5fb-28ea454417ee">EPR-NP3698HN</PermitNumber>
    <bf174f8632e04660b372cf372c1956fe xmlns="dbe221e7-66db-4bdb-a92c-aa517c005f15">
      <Terms xmlns="http://schemas.microsoft.com/office/infopath/2007/PartnerControls"/>
    </bf174f8632e04660b372cf372c1956fe>
    <CessationDate xmlns="eebef177-55b5-4448-a5fb-28ea454417ee" xsi:nil="true"/>
    <NationalSecurity xmlns="eebef177-55b5-4448-a5fb-28ea454417ee">No</NationalSecurity>
    <OtherReference xmlns="eebef177-55b5-4448-a5fb-28ea454417ee">EAWML 19447</OtherReference>
    <EventLink xmlns="5ffd8e36-f429-4edc-ab50-c5be84842779" xsi:nil="true"/>
    <Customer_x002f_OperatorName xmlns="eebef177-55b5-4448-a5fb-28ea454417ee">Southern Water Services Limited</Customer_x002f_OperatorName>
    <m63bd5d2e6554c968a3f4ff9289590fe xmlns="dbe221e7-66db-4bdb-a92c-aa517c005f15">
      <Terms xmlns="http://schemas.microsoft.com/office/infopath/2007/PartnerControls"/>
    </m63bd5d2e6554c968a3f4ff9289590fe>
    <ncb1594ff73b435992550f571a78c184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EPR</TermName>
          <TermId xmlns="http://schemas.microsoft.com/office/infopath/2007/PartnerControls">0e5af97d-1a8c-4d8f-a20b-528a11cab1f6</TermId>
        </TermInfo>
      </Terms>
    </ncb1594ff73b435992550f571a78c184>
    <d22401b98bfe4ec6b8dacbec81c66a1e xmlns="dbe221e7-66db-4bdb-a92c-aa517c005f15">
      <Terms xmlns="http://schemas.microsoft.com/office/infopath/2007/PartnerControls"/>
    </d22401b98bfe4ec6b8dacbec81c66a1e>
    <lcf76f155ced4ddcb4097134ff3c332f xmlns="5cc6c8e1-61f0-4421-8ec4-372bcd4e7399">
      <Terms xmlns="http://schemas.microsoft.com/office/infopath/2007/PartnerControls"/>
    </lcf76f155ced4ddcb4097134ff3c332f>
    <DocumentDate xmlns="eebef177-55b5-4448-a5fb-28ea454417ee">2024-09-13T23:00:00+00:00</DocumentDate>
    <CurrentPermit xmlns="eebef177-55b5-4448-a5fb-28ea454417ee">N/A - Do not select for New Permits</CurrentPermit>
    <c52c737aaa794145b5e1ab0b33580095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Public Register</TermName>
          <TermId xmlns="http://schemas.microsoft.com/office/infopath/2007/PartnerControls">f1fcf6a6-5d97-4f1d-964e-a2f916eb1f18</TermId>
        </TermInfo>
      </Terms>
    </c52c737aaa794145b5e1ab0b33580095>
    <f91636ce86a943e5a85e589048b494b2 xmlns="dbe221e7-66db-4bdb-a92c-aa517c005f15">
      <Terms xmlns="http://schemas.microsoft.com/office/infopath/2007/PartnerControls"/>
    </f91636ce86a943e5a85e589048b494b2>
    <mb0b523b12654e57a98fd73f451222f6 xmlns="dbe221e7-66db-4bdb-a92c-aa517c005f15">
      <Terms xmlns="http://schemas.microsoft.com/office/infopath/2007/PartnerControls"/>
    </mb0b523b12654e57a98fd73f451222f6>
    <d3564be703db47eda46ec138bc1ba091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Application ＆ Associated Docs</TermName>
          <TermId xmlns="http://schemas.microsoft.com/office/infopath/2007/PartnerControls">5eadfd3c-6deb-44e1-b7e1-16accd427bec</TermId>
        </TermInfo>
      </Terms>
    </d3564be703db47eda46ec138bc1ba091>
    <EPRNumber xmlns="eebef177-55b5-4448-a5fb-28ea454417ee">EPR/NP3698HN/V007</EPRNumber>
    <FacilityAddressPostcode xmlns="eebef177-55b5-4448-a5fb-28ea454417ee">CT2 0AA</FacilityAddressPostcode>
    <ed3cfd1978f244c4af5dc9d642a18018 xmlns="dbe221e7-66db-4bdb-a92c-aa517c005f15">
      <Terms xmlns="http://schemas.microsoft.com/office/infopath/2007/PartnerControls"/>
    </ed3cfd1978f244c4af5dc9d642a18018>
    <ExternalAuthor xmlns="eebef177-55b5-4448-a5fb-28ea454417ee">Southern Water Services Limited</ExternalAuthor>
    <SiteName xmlns="eebef177-55b5-4448-a5fb-28ea454417ee">Canterbury WTW and STC</SiteName>
    <p517ccc45a7e4674ae144f9410147bb3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Waste Operations</TermName>
          <TermId xmlns="http://schemas.microsoft.com/office/infopath/2007/PartnerControls">dc63c9b7-da6e-463c-b2cf-265b08d49156</TermId>
        </TermInfo>
        <TermInfo xmlns="http://schemas.microsoft.com/office/infopath/2007/PartnerControls">
          <TermName xmlns="http://schemas.microsoft.com/office/infopath/2007/PartnerControls">Installations</TermName>
          <TermId xmlns="http://schemas.microsoft.com/office/infopath/2007/PartnerControls">645f1c9c-65df-490a-9ce3-4a2aa7c5ff7f</TermId>
        </TermInfo>
      </Terms>
    </p517ccc45a7e4674ae144f9410147bb3>
    <FacilityAddress xmlns="eebef177-55b5-4448-a5fb-28ea454417ee">Canterbury WTW and STC Canterbury Wastewater Treatment Works Sturry Road Canterbury Kent CT2 0AA</FacilityAddress>
    <_Flow_SignoffStatus xmlns="5cc6c8e1-61f0-4421-8ec4-372bcd4e7399" xsi:nil="true"/>
    <la34db7254a948be973d9738b9f07ba7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N/A - Do not select for New Permits</TermName>
          <TermId xmlns="http://schemas.microsoft.com/office/infopath/2007/PartnerControls">0430e4c2-ee0a-4b2d-9af6-df735aafbcb2</TermId>
        </TermInfo>
      </Terms>
    </la34db7254a948be973d9738b9f07ba7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B16E07-DD78-4DFC-A5EE-A3906ECACF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0b2c76-4eb4-4926-991a-bb246786b55e"/>
    <ds:schemaRef ds:uri="8043c280-e672-43f5-886c-af9cae53c7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3AEBCEA-2EAF-434C-8793-2B6C96BDE7B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FA3BD74B-FFC6-4F92-B904-65306138B761}"/>
</file>

<file path=customXml/itemProps4.xml><?xml version="1.0" encoding="utf-8"?>
<ds:datastoreItem xmlns:ds="http://schemas.openxmlformats.org/officeDocument/2006/customXml" ds:itemID="{7FE113AA-B1AA-4BD6-A76F-6CD9BADEA08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b0a80a4a-b1b8-441e-a170-2bf220e38f17"/>
    <ds:schemaRef ds:uri="76641e97-de2b-4eb7-a0dd-e9e2831fdad6"/>
    <ds:schemaRef ds:uri="980b2c76-4eb4-4926-991a-bb246786b55e"/>
    <ds:schemaRef ds:uri="8043c280-e672-43f5-886c-af9cae53c7c4"/>
  </ds:schemaRefs>
</ds:datastoreItem>
</file>

<file path=customXml/itemProps5.xml><?xml version="1.0" encoding="utf-8"?>
<ds:datastoreItem xmlns:ds="http://schemas.openxmlformats.org/officeDocument/2006/customXml" ds:itemID="{E56DB86B-570A-449C-B0E3-49DF4D78125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522</TotalTime>
  <Words>63</Words>
  <Application>Microsoft Office PowerPoint</Application>
  <PresentationFormat>A4 Paper (210x297 mm)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Reynolds, Tom</dc:creator>
  <cp:lastModifiedBy>Shannon Stone</cp:lastModifiedBy>
  <cp:revision>2</cp:revision>
  <dcterms:created xsi:type="dcterms:W3CDTF">2024-08-21T10:31:52Z</dcterms:created>
  <dcterms:modified xsi:type="dcterms:W3CDTF">2024-09-09T14:31:41Z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0x0101000E9AD557692E154F9D2697C8C6432F7600F36F633FE9FB4F46BF1F48F67E6435FB</vt:lpwstr>
  </property>
  <property fmtid="{D5CDD505-2E9C-101B-9397-08002B2CF9AE}" pid="3" name="MediaServiceImageTags">
    <vt:lpwstr/>
  </property>
  <property fmtid="{D5CDD505-2E9C-101B-9397-08002B2CF9AE}" pid="4" name="_dlc_DocIdItemGuid">
    <vt:lpwstr>62ca5df3-8de2-415e-9e80-c2379d9aceb0</vt:lpwstr>
  </property>
  <property fmtid="{D5CDD505-2E9C-101B-9397-08002B2CF9AE}" pid="5" name="SavedOnce">
    <vt:lpwstr>true</vt:lpwstr>
  </property>
  <property fmtid="{D5CDD505-2E9C-101B-9397-08002B2CF9AE}" pid="6" name="MSIP_Label_f49efa9f-42fe-4312-9503-c89a219c0830_Enabled">
    <vt:lpwstr>true</vt:lpwstr>
  </property>
  <property fmtid="{D5CDD505-2E9C-101B-9397-08002B2CF9AE}" pid="7" name="MSIP_Label_f49efa9f-42fe-4312-9503-c89a219c0830_SetDate">
    <vt:lpwstr>2024-08-30T15:46:01Z</vt:lpwstr>
  </property>
  <property fmtid="{D5CDD505-2E9C-101B-9397-08002B2CF9AE}" pid="8" name="MSIP_Label_f49efa9f-42fe-4312-9503-c89a219c0830_Method">
    <vt:lpwstr>Standard</vt:lpwstr>
  </property>
  <property fmtid="{D5CDD505-2E9C-101B-9397-08002B2CF9AE}" pid="9" name="MSIP_Label_f49efa9f-42fe-4312-9503-c89a219c0830_Name">
    <vt:lpwstr>MM RESTRICTED</vt:lpwstr>
  </property>
  <property fmtid="{D5CDD505-2E9C-101B-9397-08002B2CF9AE}" pid="10" name="MSIP_Label_f49efa9f-42fe-4312-9503-c89a219c0830_SiteId">
    <vt:lpwstr>a2bed0c4-5957-4f73-b0c2-a811407590fb</vt:lpwstr>
  </property>
  <property fmtid="{D5CDD505-2E9C-101B-9397-08002B2CF9AE}" pid="11" name="MSIP_Label_f49efa9f-42fe-4312-9503-c89a219c0830_ActionId">
    <vt:lpwstr>b660ea07-c76e-4d42-b4ff-ecff801c91e2</vt:lpwstr>
  </property>
  <property fmtid="{D5CDD505-2E9C-101B-9397-08002B2CF9AE}" pid="12" name="MSIP_Label_f49efa9f-42fe-4312-9503-c89a219c0830_ContentBits">
    <vt:lpwstr>2</vt:lpwstr>
  </property>
  <property fmtid="{D5CDD505-2E9C-101B-9397-08002B2CF9AE}" pid="13" name="ClassificationContentMarkingFooterLocations">
    <vt:lpwstr>Office Theme:8</vt:lpwstr>
  </property>
  <property fmtid="{D5CDD505-2E9C-101B-9397-08002B2CF9AE}" pid="14" name="ClassificationContentMarkingFooterText">
    <vt:lpwstr>Mott MacDonald Restricted</vt:lpwstr>
  </property>
  <property fmtid="{D5CDD505-2E9C-101B-9397-08002B2CF9AE}" pid="15" name="TaxKeyword">
    <vt:lpwstr/>
  </property>
  <property fmtid="{D5CDD505-2E9C-101B-9397-08002B2CF9AE}" pid="16" name="lcf76f155ced4ddcb4097134ff3c332f">
    <vt:lpwstr/>
  </property>
  <property fmtid="{D5CDD505-2E9C-101B-9397-08002B2CF9AE}" pid="17" name="PermitDocumentType">
    <vt:lpwstr/>
  </property>
  <property fmtid="{D5CDD505-2E9C-101B-9397-08002B2CF9AE}" pid="18" name="TypeofPermit">
    <vt:lpwstr>48;#N/A - Do not select for New Permits|0430e4c2-ee0a-4b2d-9af6-df735aafbcb2</vt:lpwstr>
  </property>
  <property fmtid="{D5CDD505-2E9C-101B-9397-08002B2CF9AE}" pid="19" name="DisclosureStatus">
    <vt:lpwstr>41;#Public Register|f1fcf6a6-5d97-4f1d-964e-a2f916eb1f18</vt:lpwstr>
  </property>
  <property fmtid="{D5CDD505-2E9C-101B-9397-08002B2CF9AE}" pid="20" name="ActivityGrouping">
    <vt:lpwstr>14;#Application ＆ Associated Docs|5eadfd3c-6deb-44e1-b7e1-16accd427bec</vt:lpwstr>
  </property>
  <property fmtid="{D5CDD505-2E9C-101B-9397-08002B2CF9AE}" pid="21" name="RegulatedActivityClass">
    <vt:lpwstr>40;#Waste Operations|dc63c9b7-da6e-463c-b2cf-265b08d49156;#49;#Installations|645f1c9c-65df-490a-9ce3-4a2aa7c5ff7f</vt:lpwstr>
  </property>
  <property fmtid="{D5CDD505-2E9C-101B-9397-08002B2CF9AE}" pid="22" name="Catchment">
    <vt:lpwstr/>
  </property>
  <property fmtid="{D5CDD505-2E9C-101B-9397-08002B2CF9AE}" pid="23" name="MajorProjectID">
    <vt:lpwstr/>
  </property>
  <property fmtid="{D5CDD505-2E9C-101B-9397-08002B2CF9AE}" pid="24" name="StandardRulesID">
    <vt:lpwstr/>
  </property>
  <property fmtid="{D5CDD505-2E9C-101B-9397-08002B2CF9AE}" pid="25" name="CessationStatus">
    <vt:lpwstr/>
  </property>
  <property fmtid="{D5CDD505-2E9C-101B-9397-08002B2CF9AE}" pid="26" name="Regime">
    <vt:lpwstr>11;#EPR|0e5af97d-1a8c-4d8f-a20b-528a11cab1f6</vt:lpwstr>
  </property>
  <property fmtid="{D5CDD505-2E9C-101B-9397-08002B2CF9AE}" pid="27" name="RegulatedActivitySub-Class">
    <vt:lpwstr/>
  </property>
  <property fmtid="{D5CDD505-2E9C-101B-9397-08002B2CF9AE}" pid="28" name="EventType1">
    <vt:lpwstr/>
  </property>
</Properties>
</file>