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BEAAF-94CC-4533-9E70-09F6483CBF92}" vWet="4" dt="2023-10-30T17:32:45.052"/>
    <p1510:client id="{B58C01F0-330D-49ED-8C62-0E5409907CEB}" v="6" dt="2023-10-30T17:32:47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Dewhirst" userId="5545d785-4b25-4965-b7e5-a1f82aa5dd91" providerId="ADAL" clId="{B58C01F0-330D-49ED-8C62-0E5409907CEB}"/>
    <pc:docChg chg="modSld">
      <pc:chgData name="Carolyn Dewhirst" userId="5545d785-4b25-4965-b7e5-a1f82aa5dd91" providerId="ADAL" clId="{B58C01F0-330D-49ED-8C62-0E5409907CEB}" dt="2023-10-30T17:32:47.800" v="5" actId="20577"/>
      <pc:docMkLst>
        <pc:docMk/>
      </pc:docMkLst>
      <pc:sldChg chg="modSp mod">
        <pc:chgData name="Carolyn Dewhirst" userId="5545d785-4b25-4965-b7e5-a1f82aa5dd91" providerId="ADAL" clId="{B58C01F0-330D-49ED-8C62-0E5409907CEB}" dt="2023-10-30T17:32:47.800" v="5" actId="20577"/>
        <pc:sldMkLst>
          <pc:docMk/>
          <pc:sldMk cId="616436048" sldId="273"/>
        </pc:sldMkLst>
        <pc:spChg chg="mod">
          <ac:chgData name="Carolyn Dewhirst" userId="5545d785-4b25-4965-b7e5-a1f82aa5dd91" providerId="ADAL" clId="{B58C01F0-330D-49ED-8C62-0E5409907CEB}" dt="2023-10-30T17:32:43.730" v="1" actId="20577"/>
          <ac:spMkLst>
            <pc:docMk/>
            <pc:sldMk cId="616436048" sldId="273"/>
            <ac:spMk id="47" creationId="{FC3165B5-456D-2F52-8080-6574D384A11C}"/>
          </ac:spMkLst>
        </pc:spChg>
        <pc:spChg chg="mod">
          <ac:chgData name="Carolyn Dewhirst" userId="5545d785-4b25-4965-b7e5-a1f82aa5dd91" providerId="ADAL" clId="{B58C01F0-330D-49ED-8C62-0E5409907CEB}" dt="2023-10-30T17:32:47.800" v="5" actId="20577"/>
          <ac:spMkLst>
            <pc:docMk/>
            <pc:sldMk cId="616436048" sldId="273"/>
            <ac:spMk id="49" creationId="{4DE2E057-D654-05B8-EDFA-87FE69A1D4CC}"/>
          </ac:spMkLst>
        </pc:spChg>
      </pc:sldChg>
    </pc:docChg>
  </pc:docChgLst>
  <pc:docChgLst>
    <pc:chgData name="Carolyn Dewhirst" userId="5545d785-4b25-4965-b7e5-a1f82aa5dd91" providerId="ADAL" clId="{B49A97DA-15B4-4A9D-90ED-B3643F5D595B}"/>
    <pc:docChg chg="custSel modSld">
      <pc:chgData name="Carolyn Dewhirst" userId="5545d785-4b25-4965-b7e5-a1f82aa5dd91" providerId="ADAL" clId="{B49A97DA-15B4-4A9D-90ED-B3643F5D595B}" dt="2023-10-27T14:06:39.194" v="77" actId="1076"/>
      <pc:docMkLst>
        <pc:docMk/>
      </pc:docMkLst>
      <pc:sldChg chg="addSp modSp mod">
        <pc:chgData name="Carolyn Dewhirst" userId="5545d785-4b25-4965-b7e5-a1f82aa5dd91" providerId="ADAL" clId="{B49A97DA-15B4-4A9D-90ED-B3643F5D595B}" dt="2023-10-27T14:02:38.897" v="37" actId="1076"/>
        <pc:sldMkLst>
          <pc:docMk/>
          <pc:sldMk cId="616436048" sldId="273"/>
        </pc:sldMkLst>
        <pc:spChg chg="add mod">
          <ac:chgData name="Carolyn Dewhirst" userId="5545d785-4b25-4965-b7e5-a1f82aa5dd91" providerId="ADAL" clId="{B49A97DA-15B4-4A9D-90ED-B3643F5D595B}" dt="2023-10-27T14:02:38.897" v="37" actId="1076"/>
          <ac:spMkLst>
            <pc:docMk/>
            <pc:sldMk cId="616436048" sldId="273"/>
            <ac:spMk id="232" creationId="{DA0D4070-7946-FBBF-7EB0-74FDC36922DD}"/>
          </ac:spMkLst>
        </pc:spChg>
        <pc:cxnChg chg="add mod">
          <ac:chgData name="Carolyn Dewhirst" userId="5545d785-4b25-4965-b7e5-a1f82aa5dd91" providerId="ADAL" clId="{B49A97DA-15B4-4A9D-90ED-B3643F5D595B}" dt="2023-10-27T14:02:08.032" v="2" actId="1076"/>
          <ac:cxnSpMkLst>
            <pc:docMk/>
            <pc:sldMk cId="616436048" sldId="273"/>
            <ac:cxnSpMk id="231" creationId="{5C055611-68D1-886F-75EE-F13D92661EB2}"/>
          </ac:cxnSpMkLst>
        </pc:cxnChg>
      </pc:sldChg>
      <pc:sldChg chg="addSp modSp mod">
        <pc:chgData name="Carolyn Dewhirst" userId="5545d785-4b25-4965-b7e5-a1f82aa5dd91" providerId="ADAL" clId="{B49A97DA-15B4-4A9D-90ED-B3643F5D595B}" dt="2023-10-27T14:06:39.194" v="77" actId="1076"/>
        <pc:sldMkLst>
          <pc:docMk/>
          <pc:sldMk cId="314492820" sldId="274"/>
        </pc:sldMkLst>
        <pc:spChg chg="add mod">
          <ac:chgData name="Carolyn Dewhirst" userId="5545d785-4b25-4965-b7e5-a1f82aa5dd91" providerId="ADAL" clId="{B49A97DA-15B4-4A9D-90ED-B3643F5D595B}" dt="2023-10-27T14:06:39.194" v="77" actId="1076"/>
          <ac:spMkLst>
            <pc:docMk/>
            <pc:sldMk cId="314492820" sldId="274"/>
            <ac:spMk id="6" creationId="{8428ABEB-C5A8-B0D4-42A9-5695E09FA877}"/>
          </ac:spMkLst>
        </pc:spChg>
        <pc:cxnChg chg="add mod">
          <ac:chgData name="Carolyn Dewhirst" userId="5545d785-4b25-4965-b7e5-a1f82aa5dd91" providerId="ADAL" clId="{B49A97DA-15B4-4A9D-90ED-B3643F5D595B}" dt="2023-10-27T14:03:13.263" v="47" actId="13822"/>
          <ac:cxnSpMkLst>
            <pc:docMk/>
            <pc:sldMk cId="314492820" sldId="274"/>
            <ac:cxnSpMk id="8" creationId="{8069037C-2729-AFEE-A267-6A7019838783}"/>
          </ac:cxnSpMkLst>
        </pc:cxnChg>
        <pc:cxnChg chg="add mod">
          <ac:chgData name="Carolyn Dewhirst" userId="5545d785-4b25-4965-b7e5-a1f82aa5dd91" providerId="ADAL" clId="{B49A97DA-15B4-4A9D-90ED-B3643F5D595B}" dt="2023-10-27T14:03:21.342" v="49" actId="13822"/>
          <ac:cxnSpMkLst>
            <pc:docMk/>
            <pc:sldMk cId="314492820" sldId="274"/>
            <ac:cxnSpMk id="11" creationId="{26679FCA-3C0C-C916-5723-86034EE6363C}"/>
          </ac:cxnSpMkLst>
        </pc:cxnChg>
      </pc:sldChg>
    </pc:docChg>
  </pc:docChgLst>
  <pc:docChgLst>
    <pc:chgData name="Caroline Francis" userId="bfa5c635-3ca7-4deb-905d-165a74549df7" providerId="ADAL" clId="{1D9BEAAF-94CC-4533-9E70-09F6483CBF92}"/>
    <pc:docChg chg="custSel modSld">
      <pc:chgData name="Caroline Francis" userId="bfa5c635-3ca7-4deb-905d-165a74549df7" providerId="ADAL" clId="{1D9BEAAF-94CC-4533-9E70-09F6483CBF92}" dt="2023-10-30T11:53:32.897" v="9" actId="14100"/>
      <pc:docMkLst>
        <pc:docMk/>
      </pc:docMkLst>
      <pc:sldChg chg="delSp modSp mod">
        <pc:chgData name="Caroline Francis" userId="bfa5c635-3ca7-4deb-905d-165a74549df7" providerId="ADAL" clId="{1D9BEAAF-94CC-4533-9E70-09F6483CBF92}" dt="2023-10-30T11:53:32.897" v="9" actId="14100"/>
        <pc:sldMkLst>
          <pc:docMk/>
          <pc:sldMk cId="616436048" sldId="273"/>
        </pc:sldMkLst>
        <pc:cxnChg chg="mod">
          <ac:chgData name="Caroline Francis" userId="bfa5c635-3ca7-4deb-905d-165a74549df7" providerId="ADAL" clId="{1D9BEAAF-94CC-4533-9E70-09F6483CBF92}" dt="2023-10-30T11:52:34.891" v="5" actId="14100"/>
          <ac:cxnSpMkLst>
            <pc:docMk/>
            <pc:sldMk cId="616436048" sldId="273"/>
            <ac:cxnSpMk id="148" creationId="{93CBD8F0-AF1F-F59E-9F20-A5E68C7CB8B3}"/>
          </ac:cxnSpMkLst>
        </pc:cxnChg>
        <pc:cxnChg chg="mod">
          <ac:chgData name="Caroline Francis" userId="bfa5c635-3ca7-4deb-905d-165a74549df7" providerId="ADAL" clId="{1D9BEAAF-94CC-4533-9E70-09F6483CBF92}" dt="2023-10-30T11:53:32.897" v="9" actId="14100"/>
          <ac:cxnSpMkLst>
            <pc:docMk/>
            <pc:sldMk cId="616436048" sldId="273"/>
            <ac:cxnSpMk id="182" creationId="{EB7A53E3-BAF9-F7FC-6A7F-836C566D019B}"/>
          </ac:cxnSpMkLst>
        </pc:cxnChg>
        <pc:cxnChg chg="del mod">
          <ac:chgData name="Caroline Francis" userId="bfa5c635-3ca7-4deb-905d-165a74549df7" providerId="ADAL" clId="{1D9BEAAF-94CC-4533-9E70-09F6483CBF92}" dt="2023-10-30T11:52:27.157" v="3" actId="478"/>
          <ac:cxnSpMkLst>
            <pc:docMk/>
            <pc:sldMk cId="616436048" sldId="273"/>
            <ac:cxnSpMk id="184" creationId="{F6B642AF-EFB0-F73D-5776-C0BED48EC686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26T13:14:51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37719 6181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1D027-529A-874E-F080-E7EC95B41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E4FFF-4339-4466-40D1-4E1022B8A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FFA8F-E54F-6768-E17F-F017B9F3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E3C58-8515-5283-572F-ED733BC7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24DD1-1248-5AA6-8B09-06B40CD8B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CE6E5-83CE-6DE1-CC5C-399B015D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9E1C5-1027-8031-A57D-D07614F6A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485E8-2209-8E62-197F-B2C4EAB7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6620-DE2C-6B7B-6237-D70852887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989DC-B17D-8D21-27C4-4552D90D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0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C8EB76-772C-C862-04CB-7F7D02D60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C635D-C8B7-F59C-1FB6-CA113BE1E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128F3-9AAC-7241-DD55-D00EC6B8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C26BD-8FD7-CEA8-07FF-47F0F95F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C94C9-1DCD-98F0-100F-DFED82E6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1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465F2-AAC1-36F3-18BA-FBEF9AC5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08ED-072E-F35B-9183-03B8E6518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4933D-33EA-680D-EC33-00F72DCB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5E491-276A-1F81-18CA-0438D583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D0EA3-38E0-6244-84CE-9ABEE77C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6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3FAD-6C48-9CF8-968C-1AA760B81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2DF5F-29D9-338F-E43B-AA1156DD2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D9EAB-46AF-D4E4-544D-2C180095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0C6DD-6420-DF54-7333-04DB5108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A51B8-5B24-705B-1976-BE9900CC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5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50B2-C2A0-3D2E-514C-2CDB98D2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6BF52-A71B-46D5-1239-31B6A18D7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2DDBD-DEAF-7D45-4593-1E7F87BE7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E8361-3C1E-27FE-40B8-43C10E3F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20998-DB93-15F4-A1C0-046C893C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26AA7-C7BC-0C26-B19A-B8827FCA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54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6110-23E8-C56C-D1A0-D386A79B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32F79-BE39-8B24-EDD6-A7E6B4AEC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58A5E-FB46-C066-1068-1CE356229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F3705A-EBE8-0BE4-80B3-F7A76C77B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67CA-A151-31F0-E139-58EF9CE74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D0C46-CFD1-AC6A-6C63-5E4B444A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F0DBE-F339-2122-5722-37606F13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4C9FB-00CE-3433-4396-663ABBD7E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2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75B5-A2AE-4168-8D0C-A7333F83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B1FC6-71AE-BD50-745F-E4A9A764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742FAC-CC9B-E457-563E-F6479484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5B91E-A69A-AA20-5D46-031DD1A6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88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F8338-201D-2A7D-CEF4-FAD1907F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21CC6-507B-E861-D210-85EF6465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A847A-B87D-EA65-EA0F-24B51688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1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AE9F-FBD8-9017-5DB4-D029518C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C4CA2-543B-DD7C-F724-77800CBFD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D9C03-4FCC-9422-2258-1CED4E38F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898A8-6F03-45D4-6B8A-93C5F8A9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7A4CA-8FF6-6F7A-1400-17E3D161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E4774-1F41-37FA-59B2-4A81AB3B0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5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32B7-268E-05EC-6524-B3087A01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718416-4CEB-71B2-946C-FD9AE51D9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7D959-752A-702B-E861-741E6E128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77B24-84B2-BBF1-3642-BC90C4CC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BBDE3-CF27-F660-706B-2A83AD6D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CE2D9-9FED-5D96-52C4-4C64F5C2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00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70E6-615B-59DB-2AEA-9FDE5F4B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5A407-D741-C277-F0BD-E89BC0151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22562-0393-0C3B-6BEC-379E94F7C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B58F5-0553-4F63-B3B6-993545E12D58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C15F8-8C95-105C-D3AD-3DBE1C2A1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EF32-82EA-7919-D689-3162D57E6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68F56-05BF-4BFC-81B5-08F62AF90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3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0B13044-FEC4-19D7-71D8-8D7DE8ACB576}"/>
              </a:ext>
            </a:extLst>
          </p:cNvPr>
          <p:cNvCxnSpPr>
            <a:cxnSpLocks/>
          </p:cNvCxnSpPr>
          <p:nvPr/>
        </p:nvCxnSpPr>
        <p:spPr>
          <a:xfrm>
            <a:off x="897622" y="494950"/>
            <a:ext cx="4970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0BFE5D6-D01F-D152-2505-0743B37B6542}"/>
              </a:ext>
            </a:extLst>
          </p:cNvPr>
          <p:cNvSpPr/>
          <p:nvPr/>
        </p:nvSpPr>
        <p:spPr>
          <a:xfrm>
            <a:off x="220513" y="356366"/>
            <a:ext cx="771786" cy="3858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Holdenhurst Raw Sludge Pipeline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CDDDDB-9916-1124-4646-52C3A99DFF9E}"/>
              </a:ext>
            </a:extLst>
          </p:cNvPr>
          <p:cNvSpPr/>
          <p:nvPr/>
        </p:nvSpPr>
        <p:spPr>
          <a:xfrm>
            <a:off x="1394691" y="233239"/>
            <a:ext cx="855677" cy="5234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SLTH01 / </a:t>
            </a:r>
          </a:p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Raw Sludge Reception Tank (E)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5ACAA2-7614-8A61-5957-2F99C021C466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2250368" y="494948"/>
            <a:ext cx="20320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5F7D9-AEFD-282B-FBA0-C8B6AE6F198A}"/>
              </a:ext>
            </a:extLst>
          </p:cNvPr>
          <p:cNvSpPr/>
          <p:nvPr/>
        </p:nvSpPr>
        <p:spPr>
          <a:xfrm>
            <a:off x="2453569" y="233238"/>
            <a:ext cx="1034472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Holdenhurst </a:t>
            </a:r>
            <a:r>
              <a:rPr lang="en-GB" sz="800" err="1">
                <a:solidFill>
                  <a:schemeClr val="tx1"/>
                </a:solidFill>
              </a:rPr>
              <a:t>Strainpress</a:t>
            </a:r>
            <a:r>
              <a:rPr lang="en-GB" sz="800">
                <a:solidFill>
                  <a:schemeClr val="tx1"/>
                </a:solidFill>
              </a:rPr>
              <a:t> x2 (J)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76B58C3-A29D-6999-25DC-D430226561A0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3488041" y="494948"/>
            <a:ext cx="5671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98AFF71-12C7-9529-0D64-4F5FED225EC0}"/>
              </a:ext>
            </a:extLst>
          </p:cNvPr>
          <p:cNvSpPr/>
          <p:nvPr/>
        </p:nvSpPr>
        <p:spPr>
          <a:xfrm>
            <a:off x="4055239" y="233238"/>
            <a:ext cx="720437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SLTH04 / Primary Buffer Tank (H)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DA9849-AD35-2915-6D5D-500893A8239A}"/>
              </a:ext>
            </a:extLst>
          </p:cNvPr>
          <p:cNvSpPr/>
          <p:nvPr/>
        </p:nvSpPr>
        <p:spPr>
          <a:xfrm>
            <a:off x="1394691" y="858981"/>
            <a:ext cx="855677" cy="724604"/>
          </a:xfrm>
          <a:prstGeom prst="round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SLTH03 /</a:t>
            </a:r>
          </a:p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 Raw Sludge Reception Tank (F)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EF34D37F-1644-A569-0858-D92BC71BC3A3}"/>
              </a:ext>
            </a:extLst>
          </p:cNvPr>
          <p:cNvCxnSpPr>
            <a:cxnSpLocks/>
            <a:endCxn id="9" idx="1"/>
          </p:cNvCxnSpPr>
          <p:nvPr/>
        </p:nvCxnSpPr>
        <p:spPr>
          <a:xfrm rot="16200000" flipH="1">
            <a:off x="863488" y="690080"/>
            <a:ext cx="726336" cy="336070"/>
          </a:xfrm>
          <a:prstGeom prst="bentConnector2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BCCA6FE-EB84-7273-759F-D1242E5271F2}"/>
              </a:ext>
            </a:extLst>
          </p:cNvPr>
          <p:cNvCxnSpPr>
            <a:cxnSpLocks/>
            <a:stCxn id="9" idx="3"/>
            <a:endCxn id="6" idx="2"/>
          </p:cNvCxnSpPr>
          <p:nvPr/>
        </p:nvCxnSpPr>
        <p:spPr>
          <a:xfrm flipV="1">
            <a:off x="2250368" y="756657"/>
            <a:ext cx="720437" cy="4646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CBDCA79-BB06-2C5B-DE8E-0E37E912BABA}"/>
              </a:ext>
            </a:extLst>
          </p:cNvPr>
          <p:cNvSpPr/>
          <p:nvPr/>
        </p:nvSpPr>
        <p:spPr>
          <a:xfrm>
            <a:off x="5476356" y="233238"/>
            <a:ext cx="1071419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Raw GBT x2 (K)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8E468B-2D8C-ECB7-CCF4-27F06838F468}"/>
              </a:ext>
            </a:extLst>
          </p:cNvPr>
          <p:cNvSpPr/>
          <p:nvPr/>
        </p:nvSpPr>
        <p:spPr>
          <a:xfrm>
            <a:off x="6801093" y="233236"/>
            <a:ext cx="1071419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Sludge Blending / Digester Feed Tank (D)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981FFB-8E82-5EDC-5DED-DD1066CD2DAE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>
            <a:off x="4775676" y="494948"/>
            <a:ext cx="70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BAC678E-B323-9D61-33C5-42D91E79712D}"/>
              </a:ext>
            </a:extLst>
          </p:cNvPr>
          <p:cNvSpPr/>
          <p:nvPr/>
        </p:nvSpPr>
        <p:spPr>
          <a:xfrm>
            <a:off x="202524" y="2491127"/>
            <a:ext cx="771786" cy="3858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Holdenhurst SAS Pipeline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80EB559-4D2A-8593-2E00-61FDB7DA3D99}"/>
              </a:ext>
            </a:extLst>
          </p:cNvPr>
          <p:cNvCxnSpPr>
            <a:cxnSpLocks/>
            <a:stCxn id="16" idx="3"/>
            <a:endCxn id="95" idx="1"/>
          </p:cNvCxnSpPr>
          <p:nvPr/>
        </p:nvCxnSpPr>
        <p:spPr>
          <a:xfrm>
            <a:off x="974310" y="2684074"/>
            <a:ext cx="30098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53D91E0-7F00-9686-19B8-E82AF6FAC939}"/>
              </a:ext>
            </a:extLst>
          </p:cNvPr>
          <p:cNvSpPr/>
          <p:nvPr/>
        </p:nvSpPr>
        <p:spPr>
          <a:xfrm>
            <a:off x="5535842" y="2026885"/>
            <a:ext cx="1071419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SAS GBT x2 (L)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F6B52DD-6E8A-7E62-FFFC-9493B9BD3FCD}"/>
              </a:ext>
            </a:extLst>
          </p:cNvPr>
          <p:cNvCxnSpPr>
            <a:cxnSpLocks/>
            <a:stCxn id="18" idx="3"/>
            <a:endCxn id="13" idx="2"/>
          </p:cNvCxnSpPr>
          <p:nvPr/>
        </p:nvCxnSpPr>
        <p:spPr>
          <a:xfrm flipV="1">
            <a:off x="6607261" y="756655"/>
            <a:ext cx="729542" cy="15319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9D62A6E-C027-2EFE-ADDD-4D08D7FB279D}"/>
              </a:ext>
            </a:extLst>
          </p:cNvPr>
          <p:cNvSpPr/>
          <p:nvPr/>
        </p:nvSpPr>
        <p:spPr>
          <a:xfrm>
            <a:off x="1265616" y="3092302"/>
            <a:ext cx="1154546" cy="360212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Return Liquors Pumping Station (M)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77AD0387-9EF3-E86A-6631-8CC7110DCB58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4452470" y="1619137"/>
            <a:ext cx="2422076" cy="697116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D9890E2A-2F92-D5A0-3A42-B725A8FD44CC}"/>
              </a:ext>
            </a:extLst>
          </p:cNvPr>
          <p:cNvCxnSpPr>
            <a:cxnSpLocks/>
            <a:stCxn id="18" idx="2"/>
            <a:endCxn id="20" idx="3"/>
          </p:cNvCxnSpPr>
          <p:nvPr/>
        </p:nvCxnSpPr>
        <p:spPr>
          <a:xfrm rot="5400000">
            <a:off x="3884805" y="1085661"/>
            <a:ext cx="722104" cy="3651390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2B47435-5861-948B-DEDA-DE4F88EE2949}"/>
              </a:ext>
            </a:extLst>
          </p:cNvPr>
          <p:cNvSpPr/>
          <p:nvPr/>
        </p:nvSpPr>
        <p:spPr>
          <a:xfrm>
            <a:off x="239665" y="3102022"/>
            <a:ext cx="740024" cy="36021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To Holdenhurst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C519793-E06F-C800-8C8F-A75CFF0BBB37}"/>
              </a:ext>
            </a:extLst>
          </p:cNvPr>
          <p:cNvSpPr/>
          <p:nvPr/>
        </p:nvSpPr>
        <p:spPr>
          <a:xfrm>
            <a:off x="3987619" y="1688918"/>
            <a:ext cx="855677" cy="5234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SLTH02 / </a:t>
            </a:r>
          </a:p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SAS &amp; Sludge Reception Tank (G)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49FD68B-D9BC-8D0C-3EE0-079BC8F49855}"/>
              </a:ext>
            </a:extLst>
          </p:cNvPr>
          <p:cNvSpPr/>
          <p:nvPr/>
        </p:nvSpPr>
        <p:spPr>
          <a:xfrm>
            <a:off x="1381093" y="3819558"/>
            <a:ext cx="855677" cy="5234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Howard Tank 3 (B3)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B0DE9DF-D40D-44DA-905C-C4416F4C1171}"/>
              </a:ext>
            </a:extLst>
          </p:cNvPr>
          <p:cNvSpPr/>
          <p:nvPr/>
        </p:nvSpPr>
        <p:spPr>
          <a:xfrm>
            <a:off x="1393036" y="4590185"/>
            <a:ext cx="855677" cy="5234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Howard Tank 2 (B2)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31BF7E7-78BE-37CB-8FB5-AE00550002DE}"/>
              </a:ext>
            </a:extLst>
          </p:cNvPr>
          <p:cNvSpPr/>
          <p:nvPr/>
        </p:nvSpPr>
        <p:spPr>
          <a:xfrm>
            <a:off x="206245" y="4331939"/>
            <a:ext cx="771786" cy="3858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Tanker Imports (X)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211AA9F1-F2C1-9D9E-1E38-EC8D2BE1DC4E}"/>
              </a:ext>
            </a:extLst>
          </p:cNvPr>
          <p:cNvCxnSpPr>
            <a:cxnSpLocks/>
            <a:stCxn id="26" idx="3"/>
            <a:endCxn id="24" idx="1"/>
          </p:cNvCxnSpPr>
          <p:nvPr/>
        </p:nvCxnSpPr>
        <p:spPr>
          <a:xfrm flipV="1">
            <a:off x="978031" y="4081269"/>
            <a:ext cx="403062" cy="4436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E4CAEC0-477E-EE29-DBC2-DD7DB036C07C}"/>
              </a:ext>
            </a:extLst>
          </p:cNvPr>
          <p:cNvCxnSpPr>
            <a:cxnSpLocks/>
            <a:stCxn id="24" idx="2"/>
            <a:endCxn id="25" idx="0"/>
          </p:cNvCxnSpPr>
          <p:nvPr/>
        </p:nvCxnSpPr>
        <p:spPr>
          <a:xfrm>
            <a:off x="1808932" y="4342980"/>
            <a:ext cx="11943" cy="247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BBAF479-A9B9-3B4A-48B4-E3C01F96775E}"/>
              </a:ext>
            </a:extLst>
          </p:cNvPr>
          <p:cNvSpPr/>
          <p:nvPr/>
        </p:nvSpPr>
        <p:spPr>
          <a:xfrm>
            <a:off x="2764081" y="4358082"/>
            <a:ext cx="1034472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Import Strainpress x2 (X)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79908F91-318A-C8AC-8D94-1D3D996D755E}"/>
              </a:ext>
            </a:extLst>
          </p:cNvPr>
          <p:cNvCxnSpPr>
            <a:cxnSpLocks/>
            <a:stCxn id="24" idx="3"/>
            <a:endCxn id="29" idx="1"/>
          </p:cNvCxnSpPr>
          <p:nvPr/>
        </p:nvCxnSpPr>
        <p:spPr>
          <a:xfrm>
            <a:off x="2236770" y="4081269"/>
            <a:ext cx="527311" cy="5385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67098CAA-0FC6-C0E6-90D7-2D6EA3F3B685}"/>
              </a:ext>
            </a:extLst>
          </p:cNvPr>
          <p:cNvCxnSpPr>
            <a:cxnSpLocks/>
            <a:stCxn id="25" idx="3"/>
            <a:endCxn id="29" idx="1"/>
          </p:cNvCxnSpPr>
          <p:nvPr/>
        </p:nvCxnSpPr>
        <p:spPr>
          <a:xfrm flipV="1">
            <a:off x="2248713" y="4619792"/>
            <a:ext cx="515368" cy="2321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35EC97C-0A30-8E3D-CA74-799636254640}"/>
              </a:ext>
            </a:extLst>
          </p:cNvPr>
          <p:cNvSpPr/>
          <p:nvPr/>
        </p:nvSpPr>
        <p:spPr>
          <a:xfrm>
            <a:off x="4071362" y="4360083"/>
            <a:ext cx="855677" cy="5234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Howard Tank 1 (B1)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66263F1-8F62-BA5A-159D-44001CF460D3}"/>
              </a:ext>
            </a:extLst>
          </p:cNvPr>
          <p:cNvCxnSpPr>
            <a:cxnSpLocks/>
            <a:stCxn id="29" idx="3"/>
            <a:endCxn id="32" idx="1"/>
          </p:cNvCxnSpPr>
          <p:nvPr/>
        </p:nvCxnSpPr>
        <p:spPr>
          <a:xfrm>
            <a:off x="3798553" y="4619792"/>
            <a:ext cx="272809" cy="2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7A28CFE-0E35-EC2B-1087-62DD2EED8785}"/>
              </a:ext>
            </a:extLst>
          </p:cNvPr>
          <p:cNvSpPr/>
          <p:nvPr/>
        </p:nvSpPr>
        <p:spPr>
          <a:xfrm>
            <a:off x="8462295" y="757829"/>
            <a:ext cx="581891" cy="5845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Digester 1 (N1)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0017CD-775B-73C2-2577-AB324E703853}"/>
              </a:ext>
            </a:extLst>
          </p:cNvPr>
          <p:cNvSpPr/>
          <p:nvPr/>
        </p:nvSpPr>
        <p:spPr>
          <a:xfrm>
            <a:off x="9255039" y="757829"/>
            <a:ext cx="581891" cy="5845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Digester 2 (N2)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35188A5-DA03-1657-C446-F31C9B6D2866}"/>
              </a:ext>
            </a:extLst>
          </p:cNvPr>
          <p:cNvSpPr/>
          <p:nvPr/>
        </p:nvSpPr>
        <p:spPr>
          <a:xfrm>
            <a:off x="10017679" y="757829"/>
            <a:ext cx="581891" cy="5845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Digester 3 (N3)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30E4AA-D791-E053-CA59-789845D4C02F}"/>
              </a:ext>
            </a:extLst>
          </p:cNvPr>
          <p:cNvSpPr/>
          <p:nvPr/>
        </p:nvSpPr>
        <p:spPr>
          <a:xfrm>
            <a:off x="10780319" y="757829"/>
            <a:ext cx="581891" cy="5845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Digester 4 (N4)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2C918C2-AF27-F7A2-9C64-EC75148B5935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 flipV="1">
            <a:off x="6547775" y="494946"/>
            <a:ext cx="25331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EBD0B7E7-6D47-FB70-1271-645EB423663D}"/>
              </a:ext>
            </a:extLst>
          </p:cNvPr>
          <p:cNvCxnSpPr>
            <a:cxnSpLocks/>
            <a:stCxn id="13" idx="3"/>
            <a:endCxn id="38" idx="0"/>
          </p:cNvCxnSpPr>
          <p:nvPr/>
        </p:nvCxnSpPr>
        <p:spPr>
          <a:xfrm>
            <a:off x="7872512" y="494946"/>
            <a:ext cx="3198753" cy="2628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3352FF0-9F17-D135-E1D3-40443AC6FFB0}"/>
              </a:ext>
            </a:extLst>
          </p:cNvPr>
          <p:cNvCxnSpPr>
            <a:cxnSpLocks/>
            <a:stCxn id="13" idx="3"/>
            <a:endCxn id="35" idx="0"/>
          </p:cNvCxnSpPr>
          <p:nvPr/>
        </p:nvCxnSpPr>
        <p:spPr>
          <a:xfrm>
            <a:off x="7872512" y="494946"/>
            <a:ext cx="880729" cy="2628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6176EA8C-9C6B-CDCA-2049-B86F1026482B}"/>
              </a:ext>
            </a:extLst>
          </p:cNvPr>
          <p:cNvCxnSpPr>
            <a:cxnSpLocks/>
            <a:stCxn id="13" idx="3"/>
            <a:endCxn id="36" idx="0"/>
          </p:cNvCxnSpPr>
          <p:nvPr/>
        </p:nvCxnSpPr>
        <p:spPr>
          <a:xfrm>
            <a:off x="7872512" y="494946"/>
            <a:ext cx="1673473" cy="2628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DF89317E-09AC-3B69-AE23-80C6A9F93C68}"/>
              </a:ext>
            </a:extLst>
          </p:cNvPr>
          <p:cNvCxnSpPr>
            <a:cxnSpLocks/>
            <a:stCxn id="13" idx="3"/>
            <a:endCxn id="37" idx="0"/>
          </p:cNvCxnSpPr>
          <p:nvPr/>
        </p:nvCxnSpPr>
        <p:spPr>
          <a:xfrm>
            <a:off x="7872512" y="494946"/>
            <a:ext cx="2436113" cy="2628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507428D-2E4C-363C-7557-0380ED641471}"/>
              </a:ext>
            </a:extLst>
          </p:cNvPr>
          <p:cNvCxnSpPr>
            <a:cxnSpLocks/>
            <a:stCxn id="20" idx="1"/>
            <a:endCxn id="23" idx="3"/>
          </p:cNvCxnSpPr>
          <p:nvPr/>
        </p:nvCxnSpPr>
        <p:spPr>
          <a:xfrm flipH="1">
            <a:off x="979689" y="3272408"/>
            <a:ext cx="285927" cy="972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62EAF309-9EE6-C18E-7562-B56D8E82431C}"/>
              </a:ext>
            </a:extLst>
          </p:cNvPr>
          <p:cNvSpPr/>
          <p:nvPr/>
        </p:nvSpPr>
        <p:spPr>
          <a:xfrm>
            <a:off x="9365673" y="1844623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4 (O1)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81AF27-91FD-D592-4AC3-5A81CD4BE80D}"/>
              </a:ext>
            </a:extLst>
          </p:cNvPr>
          <p:cNvSpPr/>
          <p:nvPr/>
        </p:nvSpPr>
        <p:spPr>
          <a:xfrm>
            <a:off x="9394930" y="2526310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7 (O4)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3165B5-456D-2F52-8080-6574D384A11C}"/>
              </a:ext>
            </a:extLst>
          </p:cNvPr>
          <p:cNvSpPr/>
          <p:nvPr/>
        </p:nvSpPr>
        <p:spPr>
          <a:xfrm>
            <a:off x="9409687" y="3178733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10 (O7)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C9AD83-ACD8-5335-0DB8-37564409185D}"/>
              </a:ext>
            </a:extLst>
          </p:cNvPr>
          <p:cNvSpPr/>
          <p:nvPr/>
        </p:nvSpPr>
        <p:spPr>
          <a:xfrm>
            <a:off x="10148416" y="2531434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8 (O5)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DE2E057-D654-05B8-EDFA-87FE69A1D4CC}"/>
              </a:ext>
            </a:extLst>
          </p:cNvPr>
          <p:cNvSpPr/>
          <p:nvPr/>
        </p:nvSpPr>
        <p:spPr>
          <a:xfrm>
            <a:off x="10168644" y="3189641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11 (O8)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3494A1E-450C-CB95-D32F-29515A4DA6E1}"/>
              </a:ext>
            </a:extLst>
          </p:cNvPr>
          <p:cNvSpPr/>
          <p:nvPr/>
        </p:nvSpPr>
        <p:spPr>
          <a:xfrm>
            <a:off x="10939387" y="3184517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12 (O9)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CF073E1-614D-C02A-552E-73B9CE65D574}"/>
              </a:ext>
            </a:extLst>
          </p:cNvPr>
          <p:cNvSpPr/>
          <p:nvPr/>
        </p:nvSpPr>
        <p:spPr>
          <a:xfrm>
            <a:off x="10948913" y="2526310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9 (O6)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A71376-746D-E112-D9F2-4E4D283CC276}"/>
              </a:ext>
            </a:extLst>
          </p:cNvPr>
          <p:cNvSpPr/>
          <p:nvPr/>
        </p:nvSpPr>
        <p:spPr>
          <a:xfrm>
            <a:off x="10148416" y="1844623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5 (O2)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CA6B6ED-C74D-2BA2-A08E-E2E65005AA6D}"/>
              </a:ext>
            </a:extLst>
          </p:cNvPr>
          <p:cNvSpPr/>
          <p:nvPr/>
        </p:nvSpPr>
        <p:spPr>
          <a:xfrm>
            <a:off x="10939389" y="1850407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6 (O3)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9AAF2EA8-559F-1579-4642-156DC249ECEB}"/>
              </a:ext>
            </a:extLst>
          </p:cNvPr>
          <p:cNvCxnSpPr>
            <a:cxnSpLocks/>
            <a:stCxn id="35" idx="2"/>
            <a:endCxn id="45" idx="0"/>
          </p:cNvCxnSpPr>
          <p:nvPr/>
        </p:nvCxnSpPr>
        <p:spPr>
          <a:xfrm rot="16200000" flipH="1">
            <a:off x="8980087" y="1115536"/>
            <a:ext cx="502240" cy="9559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6E461EB-5D38-A3CD-F055-3E09CFA9BC00}"/>
              </a:ext>
            </a:extLst>
          </p:cNvPr>
          <p:cNvCxnSpPr>
            <a:cxnSpLocks/>
            <a:stCxn id="36" idx="2"/>
            <a:endCxn id="52" idx="0"/>
          </p:cNvCxnSpPr>
          <p:nvPr/>
        </p:nvCxnSpPr>
        <p:spPr>
          <a:xfrm rot="16200000" flipH="1">
            <a:off x="9767831" y="1120537"/>
            <a:ext cx="502240" cy="9459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BAC9F539-18BE-EAA9-0A19-948F6AE38941}"/>
              </a:ext>
            </a:extLst>
          </p:cNvPr>
          <p:cNvCxnSpPr>
            <a:cxnSpLocks/>
            <a:stCxn id="37" idx="2"/>
            <a:endCxn id="53" idx="0"/>
          </p:cNvCxnSpPr>
          <p:nvPr/>
        </p:nvCxnSpPr>
        <p:spPr>
          <a:xfrm rot="16200000" flipH="1">
            <a:off x="10541745" y="1109262"/>
            <a:ext cx="508024" cy="97426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B6115710-498E-34CB-04CD-4E56D55E9105}"/>
              </a:ext>
            </a:extLst>
          </p:cNvPr>
          <p:cNvCxnSpPr>
            <a:cxnSpLocks/>
            <a:stCxn id="38" idx="2"/>
            <a:endCxn id="53" idx="0"/>
          </p:cNvCxnSpPr>
          <p:nvPr/>
        </p:nvCxnSpPr>
        <p:spPr>
          <a:xfrm rot="16200000" flipH="1">
            <a:off x="10923065" y="1490582"/>
            <a:ext cx="508024" cy="2116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48E9A51B-9593-60B8-8C08-C17C50AA85FA}"/>
              </a:ext>
            </a:extLst>
          </p:cNvPr>
          <p:cNvCxnSpPr>
            <a:cxnSpLocks/>
            <a:stCxn id="37" idx="2"/>
            <a:endCxn id="52" idx="0"/>
          </p:cNvCxnSpPr>
          <p:nvPr/>
        </p:nvCxnSpPr>
        <p:spPr>
          <a:xfrm rot="16200000" flipH="1">
            <a:off x="10149151" y="1501857"/>
            <a:ext cx="502240" cy="1832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FB3B103A-C0FD-89CB-673E-D1C147F95209}"/>
              </a:ext>
            </a:extLst>
          </p:cNvPr>
          <p:cNvCxnSpPr>
            <a:cxnSpLocks/>
            <a:stCxn id="35" idx="2"/>
            <a:endCxn id="52" idx="0"/>
          </p:cNvCxnSpPr>
          <p:nvPr/>
        </p:nvCxnSpPr>
        <p:spPr>
          <a:xfrm rot="16200000" flipH="1">
            <a:off x="9371459" y="724165"/>
            <a:ext cx="502240" cy="17386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990B9E29-3249-B503-E36A-C514672D8247}"/>
              </a:ext>
            </a:extLst>
          </p:cNvPr>
          <p:cNvCxnSpPr>
            <a:cxnSpLocks/>
            <a:stCxn id="47" idx="2"/>
            <a:endCxn id="64" idx="0"/>
          </p:cNvCxnSpPr>
          <p:nvPr/>
        </p:nvCxnSpPr>
        <p:spPr>
          <a:xfrm rot="16200000" flipH="1">
            <a:off x="9942729" y="3545918"/>
            <a:ext cx="373680" cy="7527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4B1A6531-0A17-2BC0-A964-AB702D261631}"/>
              </a:ext>
            </a:extLst>
          </p:cNvPr>
          <p:cNvCxnSpPr>
            <a:cxnSpLocks/>
            <a:stCxn id="50" idx="2"/>
            <a:endCxn id="64" idx="0"/>
          </p:cNvCxnSpPr>
          <p:nvPr/>
        </p:nvCxnSpPr>
        <p:spPr>
          <a:xfrm rot="5400000">
            <a:off x="10710471" y="3536722"/>
            <a:ext cx="367896" cy="7769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EDC46F27-5CAC-EEE4-D8B0-02271421E209}"/>
              </a:ext>
            </a:extLst>
          </p:cNvPr>
          <p:cNvSpPr/>
          <p:nvPr/>
        </p:nvSpPr>
        <p:spPr>
          <a:xfrm>
            <a:off x="10009573" y="4908954"/>
            <a:ext cx="1005142" cy="6365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Centrifuges x3 (S)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30CC58A-1A2A-14FD-7DFE-D9D42E2D8710}"/>
              </a:ext>
            </a:extLst>
          </p:cNvPr>
          <p:cNvCxnSpPr>
            <a:cxnSpLocks/>
            <a:stCxn id="64" idx="2"/>
            <a:endCxn id="62" idx="0"/>
          </p:cNvCxnSpPr>
          <p:nvPr/>
        </p:nvCxnSpPr>
        <p:spPr>
          <a:xfrm>
            <a:off x="10505950" y="4745648"/>
            <a:ext cx="6194" cy="163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4D57F4E-85DE-429F-F2A0-A352B3207AE6}"/>
              </a:ext>
            </a:extLst>
          </p:cNvPr>
          <p:cNvSpPr/>
          <p:nvPr/>
        </p:nvSpPr>
        <p:spPr>
          <a:xfrm>
            <a:off x="10003379" y="4109139"/>
            <a:ext cx="1005142" cy="6365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Centrifuge Feed Tank (R)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987680E-7608-D8D2-B81B-8D497A264F09}"/>
              </a:ext>
            </a:extLst>
          </p:cNvPr>
          <p:cNvCxnSpPr>
            <a:cxnSpLocks/>
            <a:stCxn id="49" idx="2"/>
            <a:endCxn id="64" idx="0"/>
          </p:cNvCxnSpPr>
          <p:nvPr/>
        </p:nvCxnSpPr>
        <p:spPr>
          <a:xfrm flipH="1">
            <a:off x="10505950" y="3746367"/>
            <a:ext cx="6195" cy="362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52BF1A73-EAF5-EB5A-E803-9F3F79A64AFC}"/>
              </a:ext>
            </a:extLst>
          </p:cNvPr>
          <p:cNvSpPr/>
          <p:nvPr/>
        </p:nvSpPr>
        <p:spPr>
          <a:xfrm>
            <a:off x="10017679" y="5781916"/>
            <a:ext cx="1005142" cy="6365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Sludge Cake to Land (U)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1D48BAB-05D6-FEB7-AB31-C52E894CD973}"/>
              </a:ext>
            </a:extLst>
          </p:cNvPr>
          <p:cNvCxnSpPr>
            <a:cxnSpLocks/>
            <a:stCxn id="62" idx="2"/>
            <a:endCxn id="66" idx="0"/>
          </p:cNvCxnSpPr>
          <p:nvPr/>
        </p:nvCxnSpPr>
        <p:spPr>
          <a:xfrm>
            <a:off x="10512144" y="5545463"/>
            <a:ext cx="8106" cy="236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116B0141-C5EA-5ED4-5C06-C0626D7232F3}"/>
              </a:ext>
            </a:extLst>
          </p:cNvPr>
          <p:cNvSpPr/>
          <p:nvPr/>
        </p:nvSpPr>
        <p:spPr>
          <a:xfrm>
            <a:off x="8233177" y="1827067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Digested Buffer Tank (P)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876F023-A709-298C-B73A-F7658F410CD4}"/>
              </a:ext>
            </a:extLst>
          </p:cNvPr>
          <p:cNvCxnSpPr>
            <a:cxnSpLocks/>
            <a:stCxn id="35" idx="2"/>
            <a:endCxn id="68" idx="0"/>
          </p:cNvCxnSpPr>
          <p:nvPr/>
        </p:nvCxnSpPr>
        <p:spPr>
          <a:xfrm rot="5400000">
            <a:off x="8422618" y="1496444"/>
            <a:ext cx="484684" cy="176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B9C2C1E-D653-866F-0F7F-BC1D30EFFA82}"/>
              </a:ext>
            </a:extLst>
          </p:cNvPr>
          <p:cNvSpPr/>
          <p:nvPr/>
        </p:nvSpPr>
        <p:spPr>
          <a:xfrm>
            <a:off x="8233889" y="2601693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1 (A1)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252A3BD-C665-36BF-62CB-C20CE2B8F5A4}"/>
              </a:ext>
            </a:extLst>
          </p:cNvPr>
          <p:cNvSpPr/>
          <p:nvPr/>
        </p:nvSpPr>
        <p:spPr>
          <a:xfrm>
            <a:off x="8238210" y="4133560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3 (A3)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495A3C5-D29D-A3DB-0919-EA73502CB59E}"/>
              </a:ext>
            </a:extLst>
          </p:cNvPr>
          <p:cNvSpPr/>
          <p:nvPr/>
        </p:nvSpPr>
        <p:spPr>
          <a:xfrm>
            <a:off x="8232465" y="3368095"/>
            <a:ext cx="687001" cy="556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Secondary Digester 2 (A2)</a:t>
            </a:r>
          </a:p>
        </p:txBody>
      </p: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CE160D86-7895-1CCA-7219-B0C147D017A4}"/>
              </a:ext>
            </a:extLst>
          </p:cNvPr>
          <p:cNvCxnSpPr>
            <a:cxnSpLocks/>
            <a:stCxn id="68" idx="1"/>
            <a:endCxn id="71" idx="1"/>
          </p:cNvCxnSpPr>
          <p:nvPr/>
        </p:nvCxnSpPr>
        <p:spPr>
          <a:xfrm rot="10800000" flipH="1" flipV="1">
            <a:off x="8233176" y="2105429"/>
            <a:ext cx="5033" cy="2306493"/>
          </a:xfrm>
          <a:prstGeom prst="bentConnector3">
            <a:avLst>
              <a:gd name="adj1" fmla="val -45420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FF7AE9EE-0FAB-6F87-1F04-FB29E82BE859}"/>
              </a:ext>
            </a:extLst>
          </p:cNvPr>
          <p:cNvCxnSpPr>
            <a:cxnSpLocks/>
            <a:stCxn id="68" idx="1"/>
            <a:endCxn id="70" idx="1"/>
          </p:cNvCxnSpPr>
          <p:nvPr/>
        </p:nvCxnSpPr>
        <p:spPr>
          <a:xfrm rot="10800000" flipH="1" flipV="1">
            <a:off x="8233177" y="2105430"/>
            <a:ext cx="712" cy="774626"/>
          </a:xfrm>
          <a:prstGeom prst="bentConnector3">
            <a:avLst>
              <a:gd name="adj1" fmla="val -321067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8CB2850F-ED99-13C9-DCC6-1BF5CD5329B0}"/>
              </a:ext>
            </a:extLst>
          </p:cNvPr>
          <p:cNvCxnSpPr>
            <a:cxnSpLocks/>
            <a:stCxn id="68" idx="1"/>
            <a:endCxn id="72" idx="1"/>
          </p:cNvCxnSpPr>
          <p:nvPr/>
        </p:nvCxnSpPr>
        <p:spPr>
          <a:xfrm rot="10800000" flipV="1">
            <a:off x="8232465" y="2105430"/>
            <a:ext cx="712" cy="1541028"/>
          </a:xfrm>
          <a:prstGeom prst="bentConnector3">
            <a:avLst>
              <a:gd name="adj1" fmla="val 322067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3F52DE17-5C05-C8F1-77DC-6519C030055B}"/>
              </a:ext>
            </a:extLst>
          </p:cNvPr>
          <p:cNvCxnSpPr>
            <a:cxnSpLocks/>
            <a:stCxn id="72" idx="3"/>
            <a:endCxn id="64" idx="1"/>
          </p:cNvCxnSpPr>
          <p:nvPr/>
        </p:nvCxnSpPr>
        <p:spPr>
          <a:xfrm>
            <a:off x="8919466" y="3646458"/>
            <a:ext cx="1083913" cy="780936"/>
          </a:xfrm>
          <a:prstGeom prst="bentConnector3">
            <a:avLst>
              <a:gd name="adj1" fmla="val 350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0F2C8936-44F6-8563-6179-3B0812920540}"/>
              </a:ext>
            </a:extLst>
          </p:cNvPr>
          <p:cNvCxnSpPr>
            <a:cxnSpLocks/>
            <a:stCxn id="70" idx="3"/>
            <a:endCxn id="64" idx="1"/>
          </p:cNvCxnSpPr>
          <p:nvPr/>
        </p:nvCxnSpPr>
        <p:spPr>
          <a:xfrm>
            <a:off x="8920890" y="2880056"/>
            <a:ext cx="1082489" cy="1547338"/>
          </a:xfrm>
          <a:prstGeom prst="bentConnector3">
            <a:avLst>
              <a:gd name="adj1" fmla="val 3416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299E79B0-4C55-56E8-5811-2AF420764BF1}"/>
              </a:ext>
            </a:extLst>
          </p:cNvPr>
          <p:cNvSpPr/>
          <p:nvPr/>
        </p:nvSpPr>
        <p:spPr>
          <a:xfrm>
            <a:off x="8196194" y="4963739"/>
            <a:ext cx="664988" cy="432683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err="1">
                <a:solidFill>
                  <a:schemeClr val="tx1"/>
                </a:solidFill>
              </a:rPr>
              <a:t>Centrate</a:t>
            </a:r>
            <a:r>
              <a:rPr lang="en-GB" sz="800">
                <a:solidFill>
                  <a:schemeClr val="tx1"/>
                </a:solidFill>
              </a:rPr>
              <a:t> Tank (C)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EABB7D7-AD2B-A9F2-D0D2-B37386EE971A}"/>
              </a:ext>
            </a:extLst>
          </p:cNvPr>
          <p:cNvCxnSpPr>
            <a:cxnSpLocks/>
            <a:stCxn id="62" idx="1"/>
            <a:endCxn id="78" idx="3"/>
          </p:cNvCxnSpPr>
          <p:nvPr/>
        </p:nvCxnSpPr>
        <p:spPr>
          <a:xfrm flipH="1" flipV="1">
            <a:off x="8861182" y="5180081"/>
            <a:ext cx="1148391" cy="47128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owchart: Off-page Connector 79">
            <a:extLst>
              <a:ext uri="{FF2B5EF4-FFF2-40B4-BE49-F238E27FC236}">
                <a16:creationId xmlns:a16="http://schemas.microsoft.com/office/drawing/2014/main" id="{2394CE0D-8481-297B-D1C6-6003A4682FC6}"/>
              </a:ext>
            </a:extLst>
          </p:cNvPr>
          <p:cNvSpPr/>
          <p:nvPr/>
        </p:nvSpPr>
        <p:spPr>
          <a:xfrm>
            <a:off x="7331960" y="4908954"/>
            <a:ext cx="664988" cy="556726"/>
          </a:xfrm>
          <a:prstGeom prst="flowChartOffpage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Demon Plant (V)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4B8CFD8-FEFC-5144-66EB-529609A8707E}"/>
              </a:ext>
            </a:extLst>
          </p:cNvPr>
          <p:cNvCxnSpPr>
            <a:cxnSpLocks/>
            <a:stCxn id="78" idx="1"/>
            <a:endCxn id="80" idx="3"/>
          </p:cNvCxnSpPr>
          <p:nvPr/>
        </p:nvCxnSpPr>
        <p:spPr>
          <a:xfrm flipH="1">
            <a:off x="7996948" y="5180081"/>
            <a:ext cx="199246" cy="723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698861EB-EAFA-FA4C-6C6D-F70A29FDB3B7}"/>
              </a:ext>
            </a:extLst>
          </p:cNvPr>
          <p:cNvCxnSpPr>
            <a:cxnSpLocks/>
            <a:stCxn id="80" idx="1"/>
            <a:endCxn id="20" idx="3"/>
          </p:cNvCxnSpPr>
          <p:nvPr/>
        </p:nvCxnSpPr>
        <p:spPr>
          <a:xfrm rot="10800000">
            <a:off x="2420162" y="3272409"/>
            <a:ext cx="4911798" cy="1914909"/>
          </a:xfrm>
          <a:prstGeom prst="bentConnector3">
            <a:avLst>
              <a:gd name="adj1" fmla="val 43601"/>
            </a:avLst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93CCF8BE-66BE-0A74-F87D-3350D86A4CDA}"/>
              </a:ext>
            </a:extLst>
          </p:cNvPr>
          <p:cNvSpPr/>
          <p:nvPr/>
        </p:nvSpPr>
        <p:spPr>
          <a:xfrm>
            <a:off x="6173926" y="5694136"/>
            <a:ext cx="829694" cy="86287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Gas Holder (Q)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0F5EEBF-9EC9-ACB5-B209-B230116FF06B}"/>
              </a:ext>
            </a:extLst>
          </p:cNvPr>
          <p:cNvCxnSpPr>
            <a:cxnSpLocks/>
          </p:cNvCxnSpPr>
          <p:nvPr/>
        </p:nvCxnSpPr>
        <p:spPr>
          <a:xfrm>
            <a:off x="8970979" y="212521"/>
            <a:ext cx="3073296" cy="102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3BDE364-1DDA-02C9-45BF-620ABF8917D9}"/>
              </a:ext>
            </a:extLst>
          </p:cNvPr>
          <p:cNvCxnSpPr>
            <a:cxnSpLocks/>
          </p:cNvCxnSpPr>
          <p:nvPr/>
        </p:nvCxnSpPr>
        <p:spPr>
          <a:xfrm flipH="1" flipV="1">
            <a:off x="8964094" y="212521"/>
            <a:ext cx="13770" cy="54413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2FE8354D-1F7E-37C5-7BC8-5CF417C76DC0}"/>
              </a:ext>
            </a:extLst>
          </p:cNvPr>
          <p:cNvCxnSpPr>
            <a:cxnSpLocks/>
          </p:cNvCxnSpPr>
          <p:nvPr/>
        </p:nvCxnSpPr>
        <p:spPr>
          <a:xfrm flipV="1">
            <a:off x="9738430" y="203274"/>
            <a:ext cx="0" cy="55338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0483567-0C4F-7D64-AB19-599094E089A9}"/>
              </a:ext>
            </a:extLst>
          </p:cNvPr>
          <p:cNvCxnSpPr>
            <a:cxnSpLocks/>
          </p:cNvCxnSpPr>
          <p:nvPr/>
        </p:nvCxnSpPr>
        <p:spPr>
          <a:xfrm flipV="1">
            <a:off x="10520065" y="232064"/>
            <a:ext cx="185" cy="52459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69C94963-F687-590B-2880-43591F39F501}"/>
              </a:ext>
            </a:extLst>
          </p:cNvPr>
          <p:cNvCxnSpPr>
            <a:cxnSpLocks/>
          </p:cNvCxnSpPr>
          <p:nvPr/>
        </p:nvCxnSpPr>
        <p:spPr>
          <a:xfrm flipV="1">
            <a:off x="11257450" y="217669"/>
            <a:ext cx="185" cy="52459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08A649B0-78B8-AEED-7BF6-F6DC665BA1DE}"/>
              </a:ext>
            </a:extLst>
          </p:cNvPr>
          <p:cNvSpPr/>
          <p:nvPr/>
        </p:nvSpPr>
        <p:spPr>
          <a:xfrm>
            <a:off x="3472810" y="5281593"/>
            <a:ext cx="855677" cy="5234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Siloxane Carbon Filter (AC)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32983932-6E47-A22D-BA2B-1203A655E9C0}"/>
              </a:ext>
            </a:extLst>
          </p:cNvPr>
          <p:cNvSpPr/>
          <p:nvPr/>
        </p:nvSpPr>
        <p:spPr>
          <a:xfrm>
            <a:off x="3507235" y="5882151"/>
            <a:ext cx="855677" cy="5234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Waste Gas Burner (Flare) (Z)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75C0992-28F3-39F4-D0B5-2D33CB04078E}"/>
              </a:ext>
            </a:extLst>
          </p:cNvPr>
          <p:cNvSpPr/>
          <p:nvPr/>
        </p:nvSpPr>
        <p:spPr>
          <a:xfrm>
            <a:off x="2223605" y="5906658"/>
            <a:ext cx="855677" cy="5234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Boilers (Y)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59EF2E65-570E-53C2-B4BD-E9172C4C1471}"/>
              </a:ext>
            </a:extLst>
          </p:cNvPr>
          <p:cNvSpPr/>
          <p:nvPr/>
        </p:nvSpPr>
        <p:spPr>
          <a:xfrm>
            <a:off x="2226116" y="5289253"/>
            <a:ext cx="855677" cy="52342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CHP (AF)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10DF1FCD-B8FE-352A-203C-28338B137C18}"/>
              </a:ext>
            </a:extLst>
          </p:cNvPr>
          <p:cNvSpPr/>
          <p:nvPr/>
        </p:nvSpPr>
        <p:spPr>
          <a:xfrm>
            <a:off x="7236615" y="5855174"/>
            <a:ext cx="855677" cy="5234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Demon plant Boiler (W)</a:t>
            </a:r>
          </a:p>
        </p:txBody>
      </p: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B15109E4-7539-3CF5-4AF0-60FB0EA35B2B}"/>
              </a:ext>
            </a:extLst>
          </p:cNvPr>
          <p:cNvCxnSpPr>
            <a:cxnSpLocks/>
            <a:stCxn id="83" idx="2"/>
            <a:endCxn id="96" idx="2"/>
          </p:cNvCxnSpPr>
          <p:nvPr/>
        </p:nvCxnSpPr>
        <p:spPr>
          <a:xfrm rot="10800000">
            <a:off x="5004670" y="5805699"/>
            <a:ext cx="1169256" cy="319872"/>
          </a:xfrm>
          <a:prstGeom prst="bentConnector2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66595A6A-7C54-5CC8-0441-F9E2DB5E161A}"/>
              </a:ext>
            </a:extLst>
          </p:cNvPr>
          <p:cNvSpPr/>
          <p:nvPr/>
        </p:nvSpPr>
        <p:spPr>
          <a:xfrm>
            <a:off x="4576831" y="5282277"/>
            <a:ext cx="855677" cy="52342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Gas Boosters (AB)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6CC074BD-0123-A5D7-CEEB-F5C02E578294}"/>
              </a:ext>
            </a:extLst>
          </p:cNvPr>
          <p:cNvCxnSpPr>
            <a:cxnSpLocks/>
            <a:stCxn id="83" idx="6"/>
            <a:endCxn id="93" idx="1"/>
          </p:cNvCxnSpPr>
          <p:nvPr/>
        </p:nvCxnSpPr>
        <p:spPr>
          <a:xfrm flipV="1">
            <a:off x="7003620" y="6116885"/>
            <a:ext cx="232995" cy="8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2C6A2B30-7763-CC39-3C59-26E14A4A641C}"/>
              </a:ext>
            </a:extLst>
          </p:cNvPr>
          <p:cNvSpPr/>
          <p:nvPr/>
        </p:nvSpPr>
        <p:spPr>
          <a:xfrm>
            <a:off x="9145526" y="4973872"/>
            <a:ext cx="664988" cy="432683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Centrate Pumping Station (C)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A20180C-A4E5-96F9-98E9-C85FC40F79CB}"/>
              </a:ext>
            </a:extLst>
          </p:cNvPr>
          <p:cNvCxnSpPr>
            <a:cxnSpLocks/>
            <a:stCxn id="93" idx="0"/>
            <a:endCxn id="80" idx="2"/>
          </p:cNvCxnSpPr>
          <p:nvPr/>
        </p:nvCxnSpPr>
        <p:spPr>
          <a:xfrm flipV="1">
            <a:off x="7664454" y="5465680"/>
            <a:ext cx="0" cy="3894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72B34FE-661F-1E8B-71D8-0AD30BF0842D}"/>
              </a:ext>
            </a:extLst>
          </p:cNvPr>
          <p:cNvCxnSpPr>
            <a:cxnSpLocks/>
            <a:stCxn id="96" idx="1"/>
            <a:endCxn id="89" idx="3"/>
          </p:cNvCxnSpPr>
          <p:nvPr/>
        </p:nvCxnSpPr>
        <p:spPr>
          <a:xfrm flipH="1" flipV="1">
            <a:off x="4328487" y="5543304"/>
            <a:ext cx="248344" cy="68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3EE41B2A-47BD-0464-9338-B3CDA85C5B6F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4927039" y="742258"/>
            <a:ext cx="2559173" cy="38795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F921CEA2-CD17-9357-C20F-EC10CFA93741}"/>
              </a:ext>
            </a:extLst>
          </p:cNvPr>
          <p:cNvCxnSpPr>
            <a:cxnSpLocks/>
            <a:stCxn id="96" idx="1"/>
            <a:endCxn id="90" idx="3"/>
          </p:cNvCxnSpPr>
          <p:nvPr/>
        </p:nvCxnSpPr>
        <p:spPr>
          <a:xfrm rot="10800000" flipV="1">
            <a:off x="4362913" y="5543988"/>
            <a:ext cx="213919" cy="5998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0BDD037-98C7-F976-9377-7C96CBC6DC54}"/>
              </a:ext>
            </a:extLst>
          </p:cNvPr>
          <p:cNvCxnSpPr>
            <a:cxnSpLocks/>
            <a:stCxn id="89" idx="1"/>
            <a:endCxn id="92" idx="3"/>
          </p:cNvCxnSpPr>
          <p:nvPr/>
        </p:nvCxnSpPr>
        <p:spPr>
          <a:xfrm flipH="1">
            <a:off x="3081793" y="5543304"/>
            <a:ext cx="391017" cy="7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C7EF067-7607-4F85-2CA9-15110AF0DCE1}"/>
              </a:ext>
            </a:extLst>
          </p:cNvPr>
          <p:cNvSpPr/>
          <p:nvPr/>
        </p:nvSpPr>
        <p:spPr>
          <a:xfrm>
            <a:off x="3984115" y="2422363"/>
            <a:ext cx="855677" cy="523422"/>
          </a:xfrm>
          <a:prstGeom prst="round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SLTH05 /  SAS Reception Tank (I)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B51285A-9741-8F01-8DC9-311FE89B7AFB}"/>
              </a:ext>
            </a:extLst>
          </p:cNvPr>
          <p:cNvCxnSpPr>
            <a:cxnSpLocks/>
            <a:stCxn id="78" idx="0"/>
          </p:cNvCxnSpPr>
          <p:nvPr/>
        </p:nvCxnSpPr>
        <p:spPr>
          <a:xfrm flipH="1" flipV="1">
            <a:off x="8527150" y="4722135"/>
            <a:ext cx="1538" cy="24160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3EC651C8-A5FB-76D6-0B97-0C8D7F290130}"/>
              </a:ext>
            </a:extLst>
          </p:cNvPr>
          <p:cNvCxnSpPr>
            <a:cxnSpLocks/>
          </p:cNvCxnSpPr>
          <p:nvPr/>
        </p:nvCxnSpPr>
        <p:spPr>
          <a:xfrm rot="10800000">
            <a:off x="2423242" y="3147567"/>
            <a:ext cx="6103909" cy="1580112"/>
          </a:xfrm>
          <a:prstGeom prst="bentConnector3">
            <a:avLst>
              <a:gd name="adj1" fmla="val 50145"/>
            </a:avLst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C084DC94-EF4F-B860-E866-8A0B57B88AC0}"/>
              </a:ext>
            </a:extLst>
          </p:cNvPr>
          <p:cNvCxnSpPr>
            <a:cxnSpLocks/>
          </p:cNvCxnSpPr>
          <p:nvPr/>
        </p:nvCxnSpPr>
        <p:spPr>
          <a:xfrm rot="5400000">
            <a:off x="6174626" y="697778"/>
            <a:ext cx="6365327" cy="5373973"/>
          </a:xfrm>
          <a:prstGeom prst="bentConnector3">
            <a:avLst>
              <a:gd name="adj1" fmla="val 102619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891F2944-8755-5199-B424-C33B4EE18AF7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 flipV="1">
            <a:off x="974310" y="1950629"/>
            <a:ext cx="3013309" cy="7334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9A8C4E9-D68C-8AB8-5A52-0EB5E6BA0402}"/>
              </a:ext>
            </a:extLst>
          </p:cNvPr>
          <p:cNvCxnSpPr>
            <a:cxnSpLocks/>
            <a:stCxn id="95" idx="0"/>
            <a:endCxn id="15" idx="2"/>
          </p:cNvCxnSpPr>
          <p:nvPr/>
        </p:nvCxnSpPr>
        <p:spPr>
          <a:xfrm flipV="1">
            <a:off x="4411954" y="2212340"/>
            <a:ext cx="3504" cy="210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123BABDD-9D51-F9E3-D326-51826DF34819}"/>
              </a:ext>
            </a:extLst>
          </p:cNvPr>
          <p:cNvCxnSpPr>
            <a:cxnSpLocks/>
            <a:stCxn id="95" idx="3"/>
            <a:endCxn id="18" idx="1"/>
          </p:cNvCxnSpPr>
          <p:nvPr/>
        </p:nvCxnSpPr>
        <p:spPr>
          <a:xfrm flipV="1">
            <a:off x="4839792" y="2288595"/>
            <a:ext cx="696050" cy="3954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8358830D-9C4A-5B0D-8679-D42EC7F0C94B}"/>
              </a:ext>
            </a:extLst>
          </p:cNvPr>
          <p:cNvSpPr/>
          <p:nvPr/>
        </p:nvSpPr>
        <p:spPr>
          <a:xfrm>
            <a:off x="11177077" y="4890406"/>
            <a:ext cx="770744" cy="6736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Centrifuge Polymer Makeup (T)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6A970A4-998F-BA84-3A64-32C60C313201}"/>
              </a:ext>
            </a:extLst>
          </p:cNvPr>
          <p:cNvCxnSpPr>
            <a:cxnSpLocks/>
            <a:stCxn id="110" idx="1"/>
            <a:endCxn id="62" idx="3"/>
          </p:cNvCxnSpPr>
          <p:nvPr/>
        </p:nvCxnSpPr>
        <p:spPr>
          <a:xfrm flipH="1">
            <a:off x="11014715" y="5227209"/>
            <a:ext cx="1623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0F78C25A-E3DB-8866-C83B-DC8914132F7B}"/>
                  </a:ext>
                </a:extLst>
              </p14:cNvPr>
              <p14:cNvContentPartPr/>
              <p14:nvPr/>
            </p14:nvContentPartPr>
            <p14:xfrm>
              <a:off x="12163244" y="1847490"/>
              <a:ext cx="8985" cy="8985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0F78C25A-E3DB-8866-C83B-DC8914132F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13994" y="1398240"/>
                <a:ext cx="898500" cy="898500"/>
              </a:xfrm>
              <a:prstGeom prst="rect">
                <a:avLst/>
              </a:prstGeom>
            </p:spPr>
          </p:pic>
        </mc:Fallback>
      </mc:AlternateContent>
      <p:cxnSp>
        <p:nvCxnSpPr>
          <p:cNvPr id="113" name="Connector: Elbow 112">
            <a:extLst>
              <a:ext uri="{FF2B5EF4-FFF2-40B4-BE49-F238E27FC236}">
                <a16:creationId xmlns:a16="http://schemas.microsoft.com/office/drawing/2014/main" id="{65425944-017A-484A-878A-02624C8D1E32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>
            <a:off x="4843296" y="1950629"/>
            <a:ext cx="692546" cy="3379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8127040-0829-BD1A-ECDB-4BADA6152ED5}"/>
              </a:ext>
            </a:extLst>
          </p:cNvPr>
          <p:cNvSpPr/>
          <p:nvPr/>
        </p:nvSpPr>
        <p:spPr>
          <a:xfrm>
            <a:off x="6181105" y="951111"/>
            <a:ext cx="720437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GBT Raw Poly System (K)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5A50D986-BEFA-AC5C-5611-35DCCEA86369}"/>
              </a:ext>
            </a:extLst>
          </p:cNvPr>
          <p:cNvSpPr/>
          <p:nvPr/>
        </p:nvSpPr>
        <p:spPr>
          <a:xfrm>
            <a:off x="6258094" y="2774488"/>
            <a:ext cx="720437" cy="5234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GBT SAS Poly System (L)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A3340DA-0B44-0345-44F7-FCC6ADFB3ED6}"/>
              </a:ext>
            </a:extLst>
          </p:cNvPr>
          <p:cNvCxnSpPr>
            <a:cxnSpLocks/>
          </p:cNvCxnSpPr>
          <p:nvPr/>
        </p:nvCxnSpPr>
        <p:spPr>
          <a:xfrm flipV="1">
            <a:off x="6343774" y="2557819"/>
            <a:ext cx="2872" cy="216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1E45421-28FE-0BE6-ED0B-4657846DB9F3}"/>
              </a:ext>
            </a:extLst>
          </p:cNvPr>
          <p:cNvCxnSpPr>
            <a:cxnSpLocks/>
          </p:cNvCxnSpPr>
          <p:nvPr/>
        </p:nvCxnSpPr>
        <p:spPr>
          <a:xfrm flipV="1">
            <a:off x="6343774" y="742259"/>
            <a:ext cx="0" cy="194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BFA35378-7F58-1A93-36D1-E9BFC474DC16}"/>
              </a:ext>
            </a:extLst>
          </p:cNvPr>
          <p:cNvCxnSpPr>
            <a:cxnSpLocks/>
            <a:stCxn id="26" idx="3"/>
            <a:endCxn id="25" idx="1"/>
          </p:cNvCxnSpPr>
          <p:nvPr/>
        </p:nvCxnSpPr>
        <p:spPr>
          <a:xfrm>
            <a:off x="978031" y="4524886"/>
            <a:ext cx="415005" cy="3270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328D8CF5-F62C-61A7-38C4-3253D9837E7F}"/>
              </a:ext>
            </a:extLst>
          </p:cNvPr>
          <p:cNvCxnSpPr>
            <a:cxnSpLocks/>
            <a:stCxn id="89" idx="1"/>
          </p:cNvCxnSpPr>
          <p:nvPr/>
        </p:nvCxnSpPr>
        <p:spPr>
          <a:xfrm rot="10800000" flipV="1">
            <a:off x="3079282" y="5543304"/>
            <a:ext cx="393528" cy="6330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5F62D4FD-3FE3-C88C-30CA-11AA3D325705}"/>
              </a:ext>
            </a:extLst>
          </p:cNvPr>
          <p:cNvCxnSpPr>
            <a:cxnSpLocks/>
            <a:stCxn id="8" idx="2"/>
          </p:cNvCxnSpPr>
          <p:nvPr/>
        </p:nvCxnSpPr>
        <p:spPr>
          <a:xfrm rot="5400000">
            <a:off x="3168773" y="-163402"/>
            <a:ext cx="326626" cy="21667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or: Elbow 120">
            <a:extLst>
              <a:ext uri="{FF2B5EF4-FFF2-40B4-BE49-F238E27FC236}">
                <a16:creationId xmlns:a16="http://schemas.microsoft.com/office/drawing/2014/main" id="{FC020627-4808-3C1C-BB4C-F0109666F1AE}"/>
              </a:ext>
            </a:extLst>
          </p:cNvPr>
          <p:cNvCxnSpPr>
            <a:cxnSpLocks/>
            <a:stCxn id="91" idx="1"/>
          </p:cNvCxnSpPr>
          <p:nvPr/>
        </p:nvCxnSpPr>
        <p:spPr>
          <a:xfrm rot="10800000">
            <a:off x="82983" y="134755"/>
            <a:ext cx="2140623" cy="603361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4159CA4-79A9-2A7C-64DB-0BF8FEC727C4}"/>
              </a:ext>
            </a:extLst>
          </p:cNvPr>
          <p:cNvCxnSpPr>
            <a:cxnSpLocks/>
          </p:cNvCxnSpPr>
          <p:nvPr/>
        </p:nvCxnSpPr>
        <p:spPr>
          <a:xfrm>
            <a:off x="82982" y="125507"/>
            <a:ext cx="108564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4B5B055E-76BE-3C7B-3AEB-DFCD599A5429}"/>
              </a:ext>
            </a:extLst>
          </p:cNvPr>
          <p:cNvCxnSpPr/>
          <p:nvPr/>
        </p:nvCxnSpPr>
        <p:spPr>
          <a:xfrm>
            <a:off x="10939387" y="125508"/>
            <a:ext cx="0" cy="641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51FF8100-612B-FDFC-CAB8-63699E7155C8}"/>
              </a:ext>
            </a:extLst>
          </p:cNvPr>
          <p:cNvCxnSpPr>
            <a:cxnSpLocks/>
          </p:cNvCxnSpPr>
          <p:nvPr/>
        </p:nvCxnSpPr>
        <p:spPr>
          <a:xfrm>
            <a:off x="10096688" y="134755"/>
            <a:ext cx="0" cy="6324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ADC3F393-994D-65A1-E8F7-134C140B9C44}"/>
              </a:ext>
            </a:extLst>
          </p:cNvPr>
          <p:cNvCxnSpPr>
            <a:cxnSpLocks/>
          </p:cNvCxnSpPr>
          <p:nvPr/>
        </p:nvCxnSpPr>
        <p:spPr>
          <a:xfrm>
            <a:off x="9365673" y="125507"/>
            <a:ext cx="0" cy="6416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EDB79C64-ACC5-794F-ED7D-157D9C108D38}"/>
              </a:ext>
            </a:extLst>
          </p:cNvPr>
          <p:cNvCxnSpPr>
            <a:cxnSpLocks/>
          </p:cNvCxnSpPr>
          <p:nvPr/>
        </p:nvCxnSpPr>
        <p:spPr>
          <a:xfrm>
            <a:off x="8559382" y="134755"/>
            <a:ext cx="10715" cy="6324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C8FDD87-EB66-4475-B743-6BAAA94E4CD5}"/>
              </a:ext>
            </a:extLst>
          </p:cNvPr>
          <p:cNvCxnSpPr>
            <a:stCxn id="92" idx="1"/>
          </p:cNvCxnSpPr>
          <p:nvPr/>
        </p:nvCxnSpPr>
        <p:spPr>
          <a:xfrm flipH="1">
            <a:off x="82982" y="5550964"/>
            <a:ext cx="21431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owchart: Connector 127">
            <a:extLst>
              <a:ext uri="{FF2B5EF4-FFF2-40B4-BE49-F238E27FC236}">
                <a16:creationId xmlns:a16="http://schemas.microsoft.com/office/drawing/2014/main" id="{375133ED-D4DF-8255-6958-6F703CC4A376}"/>
              </a:ext>
            </a:extLst>
          </p:cNvPr>
          <p:cNvSpPr/>
          <p:nvPr/>
        </p:nvSpPr>
        <p:spPr>
          <a:xfrm>
            <a:off x="5530302" y="3370365"/>
            <a:ext cx="942195" cy="650535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Abstraction Borehole (AD)</a:t>
            </a: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0D0ACF20-DD47-D003-6F4C-EBC1EB04D598}"/>
              </a:ext>
            </a:extLst>
          </p:cNvPr>
          <p:cNvSpPr/>
          <p:nvPr/>
        </p:nvSpPr>
        <p:spPr>
          <a:xfrm>
            <a:off x="5729936" y="4156879"/>
            <a:ext cx="537635" cy="35157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Storage Tank  (AD)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B1F1D10D-DB2E-3495-E3B0-BB58DC251D00}"/>
              </a:ext>
            </a:extLst>
          </p:cNvPr>
          <p:cNvCxnSpPr>
            <a:cxnSpLocks/>
            <a:stCxn id="128" idx="4"/>
            <a:endCxn id="129" idx="0"/>
          </p:cNvCxnSpPr>
          <p:nvPr/>
        </p:nvCxnSpPr>
        <p:spPr>
          <a:xfrm flipH="1">
            <a:off x="5998754" y="4020900"/>
            <a:ext cx="2646" cy="135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E3A1031C-32E5-4AA2-870A-0A49CB652FEA}"/>
              </a:ext>
            </a:extLst>
          </p:cNvPr>
          <p:cNvSpPr/>
          <p:nvPr/>
        </p:nvSpPr>
        <p:spPr>
          <a:xfrm>
            <a:off x="6482687" y="4150481"/>
            <a:ext cx="711517" cy="36291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err="1">
                <a:solidFill>
                  <a:schemeClr val="tx1">
                    <a:lumMod val="95000"/>
                    <a:lumOff val="5000"/>
                  </a:schemeClr>
                </a:solidFill>
              </a:rPr>
              <a:t>Washwater</a:t>
            </a:r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 Booster (AD)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3CDCBED9-9E5C-0543-8A74-F53E8DAF3882}"/>
              </a:ext>
            </a:extLst>
          </p:cNvPr>
          <p:cNvCxnSpPr>
            <a:cxnSpLocks/>
            <a:stCxn id="129" idx="3"/>
            <a:endCxn id="131" idx="1"/>
          </p:cNvCxnSpPr>
          <p:nvPr/>
        </p:nvCxnSpPr>
        <p:spPr>
          <a:xfrm flipV="1">
            <a:off x="6267571" y="4331939"/>
            <a:ext cx="215116" cy="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596514D5-0889-C9E6-542E-8B48A0AAF374}"/>
              </a:ext>
            </a:extLst>
          </p:cNvPr>
          <p:cNvCxnSpPr>
            <a:cxnSpLocks/>
            <a:stCxn id="131" idx="0"/>
          </p:cNvCxnSpPr>
          <p:nvPr/>
        </p:nvCxnSpPr>
        <p:spPr>
          <a:xfrm rot="16200000" flipV="1">
            <a:off x="5733986" y="3046020"/>
            <a:ext cx="1593390" cy="6155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: Elbow 133">
            <a:extLst>
              <a:ext uri="{FF2B5EF4-FFF2-40B4-BE49-F238E27FC236}">
                <a16:creationId xmlns:a16="http://schemas.microsoft.com/office/drawing/2014/main" id="{765B77AA-C039-01A4-9007-87A8FD7A6C9F}"/>
              </a:ext>
            </a:extLst>
          </p:cNvPr>
          <p:cNvCxnSpPr>
            <a:cxnSpLocks/>
          </p:cNvCxnSpPr>
          <p:nvPr/>
        </p:nvCxnSpPr>
        <p:spPr>
          <a:xfrm rot="16200000" flipV="1">
            <a:off x="4920666" y="1998635"/>
            <a:ext cx="3399497" cy="970411"/>
          </a:xfrm>
          <a:prstGeom prst="bentConnector3">
            <a:avLst>
              <a:gd name="adj1" fmla="val 684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or: Elbow 134">
            <a:extLst>
              <a:ext uri="{FF2B5EF4-FFF2-40B4-BE49-F238E27FC236}">
                <a16:creationId xmlns:a16="http://schemas.microsoft.com/office/drawing/2014/main" id="{58F07247-E44E-CF07-3BD6-CA087BC13663}"/>
              </a:ext>
            </a:extLst>
          </p:cNvPr>
          <p:cNvCxnSpPr>
            <a:cxnSpLocks/>
            <a:stCxn id="131" idx="2"/>
          </p:cNvCxnSpPr>
          <p:nvPr/>
        </p:nvCxnSpPr>
        <p:spPr>
          <a:xfrm rot="16200000" flipH="1">
            <a:off x="8361818" y="2990024"/>
            <a:ext cx="381722" cy="34284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DBCD7FA-3B16-2D3C-1F3D-67DAA11556B7}"/>
              </a:ext>
            </a:extLst>
          </p:cNvPr>
          <p:cNvSpPr/>
          <p:nvPr/>
        </p:nvSpPr>
        <p:spPr>
          <a:xfrm>
            <a:off x="7611889" y="1024613"/>
            <a:ext cx="581891" cy="5845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Antifoam addition</a:t>
            </a:r>
          </a:p>
        </p:txBody>
      </p: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id="{CAC922E0-BABC-28C5-9430-98C983987DC2}"/>
              </a:ext>
            </a:extLst>
          </p:cNvPr>
          <p:cNvCxnSpPr>
            <a:cxnSpLocks/>
            <a:stCxn id="136" idx="0"/>
          </p:cNvCxnSpPr>
          <p:nvPr/>
        </p:nvCxnSpPr>
        <p:spPr>
          <a:xfrm rot="16200000" flipV="1">
            <a:off x="7672724" y="794502"/>
            <a:ext cx="274072" cy="1861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984D718E-3AD2-8EDE-B08E-0FB2C141CC82}"/>
              </a:ext>
            </a:extLst>
          </p:cNvPr>
          <p:cNvCxnSpPr>
            <a:cxnSpLocks/>
            <a:stCxn id="70" idx="2"/>
            <a:endCxn id="72" idx="0"/>
          </p:cNvCxnSpPr>
          <p:nvPr/>
        </p:nvCxnSpPr>
        <p:spPr>
          <a:xfrm flipH="1">
            <a:off x="8575966" y="3158419"/>
            <a:ext cx="1424" cy="2096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51698407-124F-C770-CE63-F90423820065}"/>
              </a:ext>
            </a:extLst>
          </p:cNvPr>
          <p:cNvCxnSpPr>
            <a:cxnSpLocks/>
            <a:stCxn id="72" idx="2"/>
            <a:endCxn id="71" idx="0"/>
          </p:cNvCxnSpPr>
          <p:nvPr/>
        </p:nvCxnSpPr>
        <p:spPr>
          <a:xfrm>
            <a:off x="8575966" y="3924821"/>
            <a:ext cx="5745" cy="2087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11A53654-1598-3DC3-C5D7-A005D6217992}"/>
              </a:ext>
            </a:extLst>
          </p:cNvPr>
          <p:cNvCxnSpPr>
            <a:cxnSpLocks/>
            <a:stCxn id="71" idx="3"/>
            <a:endCxn id="64" idx="1"/>
          </p:cNvCxnSpPr>
          <p:nvPr/>
        </p:nvCxnSpPr>
        <p:spPr>
          <a:xfrm>
            <a:off x="8925211" y="4411923"/>
            <a:ext cx="1078168" cy="15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: Elbow 141">
            <a:extLst>
              <a:ext uri="{FF2B5EF4-FFF2-40B4-BE49-F238E27FC236}">
                <a16:creationId xmlns:a16="http://schemas.microsoft.com/office/drawing/2014/main" id="{B28E7956-D319-0528-2C6B-7DB6EAD159A5}"/>
              </a:ext>
            </a:extLst>
          </p:cNvPr>
          <p:cNvCxnSpPr>
            <a:cxnSpLocks/>
          </p:cNvCxnSpPr>
          <p:nvPr/>
        </p:nvCxnSpPr>
        <p:spPr>
          <a:xfrm rot="10800000" flipV="1">
            <a:off x="2248713" y="498586"/>
            <a:ext cx="1369130" cy="863709"/>
          </a:xfrm>
          <a:prstGeom prst="bentConnector3">
            <a:avLst>
              <a:gd name="adj1" fmla="val 5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93CBD8F0-AF1F-F59E-9F20-A5E68C7CB8B3}"/>
              </a:ext>
            </a:extLst>
          </p:cNvPr>
          <p:cNvCxnSpPr>
            <a:cxnSpLocks/>
          </p:cNvCxnSpPr>
          <p:nvPr/>
        </p:nvCxnSpPr>
        <p:spPr>
          <a:xfrm rot="16200000" flipV="1">
            <a:off x="4357398" y="986627"/>
            <a:ext cx="985509" cy="5466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F38E4BBE-19F5-0F03-8A54-33ECE8B47612}"/>
              </a:ext>
            </a:extLst>
          </p:cNvPr>
          <p:cNvCxnSpPr>
            <a:cxnSpLocks/>
            <a:endCxn id="15" idx="0"/>
          </p:cNvCxnSpPr>
          <p:nvPr/>
        </p:nvCxnSpPr>
        <p:spPr>
          <a:xfrm rot="16200000" flipH="1">
            <a:off x="3518235" y="791694"/>
            <a:ext cx="1177541" cy="616905"/>
          </a:xfrm>
          <a:prstGeom prst="bentConnector3">
            <a:avLst>
              <a:gd name="adj1" fmla="val 722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ctor: Elbow 181">
            <a:extLst>
              <a:ext uri="{FF2B5EF4-FFF2-40B4-BE49-F238E27FC236}">
                <a16:creationId xmlns:a16="http://schemas.microsoft.com/office/drawing/2014/main" id="{EB7A53E3-BAF9-F7FC-6A7F-836C566D019B}"/>
              </a:ext>
            </a:extLst>
          </p:cNvPr>
          <p:cNvCxnSpPr>
            <a:cxnSpLocks/>
            <a:stCxn id="32" idx="0"/>
          </p:cNvCxnSpPr>
          <p:nvPr/>
        </p:nvCxnSpPr>
        <p:spPr>
          <a:xfrm rot="5400000" flipH="1" flipV="1">
            <a:off x="3281556" y="2518166"/>
            <a:ext cx="3059562" cy="624272"/>
          </a:xfrm>
          <a:prstGeom prst="bentConnector3">
            <a:avLst>
              <a:gd name="adj1" fmla="val 44396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>
            <a:extLst>
              <a:ext uri="{FF2B5EF4-FFF2-40B4-BE49-F238E27FC236}">
                <a16:creationId xmlns:a16="http://schemas.microsoft.com/office/drawing/2014/main" id="{9B289E6F-1317-3A64-34A9-70605CDBFFC0}"/>
              </a:ext>
            </a:extLst>
          </p:cNvPr>
          <p:cNvSpPr/>
          <p:nvPr/>
        </p:nvSpPr>
        <p:spPr>
          <a:xfrm>
            <a:off x="3707515" y="6554484"/>
            <a:ext cx="454322" cy="3035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A1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0F59D900-7CB5-CDA8-1A0F-2653B8E6E01D}"/>
              </a:ext>
            </a:extLst>
          </p:cNvPr>
          <p:cNvCxnSpPr>
            <a:cxnSpLocks/>
            <a:stCxn id="90" idx="2"/>
            <a:endCxn id="189" idx="0"/>
          </p:cNvCxnSpPr>
          <p:nvPr/>
        </p:nvCxnSpPr>
        <p:spPr>
          <a:xfrm flipH="1">
            <a:off x="3934676" y="6405573"/>
            <a:ext cx="398" cy="148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Oval 195">
            <a:extLst>
              <a:ext uri="{FF2B5EF4-FFF2-40B4-BE49-F238E27FC236}">
                <a16:creationId xmlns:a16="http://schemas.microsoft.com/office/drawing/2014/main" id="{A2909226-5952-9CC2-B13D-2DAE01A1EAD7}"/>
              </a:ext>
            </a:extLst>
          </p:cNvPr>
          <p:cNvSpPr/>
          <p:nvPr/>
        </p:nvSpPr>
        <p:spPr>
          <a:xfrm>
            <a:off x="2323227" y="6460912"/>
            <a:ext cx="656432" cy="397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A2</a:t>
            </a:r>
          </a:p>
          <a:p>
            <a:pPr algn="ctr"/>
            <a:r>
              <a:rPr lang="en-GB" sz="800"/>
              <a:t>a, b, c</a:t>
            </a: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E2F77D73-7EC4-FE5D-DF2A-CC0C981F6608}"/>
              </a:ext>
            </a:extLst>
          </p:cNvPr>
          <p:cNvCxnSpPr>
            <a:cxnSpLocks/>
            <a:stCxn id="91" idx="2"/>
            <a:endCxn id="196" idx="0"/>
          </p:cNvCxnSpPr>
          <p:nvPr/>
        </p:nvCxnSpPr>
        <p:spPr>
          <a:xfrm flipH="1">
            <a:off x="2651443" y="6430080"/>
            <a:ext cx="1" cy="3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Oval 199">
            <a:extLst>
              <a:ext uri="{FF2B5EF4-FFF2-40B4-BE49-F238E27FC236}">
                <a16:creationId xmlns:a16="http://schemas.microsoft.com/office/drawing/2014/main" id="{4E8F0D4B-4E81-EB38-BF13-9325D1753E34}"/>
              </a:ext>
            </a:extLst>
          </p:cNvPr>
          <p:cNvSpPr/>
          <p:nvPr/>
        </p:nvSpPr>
        <p:spPr>
          <a:xfrm>
            <a:off x="8455231" y="5960495"/>
            <a:ext cx="454322" cy="3035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A3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AFA0FDCE-BA3B-AA78-9545-3B8ECACCBFCD}"/>
              </a:ext>
            </a:extLst>
          </p:cNvPr>
          <p:cNvCxnSpPr>
            <a:cxnSpLocks/>
            <a:stCxn id="93" idx="3"/>
            <a:endCxn id="200" idx="2"/>
          </p:cNvCxnSpPr>
          <p:nvPr/>
        </p:nvCxnSpPr>
        <p:spPr>
          <a:xfrm flipV="1">
            <a:off x="8092292" y="6112253"/>
            <a:ext cx="362939" cy="4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" name="Oval 203">
            <a:extLst>
              <a:ext uri="{FF2B5EF4-FFF2-40B4-BE49-F238E27FC236}">
                <a16:creationId xmlns:a16="http://schemas.microsoft.com/office/drawing/2014/main" id="{404E28BC-7A32-1D9A-C79B-799CEE21E563}"/>
              </a:ext>
            </a:extLst>
          </p:cNvPr>
          <p:cNvSpPr/>
          <p:nvPr/>
        </p:nvSpPr>
        <p:spPr>
          <a:xfrm>
            <a:off x="5498928" y="2677233"/>
            <a:ext cx="454322" cy="3035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A4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D9465730-8BFA-50A6-2FD1-90F21377AC6B}"/>
              </a:ext>
            </a:extLst>
          </p:cNvPr>
          <p:cNvCxnSpPr>
            <a:cxnSpLocks/>
            <a:endCxn id="204" idx="0"/>
          </p:cNvCxnSpPr>
          <p:nvPr/>
        </p:nvCxnSpPr>
        <p:spPr>
          <a:xfrm>
            <a:off x="5726089" y="2563679"/>
            <a:ext cx="0" cy="113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0" name="Oval 209">
            <a:extLst>
              <a:ext uri="{FF2B5EF4-FFF2-40B4-BE49-F238E27FC236}">
                <a16:creationId xmlns:a16="http://schemas.microsoft.com/office/drawing/2014/main" id="{BB95EAFB-9DAA-B1A1-9B80-8B232E9CE475}"/>
              </a:ext>
            </a:extLst>
          </p:cNvPr>
          <p:cNvSpPr/>
          <p:nvPr/>
        </p:nvSpPr>
        <p:spPr>
          <a:xfrm>
            <a:off x="11392169" y="1300521"/>
            <a:ext cx="575067" cy="34801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A5 – A8</a:t>
            </a:r>
          </a:p>
        </p:txBody>
      </p: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20E1D4FB-2D69-4B42-946D-F48324BFD47A}"/>
              </a:ext>
            </a:extLst>
          </p:cNvPr>
          <p:cNvCxnSpPr>
            <a:cxnSpLocks/>
            <a:endCxn id="210" idx="2"/>
          </p:cNvCxnSpPr>
          <p:nvPr/>
        </p:nvCxnSpPr>
        <p:spPr>
          <a:xfrm>
            <a:off x="8909553" y="1342382"/>
            <a:ext cx="2482616" cy="132148"/>
          </a:xfrm>
          <a:prstGeom prst="bentConnector3">
            <a:avLst>
              <a:gd name="adj1" fmla="val -60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B1622A01-307B-FB7A-4AB6-7CBCD80FFA83}"/>
              </a:ext>
            </a:extLst>
          </p:cNvPr>
          <p:cNvCxnSpPr>
            <a:cxnSpLocks/>
          </p:cNvCxnSpPr>
          <p:nvPr/>
        </p:nvCxnSpPr>
        <p:spPr>
          <a:xfrm>
            <a:off x="9409687" y="1342382"/>
            <a:ext cx="0" cy="13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24759258-5B8B-6AC5-E959-BE8131741B4D}"/>
              </a:ext>
            </a:extLst>
          </p:cNvPr>
          <p:cNvCxnSpPr>
            <a:cxnSpLocks/>
          </p:cNvCxnSpPr>
          <p:nvPr/>
        </p:nvCxnSpPr>
        <p:spPr>
          <a:xfrm>
            <a:off x="10137133" y="1336830"/>
            <a:ext cx="0" cy="13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D0D5B926-153F-6B6A-198A-24BE484A9086}"/>
              </a:ext>
            </a:extLst>
          </p:cNvPr>
          <p:cNvCxnSpPr>
            <a:cxnSpLocks/>
          </p:cNvCxnSpPr>
          <p:nvPr/>
        </p:nvCxnSpPr>
        <p:spPr>
          <a:xfrm>
            <a:off x="10875184" y="1331278"/>
            <a:ext cx="0" cy="132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7" name="Oval 226">
            <a:extLst>
              <a:ext uri="{FF2B5EF4-FFF2-40B4-BE49-F238E27FC236}">
                <a16:creationId xmlns:a16="http://schemas.microsoft.com/office/drawing/2014/main" id="{03209F49-7CEC-629C-D4F6-3289A67A829A}"/>
              </a:ext>
            </a:extLst>
          </p:cNvPr>
          <p:cNvSpPr/>
          <p:nvPr/>
        </p:nvSpPr>
        <p:spPr>
          <a:xfrm>
            <a:off x="5399632" y="6485454"/>
            <a:ext cx="576388" cy="3035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A9</a:t>
            </a:r>
          </a:p>
        </p:txBody>
      </p: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55E7CE86-1E17-7C4A-23D8-DA178A5A2748}"/>
              </a:ext>
            </a:extLst>
          </p:cNvPr>
          <p:cNvCxnSpPr>
            <a:cxnSpLocks/>
            <a:stCxn id="83" idx="3"/>
            <a:endCxn id="227" idx="6"/>
          </p:cNvCxnSpPr>
          <p:nvPr/>
        </p:nvCxnSpPr>
        <p:spPr>
          <a:xfrm flipH="1">
            <a:off x="5976020" y="6430642"/>
            <a:ext cx="319412" cy="206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4" name="Oval 223">
            <a:extLst>
              <a:ext uri="{FF2B5EF4-FFF2-40B4-BE49-F238E27FC236}">
                <a16:creationId xmlns:a16="http://schemas.microsoft.com/office/drawing/2014/main" id="{BDCD0A39-6323-E2A8-5A51-9834B3F594E0}"/>
              </a:ext>
            </a:extLst>
          </p:cNvPr>
          <p:cNvSpPr/>
          <p:nvPr/>
        </p:nvSpPr>
        <p:spPr>
          <a:xfrm>
            <a:off x="469057" y="5113607"/>
            <a:ext cx="656432" cy="397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A10</a:t>
            </a:r>
          </a:p>
        </p:txBody>
      </p: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5E323C91-4AB3-A26A-A6E3-0DD5117E6F91}"/>
              </a:ext>
            </a:extLst>
          </p:cNvPr>
          <p:cNvCxnSpPr>
            <a:cxnSpLocks/>
            <a:endCxn id="224" idx="6"/>
          </p:cNvCxnSpPr>
          <p:nvPr/>
        </p:nvCxnSpPr>
        <p:spPr>
          <a:xfrm flipH="1" flipV="1">
            <a:off x="1125489" y="5312151"/>
            <a:ext cx="1098116" cy="94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5C055611-68D1-886F-75EE-F13D92661EB2}"/>
              </a:ext>
            </a:extLst>
          </p:cNvPr>
          <p:cNvCxnSpPr/>
          <p:nvPr/>
        </p:nvCxnSpPr>
        <p:spPr>
          <a:xfrm>
            <a:off x="3200401" y="5227209"/>
            <a:ext cx="0" cy="5778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2" name="TextBox 231">
            <a:extLst>
              <a:ext uri="{FF2B5EF4-FFF2-40B4-BE49-F238E27FC236}">
                <a16:creationId xmlns:a16="http://schemas.microsoft.com/office/drawing/2014/main" id="{DA0D4070-7946-FBBF-7EB0-74FDC36922DD}"/>
              </a:ext>
            </a:extLst>
          </p:cNvPr>
          <p:cNvSpPr txBox="1"/>
          <p:nvPr/>
        </p:nvSpPr>
        <p:spPr>
          <a:xfrm>
            <a:off x="2821951" y="4939909"/>
            <a:ext cx="1075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/>
              <a:t>WWSL / WWEL demarcation</a:t>
            </a:r>
          </a:p>
        </p:txBody>
      </p:sp>
    </p:spTree>
    <p:extLst>
      <p:ext uri="{BB962C8B-B14F-4D97-AF65-F5344CB8AC3E}">
        <p14:creationId xmlns:p14="http://schemas.microsoft.com/office/powerpoint/2010/main" val="61643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DF29142-9F20-2840-AB7E-C20CD5660EEC}"/>
              </a:ext>
            </a:extLst>
          </p:cNvPr>
          <p:cNvSpPr/>
          <p:nvPr/>
        </p:nvSpPr>
        <p:spPr>
          <a:xfrm>
            <a:off x="3580132" y="1658029"/>
            <a:ext cx="855677" cy="52342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>
                    <a:lumMod val="95000"/>
                    <a:lumOff val="5000"/>
                  </a:schemeClr>
                </a:solidFill>
              </a:rPr>
              <a:t>CHP (AF)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71E1233-E55E-A90A-D041-B7337289B1E2}"/>
              </a:ext>
            </a:extLst>
          </p:cNvPr>
          <p:cNvSpPr/>
          <p:nvPr/>
        </p:nvSpPr>
        <p:spPr>
          <a:xfrm>
            <a:off x="1981334" y="1721196"/>
            <a:ext cx="656432" cy="397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/>
              <a:t>A10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BF9DF31-3D98-5975-B07B-FDD272C5A7D6}"/>
              </a:ext>
            </a:extLst>
          </p:cNvPr>
          <p:cNvCxnSpPr>
            <a:stCxn id="2" idx="1"/>
            <a:endCxn id="3" idx="6"/>
          </p:cNvCxnSpPr>
          <p:nvPr/>
        </p:nvCxnSpPr>
        <p:spPr>
          <a:xfrm flipH="1">
            <a:off x="2637766" y="1919740"/>
            <a:ext cx="9423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28ABEB-C5A8-B0D4-42A9-5695E09FA877}"/>
              </a:ext>
            </a:extLst>
          </p:cNvPr>
          <p:cNvSpPr txBox="1"/>
          <p:nvPr/>
        </p:nvSpPr>
        <p:spPr>
          <a:xfrm>
            <a:off x="4007970" y="1127064"/>
            <a:ext cx="60974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/>
              <a:t>WWSL / WWEL demarcation</a:t>
            </a:r>
          </a:p>
          <a:p>
            <a:r>
              <a:rPr lang="en-GB" sz="1000"/>
              <a:t>Biogas pipework into CHP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069037C-2729-AFEE-A267-6A7019838783}"/>
              </a:ext>
            </a:extLst>
          </p:cNvPr>
          <p:cNvCxnSpPr>
            <a:cxnSpLocks/>
            <a:endCxn id="2" idx="3"/>
          </p:cNvCxnSpPr>
          <p:nvPr/>
        </p:nvCxnSpPr>
        <p:spPr>
          <a:xfrm flipH="1">
            <a:off x="4435809" y="1919740"/>
            <a:ext cx="12352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679FCA-3C0C-C916-5723-86034EE6363C}"/>
              </a:ext>
            </a:extLst>
          </p:cNvPr>
          <p:cNvCxnSpPr/>
          <p:nvPr/>
        </p:nvCxnSpPr>
        <p:spPr>
          <a:xfrm>
            <a:off x="4651131" y="1459523"/>
            <a:ext cx="0" cy="9583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21e935-9c4e-465c-9eca-732bd850eeb1">
      <Terms xmlns="http://schemas.microsoft.com/office/infopath/2007/PartnerControls"/>
    </lcf76f155ced4ddcb4097134ff3c332f>
    <TaxCatchAll xmlns="662745e8-e224-48e8-a2e3-254862b8c2f5">
      <Value>48</Value>
      <Value>49</Value>
      <Value>14</Value>
      <Value>11</Value>
      <Value>41</Value>
      <Value>40</Value>
    </TaxCatchAll>
    <EAReceivedDate xmlns="eebef177-55b5-4448-a5fb-28ea454417ee">2023-10-31T00:00:00+00:00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EPR-MP3193FE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23668</OtherReference>
    <EventLink xmlns="5ffd8e36-f429-4edc-ab50-c5be84842779" xsi:nil="true"/>
    <Customer_x002f_OperatorName xmlns="eebef177-55b5-4448-a5fb-28ea454417ee">Wessex Water Services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2023-10-31T00:00:00+00:00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EPR/MP3193FE/V002</EPRNumber>
    <FacilityAddressPostcode xmlns="eebef177-55b5-4448-a5fb-28ea454417ee">BH8 0AJ</FacilityAddressPostcode>
    <ed3cfd1978f244c4af5dc9d642a18018 xmlns="dbe221e7-66db-4bdb-a92c-aa517c005f15">
      <Terms xmlns="http://schemas.microsoft.com/office/infopath/2007/PartnerControls"/>
    </ed3cfd1978f244c4af5dc9d642a18018>
    <ExternalAuthor xmlns="eebef177-55b5-4448-a5fb-28ea454417ee">Carolyn Dewhirst</ExternalAuthor>
    <SiteName xmlns="eebef177-55b5-4448-a5fb-28ea454417ee">Berry Hill Bioresources Centre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Berry Hill Bioresources Centre Watery Lane Throop Bournemouth BH8 0AJ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 - Do not select for New Permits</TermName>
          <TermId xmlns="http://schemas.microsoft.com/office/infopath/2007/PartnerControls">0430e4c2-ee0a-4b2d-9af6-df735aafbcb2</TermId>
        </TermInfo>
      </Terms>
    </la34db7254a948be973d9738b9f07ba7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56E373D105EEC340838F4C20D6107928" ma:contentTypeVersion="47" ma:contentTypeDescription="Create a new document." ma:contentTypeScope="" ma:versionID="18bde6dbf5fe6aa50d6cd85996f81450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da21e935-9c4e-465c-9eca-732bd850eeb1" targetNamespace="http://schemas.microsoft.com/office/2006/metadata/properties" ma:root="true" ma:fieldsID="97c6a69e2213f72385799e488ce207b2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da21e935-9c4e-465c-9eca-732bd850eeb1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GenerationTime" minOccurs="0"/>
                <xsd:element ref="ns6:MediaServiceEventHashCode" minOccurs="0"/>
                <xsd:element ref="ns6:MediaServiceAutoKeyPoints" minOccurs="0"/>
                <xsd:element ref="ns6:MediaServiceKeyPoints" minOccurs="0"/>
                <xsd:element ref="ns6:MediaServiceOCR" minOccurs="0"/>
                <xsd:element ref="ns6:MediaServiceLocation" minOccurs="0"/>
                <xsd:element ref="ns6:MediaLengthInSeconds" minOccurs="0"/>
                <xsd:element ref="ns6:lcf76f155ced4ddcb4097134ff3c332f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48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6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1e935-9c4e-465c-9eca-732bd850e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5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51" nillable="true" ma:displayName="Tags" ma:internalName="MediaServiceAutoTags" ma:readOnly="true">
      <xsd:simpleType>
        <xsd:restriction base="dms:Text"/>
      </xsd:simple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5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5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57" nillable="true" ma:displayName="Location" ma:internalName="MediaServiceLocatio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60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6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5DB9A-9BCB-434A-9C15-9D93798BE17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03C6F32-1598-426C-A81E-1A02BD73A7C3}">
  <ds:schemaRefs>
    <ds:schemaRef ds:uri="138e79af-97e9-467e-b691-fc96845a5065"/>
    <ds:schemaRef ds:uri="4804eb6e-0ba8-4fc9-b2b7-437d50b72374"/>
    <ds:schemaRef ds:uri="5bab0c3b-5a59-4474-ab05-c12f24eabe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16A357-9CBA-41C2-A6D9-473370B17D8A}"/>
</file>

<file path=customXml/itemProps4.xml><?xml version="1.0" encoding="utf-8"?>
<ds:datastoreItem xmlns:ds="http://schemas.openxmlformats.org/officeDocument/2006/customXml" ds:itemID="{7BF1A4D3-FCA1-49C2-AF1B-DEC490C48B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Dewhirst</dc:creator>
  <cp:revision>1</cp:revision>
  <dcterms:created xsi:type="dcterms:W3CDTF">2023-10-27T13:39:25Z</dcterms:created>
  <dcterms:modified xsi:type="dcterms:W3CDTF">2023-10-30T17:32:51Z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0x0101000E9AD557692E154F9D2697C8C6432F760056E373D105EEC340838F4C20D6107928</vt:lpwstr>
  </property>
  <property fmtid="{D5CDD505-2E9C-101B-9397-08002B2CF9AE}" pid="3" name="Project">
    <vt:lpwstr>1;#D14219|d62ced8b-2ad5-4b5c-b9b1-9b7486d6a0c8</vt:lpwstr>
  </property>
  <property fmtid="{D5CDD505-2E9C-101B-9397-08002B2CF9AE}" pid="4" name="_dlc_DocIdItemGuid">
    <vt:lpwstr>1250e841-f569-4970-a7b6-70729bcebff5</vt:lpwstr>
  </property>
  <property fmtid="{D5CDD505-2E9C-101B-9397-08002B2CF9AE}" pid="5" name="MediaServiceImageTags">
    <vt:lpwstr/>
  </property>
  <property fmtid="{D5CDD505-2E9C-101B-9397-08002B2CF9AE}" pid="6" name="PermitDocumentType">
    <vt:lpwstr/>
  </property>
  <property fmtid="{D5CDD505-2E9C-101B-9397-08002B2CF9AE}" pid="7" name="TypeofPermit">
    <vt:lpwstr>48;#N/A - Do not select for New Permits|0430e4c2-ee0a-4b2d-9af6-df735aafbcb2</vt:lpwstr>
  </property>
  <property fmtid="{D5CDD505-2E9C-101B-9397-08002B2CF9AE}" pid="8" name="DisclosureStatus">
    <vt:lpwstr>41;#Public Register|f1fcf6a6-5d97-4f1d-964e-a2f916eb1f18</vt:lpwstr>
  </property>
  <property fmtid="{D5CDD505-2E9C-101B-9397-08002B2CF9AE}" pid="9" name="EventType1">
    <vt:lpwstr/>
  </property>
  <property fmtid="{D5CDD505-2E9C-101B-9397-08002B2CF9AE}" pid="10" name="ActivityGrouping">
    <vt:lpwstr>14;#Application ＆ Associated Docs|5eadfd3c-6deb-44e1-b7e1-16accd427bec</vt:lpwstr>
  </property>
  <property fmtid="{D5CDD505-2E9C-101B-9397-08002B2CF9AE}" pid="11" name="RegulatedActivityClass">
    <vt:lpwstr>49;#Installations|645f1c9c-65df-490a-9ce3-4a2aa7c5ff7f;#40;#Waste Operations|dc63c9b7-da6e-463c-b2cf-265b08d49156</vt:lpwstr>
  </property>
  <property fmtid="{D5CDD505-2E9C-101B-9397-08002B2CF9AE}" pid="12" name="Catchment">
    <vt:lpwstr/>
  </property>
  <property fmtid="{D5CDD505-2E9C-101B-9397-08002B2CF9AE}" pid="13" name="MajorProjectID">
    <vt:lpwstr/>
  </property>
  <property fmtid="{D5CDD505-2E9C-101B-9397-08002B2CF9AE}" pid="14" name="StandardRulesID">
    <vt:lpwstr/>
  </property>
  <property fmtid="{D5CDD505-2E9C-101B-9397-08002B2CF9AE}" pid="15" name="CessationStatus">
    <vt:lpwstr/>
  </property>
  <property fmtid="{D5CDD505-2E9C-101B-9397-08002B2CF9AE}" pid="16" name="Regime">
    <vt:lpwstr>11;#EPR|0e5af97d-1a8c-4d8f-a20b-528a11cab1f6</vt:lpwstr>
  </property>
  <property fmtid="{D5CDD505-2E9C-101B-9397-08002B2CF9AE}" pid="17" name="RegulatedActivitySub-Class">
    <vt:lpwstr/>
  </property>
</Properties>
</file>