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1" r:id="rId7"/>
    <p:sldId id="259" r:id="rId8"/>
    <p:sldId id="26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CBF8-06E7-425E-8560-922A5479AFC0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B916-7275-4123-BCC0-8AB5EDDC2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FB916-7275-4123-BCC0-8AB5EDDC26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1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22E8-6105-6E21-81A6-9B8E849C4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E894A-5722-5467-A90D-F919EB3D0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21FB-662D-12B0-1DB4-FA913223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ED61A-CD5E-E989-0F2B-4FE6EDDA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F04E-8C7C-146E-1E7A-E6A6BFB8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0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2F1-6DD0-899D-3456-7BC89297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60522-0886-0657-4F68-6E34F26DE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1C63-27FF-E28F-E4A5-DE49A82B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569E-2B31-A7BA-8BF8-7D088934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64275-C634-A994-7C46-E5A11A6B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F06A5-E9F3-436B-47E1-2878F45E5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0DDF-00CF-1E8E-3E35-123A4E315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659C7-01A4-DDFA-4070-9101FD90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AA348-B0FA-36FD-5D65-D2B6DF1A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08E3C-C082-A973-C618-6CA54396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11A1-778F-4B19-AA3D-90180633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673C-217D-64F3-130B-75F2674E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BB7EB-2A35-19AF-3FBA-544E4DB5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3A3D6-3340-BA45-463A-D984FEA8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C611-43D7-2BBB-F7BD-831309A3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0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82FD-1691-BA2E-4B1A-9C96437E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EB6E-1705-667B-946F-F364C70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70F12-ACC4-54EF-830A-398D8846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AE5D-0ADC-AA53-255C-9A169CAC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83F1-4297-52F0-544E-B35BF867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B0CD-8413-BE40-7A60-6B075C6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5461-1CDD-D2B9-0FB3-94ED819BB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247F4-2BBE-49C0-4461-CBEADEC3E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5C291-20F5-E23B-0B54-9FD159ED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7314-3E15-BEC0-2AB4-E8D13AB8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0AE90-93C4-178D-E12C-39829DF8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8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9088-1A61-68C4-444E-357EEFDA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F6B4-F674-E952-EF00-F84FAFCBC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4113C-5128-7695-3D2A-F0E9BF9F0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06C3B-FD2E-8562-B021-431205C0E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8AFA6-992D-1E3F-C6AF-EB87C3D17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C62E7-DAB5-3BEB-9F4A-3AFB1616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7834D-3C89-781B-CF86-CF25434D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9B584-0FC1-8C22-7754-1651366D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C819-0748-A709-71DB-F4E4694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E1700-00D5-0B32-334D-4210FF7B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2D205-EEC0-7FFA-190D-9C530C76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21A5A-B88D-F7EF-C5BA-7FD958F6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69FF9-0945-0577-7727-828D0C80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EB1B5-B72D-301D-A260-FCC946F6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3A8B-E7E0-138C-D7DB-8456FA05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3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4D02-8263-D53C-24EC-7ADDEC3B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5B27-C0EF-8CD6-522B-2CCE4DDEF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84F39-746E-79D6-2B50-540EC0655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B3D22-E493-CD97-9DEA-42EAF85A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72892-185C-7BDA-A907-7BF08D6D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22086-59C9-8C68-2C19-43F22ED8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56E3-9506-FF0B-061C-FE1C61AB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BC6D4-5EFF-4701-DA54-C9B1BCCCF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0F7C-E7D1-9518-658D-E64E449FD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6F09D-DF4D-80E1-E6F9-88585A17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15416-6D3F-CD95-1900-62668B0A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DB8EA-EF52-E4B6-833D-21D56821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40D08-A09A-0CF0-FD98-9D49E393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8324D-0509-3A7E-3C14-901CBA453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6A99-0E19-8D1E-8DAF-B8FCED944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09A13-CFEB-4E11-A482-226FEEF78E55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21F2F-6518-1030-7EA2-8D7F19F6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B5FEB-2F05-BE77-52B8-FED995E5D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7D3E48-D172-4977-930D-9A10E4CD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4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39734-7656-9C44-25EC-53DAECBE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61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52B2F-9C97-180A-B68C-F2DCF04B0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u="sng"/>
              <a:t>Waste management plan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03EBA-9A41-F069-08BF-A48AEBEFB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2" y="572926"/>
            <a:ext cx="3133725" cy="55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38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7A5F-33A9-2A59-979D-B01472EDF8BA}"/>
              </a:ext>
            </a:extLst>
          </p:cNvPr>
          <p:cNvSpPr txBox="1"/>
          <p:nvPr/>
        </p:nvSpPr>
        <p:spPr>
          <a:xfrm>
            <a:off x="161925" y="142875"/>
            <a:ext cx="322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Inert waste recovery flow chart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4C73A6-BE11-5007-08FD-3C317281C14E}"/>
              </a:ext>
            </a:extLst>
          </p:cNvPr>
          <p:cNvSpPr/>
          <p:nvPr/>
        </p:nvSpPr>
        <p:spPr>
          <a:xfrm>
            <a:off x="4867273" y="192456"/>
            <a:ext cx="1433937" cy="61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Waste producer Classifies the waste, contacts MB Wilkes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3332A-7963-AB4E-DA02-61C89F55C30B}"/>
              </a:ext>
            </a:extLst>
          </p:cNvPr>
          <p:cNvSpPr/>
          <p:nvPr/>
        </p:nvSpPr>
        <p:spPr>
          <a:xfrm>
            <a:off x="4858979" y="899298"/>
            <a:ext cx="1433937" cy="1013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MB Wilkes Driver  visits the Producers site. Confirms waste code on a transfer note  collects the waste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3050C-442D-BF2A-B861-188E5F372289}"/>
              </a:ext>
            </a:extLst>
          </p:cNvPr>
          <p:cNvSpPr/>
          <p:nvPr/>
        </p:nvSpPr>
        <p:spPr>
          <a:xfrm>
            <a:off x="4201845" y="2218758"/>
            <a:ext cx="2814591" cy="700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Weighbridge receives the waste and transfer note. Inspects the load to confirm load description. TCM on hand to inspect if there is an issue. Send to relevant operation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2883B-CAA6-F6D8-9133-6786F9E52D5C}"/>
              </a:ext>
            </a:extLst>
          </p:cNvPr>
          <p:cNvSpPr/>
          <p:nvPr/>
        </p:nvSpPr>
        <p:spPr>
          <a:xfrm>
            <a:off x="6500388" y="2989813"/>
            <a:ext cx="760491" cy="343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Concrete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108F6-638F-D894-50A1-91E28856367A}"/>
              </a:ext>
            </a:extLst>
          </p:cNvPr>
          <p:cNvSpPr/>
          <p:nvPr/>
        </p:nvSpPr>
        <p:spPr>
          <a:xfrm>
            <a:off x="3912413" y="2992427"/>
            <a:ext cx="760490" cy="34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Mixed Inert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5893E-22A4-32F7-DFB3-52157AED1839}"/>
              </a:ext>
            </a:extLst>
          </p:cNvPr>
          <p:cNvSpPr/>
          <p:nvPr/>
        </p:nvSpPr>
        <p:spPr>
          <a:xfrm>
            <a:off x="3912413" y="1794096"/>
            <a:ext cx="760490" cy="343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Soil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8191C-BFFF-A1F0-FB32-DCA7AC176B10}"/>
              </a:ext>
            </a:extLst>
          </p:cNvPr>
          <p:cNvSpPr/>
          <p:nvPr/>
        </p:nvSpPr>
        <p:spPr>
          <a:xfrm>
            <a:off x="6500388" y="1801640"/>
            <a:ext cx="760491" cy="343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Soft Sand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5B05A9-7712-6337-9F94-E36CB45FCD0F}"/>
              </a:ext>
            </a:extLst>
          </p:cNvPr>
          <p:cNvSpPr/>
          <p:nvPr/>
        </p:nvSpPr>
        <p:spPr>
          <a:xfrm>
            <a:off x="2208576" y="2989813"/>
            <a:ext cx="1433937" cy="61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Scalper Screen operator Inspects the load.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24A11-F4C0-8C01-A6AF-24AD17B85B2A}"/>
              </a:ext>
            </a:extLst>
          </p:cNvPr>
          <p:cNvSpPr/>
          <p:nvPr/>
        </p:nvSpPr>
        <p:spPr>
          <a:xfrm>
            <a:off x="7530778" y="2991698"/>
            <a:ext cx="1433937" cy="61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Crusher operator to inspect load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1651B-F025-7C14-30ED-25706E4BBEE5}"/>
              </a:ext>
            </a:extLst>
          </p:cNvPr>
          <p:cNvSpPr/>
          <p:nvPr/>
        </p:nvSpPr>
        <p:spPr>
          <a:xfrm>
            <a:off x="7524227" y="1794095"/>
            <a:ext cx="1433937" cy="61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Sand plant operator to inspect load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D3688-03C7-E061-B335-136919021F34}"/>
              </a:ext>
            </a:extLst>
          </p:cNvPr>
          <p:cNvSpPr/>
          <p:nvPr/>
        </p:nvSpPr>
        <p:spPr>
          <a:xfrm>
            <a:off x="2208576" y="1794096"/>
            <a:ext cx="1433937" cy="61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Soil Trommel operator Inspects load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4396C9-0C73-EFCB-F22D-A966C74C71B9}"/>
              </a:ext>
            </a:extLst>
          </p:cNvPr>
          <p:cNvSpPr/>
          <p:nvPr/>
        </p:nvSpPr>
        <p:spPr>
          <a:xfrm>
            <a:off x="3441355" y="2752260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Reject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4CBA82-3B50-F444-347F-1BC876681208}"/>
              </a:ext>
            </a:extLst>
          </p:cNvPr>
          <p:cNvSpPr/>
          <p:nvPr/>
        </p:nvSpPr>
        <p:spPr>
          <a:xfrm>
            <a:off x="5227979" y="1982020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Process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AE90C-89E5-4E15-889F-46E6E8A84719}"/>
              </a:ext>
            </a:extLst>
          </p:cNvPr>
          <p:cNvSpPr/>
          <p:nvPr/>
        </p:nvSpPr>
        <p:spPr>
          <a:xfrm>
            <a:off x="1441535" y="1794094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Process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2ED207-B5B3-445F-A527-08DDDCC117DD}"/>
              </a:ext>
            </a:extLst>
          </p:cNvPr>
          <p:cNvSpPr/>
          <p:nvPr/>
        </p:nvSpPr>
        <p:spPr>
          <a:xfrm>
            <a:off x="1448086" y="3431407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Process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F6FBDE-EAF0-0333-FE31-61F34AAC4A47}"/>
              </a:ext>
            </a:extLst>
          </p:cNvPr>
          <p:cNvSpPr/>
          <p:nvPr/>
        </p:nvSpPr>
        <p:spPr>
          <a:xfrm>
            <a:off x="8964715" y="3433598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5652BC-9E91-3F15-87AA-5295D68FF93A}"/>
              </a:ext>
            </a:extLst>
          </p:cNvPr>
          <p:cNvSpPr/>
          <p:nvPr/>
        </p:nvSpPr>
        <p:spPr>
          <a:xfrm>
            <a:off x="8964715" y="1794095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Process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E8DE69-89BA-9FE2-6CDF-C1C3C5F6E730}"/>
              </a:ext>
            </a:extLst>
          </p:cNvPr>
          <p:cNvSpPr/>
          <p:nvPr/>
        </p:nvSpPr>
        <p:spPr>
          <a:xfrm>
            <a:off x="2882023" y="3605778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Reject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B37E20-2753-EBC2-B09D-7EE53B40EBC7}"/>
              </a:ext>
            </a:extLst>
          </p:cNvPr>
          <p:cNvSpPr/>
          <p:nvPr/>
        </p:nvSpPr>
        <p:spPr>
          <a:xfrm>
            <a:off x="2879814" y="2408408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Reject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69C68E-48E7-9F55-1315-E2EF24D9802A}"/>
              </a:ext>
            </a:extLst>
          </p:cNvPr>
          <p:cNvSpPr/>
          <p:nvPr/>
        </p:nvSpPr>
        <p:spPr>
          <a:xfrm>
            <a:off x="7525551" y="2397034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Reject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7542ED-0A9B-3EAA-454C-8C5D92047BD1}"/>
              </a:ext>
            </a:extLst>
          </p:cNvPr>
          <p:cNvSpPr/>
          <p:nvPr/>
        </p:nvSpPr>
        <p:spPr>
          <a:xfrm>
            <a:off x="7530778" y="3605778"/>
            <a:ext cx="760490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Reject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442E0C-63B2-B891-74A3-0A6F78E435CF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260059" y="2580281"/>
            <a:ext cx="0" cy="409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6008183A-F8E2-025C-35C5-2D0F809FF944}"/>
              </a:ext>
            </a:extLst>
          </p:cNvPr>
          <p:cNvCxnSpPr>
            <a:cxnSpLocks/>
            <a:stCxn id="25" idx="3"/>
            <a:endCxn id="19" idx="2"/>
          </p:cNvCxnSpPr>
          <p:nvPr/>
        </p:nvCxnSpPr>
        <p:spPr>
          <a:xfrm flipV="1">
            <a:off x="3642513" y="2924133"/>
            <a:ext cx="179087" cy="76758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21D18DA5-DB54-CE48-59AC-9F7C44966513}"/>
              </a:ext>
            </a:extLst>
          </p:cNvPr>
          <p:cNvCxnSpPr>
            <a:cxnSpLocks/>
            <a:stCxn id="19" idx="0"/>
            <a:endCxn id="3" idx="1"/>
          </p:cNvCxnSpPr>
          <p:nvPr/>
        </p:nvCxnSpPr>
        <p:spPr>
          <a:xfrm rot="5400000" flipH="1" flipV="1">
            <a:off x="3217901" y="1102889"/>
            <a:ext cx="2253070" cy="104567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5FA7ED3-14ED-00ED-2118-471A0422237B}"/>
              </a:ext>
            </a:extLst>
          </p:cNvPr>
          <p:cNvCxnSpPr>
            <a:cxnSpLocks/>
            <a:stCxn id="28" idx="1"/>
            <a:endCxn id="7" idx="2"/>
          </p:cNvCxnSpPr>
          <p:nvPr/>
        </p:nvCxnSpPr>
        <p:spPr>
          <a:xfrm rot="10800000">
            <a:off x="4292658" y="3333561"/>
            <a:ext cx="3238120" cy="35815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7A3FDD83-E8A5-193D-63C2-0461F1C074B2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7396681" y="2482970"/>
            <a:ext cx="128870" cy="1208743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9D98696-3140-B4C8-927D-AEDFF9B8C646}"/>
              </a:ext>
            </a:extLst>
          </p:cNvPr>
          <p:cNvSpPr/>
          <p:nvPr/>
        </p:nvSpPr>
        <p:spPr>
          <a:xfrm>
            <a:off x="480487" y="1665073"/>
            <a:ext cx="847064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Oversize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9E24EB0-E81E-9FB9-47D9-569C46142052}"/>
              </a:ext>
            </a:extLst>
          </p:cNvPr>
          <p:cNvSpPr/>
          <p:nvPr/>
        </p:nvSpPr>
        <p:spPr>
          <a:xfrm>
            <a:off x="480487" y="1309680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Root zone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9A50758-A331-541B-E21D-1958E64CB495}"/>
              </a:ext>
            </a:extLst>
          </p:cNvPr>
          <p:cNvSpPr/>
          <p:nvPr/>
        </p:nvSpPr>
        <p:spPr>
          <a:xfrm>
            <a:off x="9876347" y="4474006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Fines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8C2D075-F100-261B-EFA4-428E5BBB7A4C}"/>
              </a:ext>
            </a:extLst>
          </p:cNvPr>
          <p:cNvSpPr/>
          <p:nvPr/>
        </p:nvSpPr>
        <p:spPr>
          <a:xfrm>
            <a:off x="480487" y="948909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20mm soil</a:t>
            </a:r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098B87C-A8C9-641E-0B20-443E37607CCD}"/>
              </a:ext>
            </a:extLst>
          </p:cNvPr>
          <p:cNvCxnSpPr>
            <a:cxnSpLocks/>
            <a:stCxn id="92" idx="2"/>
            <a:endCxn id="22" idx="0"/>
          </p:cNvCxnSpPr>
          <p:nvPr/>
        </p:nvCxnSpPr>
        <p:spPr>
          <a:xfrm rot="16200000" flipH="1">
            <a:off x="568945" y="2172020"/>
            <a:ext cx="1594461" cy="9243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AADFBD-D54E-274F-5399-943535EDAD4D}"/>
              </a:ext>
            </a:extLst>
          </p:cNvPr>
          <p:cNvSpPr/>
          <p:nvPr/>
        </p:nvSpPr>
        <p:spPr>
          <a:xfrm>
            <a:off x="9856205" y="1309680"/>
            <a:ext cx="989845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Filling sand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4341927-6F2C-4A46-5AED-6C9C456AB14D}"/>
              </a:ext>
            </a:extLst>
          </p:cNvPr>
          <p:cNvSpPr/>
          <p:nvPr/>
        </p:nvSpPr>
        <p:spPr>
          <a:xfrm>
            <a:off x="9856206" y="948908"/>
            <a:ext cx="989845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Wessex sand</a:t>
            </a:r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D2957582-03B2-6DD3-DB8B-1EAFB356751C}"/>
              </a:ext>
            </a:extLst>
          </p:cNvPr>
          <p:cNvCxnSpPr>
            <a:cxnSpLocks/>
            <a:stCxn id="21" idx="0"/>
          </p:cNvCxnSpPr>
          <p:nvPr/>
        </p:nvCxnSpPr>
        <p:spPr>
          <a:xfrm rot="16200000" flipV="1">
            <a:off x="1348796" y="1321109"/>
            <a:ext cx="565725" cy="380245"/>
          </a:xfrm>
          <a:prstGeom prst="bentConnector3">
            <a:avLst>
              <a:gd name="adj1" fmla="val 9961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A7F3E1A2-E284-0778-4545-93A2512FED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6453" y="3519530"/>
            <a:ext cx="922504" cy="488793"/>
          </a:xfrm>
          <a:prstGeom prst="bentConnector3">
            <a:avLst>
              <a:gd name="adj1" fmla="val 11673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014ED629-6C60-A652-C6A3-1363CF0E0D55}"/>
              </a:ext>
            </a:extLst>
          </p:cNvPr>
          <p:cNvCxnSpPr>
            <a:cxnSpLocks/>
          </p:cNvCxnSpPr>
          <p:nvPr/>
        </p:nvCxnSpPr>
        <p:spPr>
          <a:xfrm>
            <a:off x="9352980" y="3603280"/>
            <a:ext cx="503227" cy="423932"/>
          </a:xfrm>
          <a:prstGeom prst="bentConnector3">
            <a:avLst>
              <a:gd name="adj1" fmla="val -37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C14883B7-415B-D1BA-C909-B263CCF9F1E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49801" y="1317180"/>
            <a:ext cx="564217" cy="386596"/>
          </a:xfrm>
          <a:prstGeom prst="bentConnector3">
            <a:avLst>
              <a:gd name="adj1" fmla="val 997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555033-0953-9ACC-035B-085D3CA362D7}"/>
              </a:ext>
            </a:extLst>
          </p:cNvPr>
          <p:cNvSpPr/>
          <p:nvPr/>
        </p:nvSpPr>
        <p:spPr>
          <a:xfrm>
            <a:off x="476287" y="623112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10mm soil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AF4DC2A-CE42-6023-459B-915545B2C015}"/>
              </a:ext>
            </a:extLst>
          </p:cNvPr>
          <p:cNvSpPr/>
          <p:nvPr/>
        </p:nvSpPr>
        <p:spPr>
          <a:xfrm>
            <a:off x="9876347" y="4127203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3”  Crush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30805B-8B31-EA6A-0D06-149EEB63ECD1}"/>
              </a:ext>
            </a:extLst>
          </p:cNvPr>
          <p:cNvSpPr/>
          <p:nvPr/>
        </p:nvSpPr>
        <p:spPr>
          <a:xfrm>
            <a:off x="9877582" y="3780400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6F5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C54F10A-0A7C-66FC-E9CD-EB15E4A252DD}"/>
              </a:ext>
            </a:extLst>
          </p:cNvPr>
          <p:cNvSpPr/>
          <p:nvPr/>
        </p:nvSpPr>
        <p:spPr>
          <a:xfrm>
            <a:off x="9876347" y="3433597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Type1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78CF8C7-0323-260D-9F3D-010930B20D64}"/>
              </a:ext>
            </a:extLst>
          </p:cNvPr>
          <p:cNvSpPr/>
          <p:nvPr/>
        </p:nvSpPr>
        <p:spPr>
          <a:xfrm>
            <a:off x="603494" y="4027210"/>
            <a:ext cx="855463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Fines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858DB89-EAAB-6BE8-C04F-58EFFFAD96B1}"/>
              </a:ext>
            </a:extLst>
          </p:cNvPr>
          <p:cNvSpPr/>
          <p:nvPr/>
        </p:nvSpPr>
        <p:spPr>
          <a:xfrm>
            <a:off x="612780" y="3749605"/>
            <a:ext cx="855463" cy="17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Oversize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0F5F07C-E968-FD3A-DF5A-2B8B9E55983C}"/>
              </a:ext>
            </a:extLst>
          </p:cNvPr>
          <p:cNvSpPr/>
          <p:nvPr/>
        </p:nvSpPr>
        <p:spPr>
          <a:xfrm>
            <a:off x="592622" y="5199930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1A Fill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18409A6-1E4C-10D7-EF30-280AAB4B5671}"/>
              </a:ext>
            </a:extLst>
          </p:cNvPr>
          <p:cNvCxnSpPr>
            <a:cxnSpLocks/>
            <a:stCxn id="145" idx="2"/>
            <a:endCxn id="147" idx="0"/>
          </p:cNvCxnSpPr>
          <p:nvPr/>
        </p:nvCxnSpPr>
        <p:spPr>
          <a:xfrm flipH="1">
            <a:off x="1020354" y="4199083"/>
            <a:ext cx="10872" cy="1000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Elbow 151">
            <a:extLst>
              <a:ext uri="{FF2B5EF4-FFF2-40B4-BE49-F238E27FC236}">
                <a16:creationId xmlns:a16="http://schemas.microsoft.com/office/drawing/2014/main" id="{D0E6A6AE-B8EF-1666-B2CE-E6F4761216FE}"/>
              </a:ext>
            </a:extLst>
          </p:cNvPr>
          <p:cNvCxnSpPr>
            <a:cxnSpLocks/>
            <a:stCxn id="146" idx="3"/>
            <a:endCxn id="6" idx="2"/>
          </p:cNvCxnSpPr>
          <p:nvPr/>
        </p:nvCxnSpPr>
        <p:spPr>
          <a:xfrm flipV="1">
            <a:off x="1468243" y="3333560"/>
            <a:ext cx="5412391" cy="50198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F63266B-1009-95E2-0860-617FF9370708}"/>
              </a:ext>
            </a:extLst>
          </p:cNvPr>
          <p:cNvSpPr/>
          <p:nvPr/>
        </p:nvSpPr>
        <p:spPr>
          <a:xfrm>
            <a:off x="2199290" y="4068711"/>
            <a:ext cx="1433937" cy="61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Wash plant </a:t>
            </a:r>
          </a:p>
        </p:txBody>
      </p: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A3D0C522-6E42-A47E-04B0-B7C3C2AD8FB0}"/>
              </a:ext>
            </a:extLst>
          </p:cNvPr>
          <p:cNvCxnSpPr>
            <a:cxnSpLocks/>
            <a:stCxn id="145" idx="3"/>
            <a:endCxn id="158" idx="1"/>
          </p:cNvCxnSpPr>
          <p:nvPr/>
        </p:nvCxnSpPr>
        <p:spPr>
          <a:xfrm>
            <a:off x="1458957" y="4113147"/>
            <a:ext cx="740333" cy="2622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9E5FC53-515D-E9B4-1AA6-C171D8019137}"/>
              </a:ext>
            </a:extLst>
          </p:cNvPr>
          <p:cNvSpPr/>
          <p:nvPr/>
        </p:nvSpPr>
        <p:spPr>
          <a:xfrm>
            <a:off x="3736627" y="4047372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4/10mm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6735ED5-85D6-76A3-BDC6-8F4418202D84}"/>
              </a:ext>
            </a:extLst>
          </p:cNvPr>
          <p:cNvSpPr/>
          <p:nvPr/>
        </p:nvSpPr>
        <p:spPr>
          <a:xfrm>
            <a:off x="3715668" y="5317011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0/4 Sand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8BB3043-1B8C-97AD-150C-AED477BC6C9F}"/>
              </a:ext>
            </a:extLst>
          </p:cNvPr>
          <p:cNvSpPr/>
          <p:nvPr/>
        </p:nvSpPr>
        <p:spPr>
          <a:xfrm>
            <a:off x="3715668" y="5065837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0/2 Sand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716F223-2A7B-258E-9DEE-64B766A58DB9}"/>
              </a:ext>
            </a:extLst>
          </p:cNvPr>
          <p:cNvSpPr/>
          <p:nvPr/>
        </p:nvSpPr>
        <p:spPr>
          <a:xfrm>
            <a:off x="3725053" y="4552440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20/40mm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E36617F-7C01-2E8B-6FDB-D91066937C68}"/>
              </a:ext>
            </a:extLst>
          </p:cNvPr>
          <p:cNvSpPr/>
          <p:nvPr/>
        </p:nvSpPr>
        <p:spPr>
          <a:xfrm>
            <a:off x="3725052" y="4815488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40mm+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81FC80E-E34D-89D2-9F10-D3C13AD0805F}"/>
              </a:ext>
            </a:extLst>
          </p:cNvPr>
          <p:cNvSpPr/>
          <p:nvPr/>
        </p:nvSpPr>
        <p:spPr>
          <a:xfrm>
            <a:off x="3732056" y="4302133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10/20mm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F703C3C-B3B3-B7B4-1B27-2AC5B9E2E70C}"/>
              </a:ext>
            </a:extLst>
          </p:cNvPr>
          <p:cNvSpPr/>
          <p:nvPr/>
        </p:nvSpPr>
        <p:spPr>
          <a:xfrm>
            <a:off x="3715130" y="5568536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Ultra fine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70A7377-0938-7913-81EA-16AF5ED5CB21}"/>
              </a:ext>
            </a:extLst>
          </p:cNvPr>
          <p:cNvSpPr/>
          <p:nvPr/>
        </p:nvSpPr>
        <p:spPr>
          <a:xfrm>
            <a:off x="3715129" y="5829880"/>
            <a:ext cx="855463" cy="17187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Clay Soil</a:t>
            </a:r>
          </a:p>
        </p:txBody>
      </p: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6CBC858D-A788-F7D2-7D10-DD58D8341F9B}"/>
              </a:ext>
            </a:extLst>
          </p:cNvPr>
          <p:cNvCxnSpPr>
            <a:cxnSpLocks/>
            <a:stCxn id="173" idx="1"/>
            <a:endCxn id="13" idx="1"/>
          </p:cNvCxnSpPr>
          <p:nvPr/>
        </p:nvCxnSpPr>
        <p:spPr>
          <a:xfrm rot="10800000">
            <a:off x="2208577" y="2100831"/>
            <a:ext cx="1506553" cy="3814987"/>
          </a:xfrm>
          <a:prstGeom prst="bentConnector3">
            <a:avLst>
              <a:gd name="adj1" fmla="val 2317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12500B91-52CA-3BBA-BC9A-36F8C042C322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5575948" y="805923"/>
            <a:ext cx="8294" cy="93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7FB245B-9F7C-80F2-4487-FE12C00F8348}"/>
              </a:ext>
            </a:extLst>
          </p:cNvPr>
          <p:cNvCxnSpPr>
            <a:cxnSpLocks/>
            <a:stCxn id="4" idx="2"/>
            <a:endCxn id="20" idx="0"/>
          </p:cNvCxnSpPr>
          <p:nvPr/>
        </p:nvCxnSpPr>
        <p:spPr>
          <a:xfrm>
            <a:off x="5575948" y="1912627"/>
            <a:ext cx="32276" cy="69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76CAE8B-9E5F-9965-B8CE-24D35DDA32BF}"/>
              </a:ext>
            </a:extLst>
          </p:cNvPr>
          <p:cNvCxnSpPr>
            <a:cxnSpLocks/>
            <a:stCxn id="20" idx="2"/>
            <a:endCxn id="5" idx="0"/>
          </p:cNvCxnSpPr>
          <p:nvPr/>
        </p:nvCxnSpPr>
        <p:spPr>
          <a:xfrm>
            <a:off x="5608224" y="2153893"/>
            <a:ext cx="917" cy="64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9FFCC46F-71A9-40D9-6A8E-2B31E5ED9705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7260879" y="1973514"/>
            <a:ext cx="263348" cy="12731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E4F5D75B-F4CB-29AF-B077-90D687EC364F}"/>
              </a:ext>
            </a:extLst>
          </p:cNvPr>
          <p:cNvCxnSpPr>
            <a:cxnSpLocks/>
            <a:stCxn id="8" idx="1"/>
            <a:endCxn id="13" idx="3"/>
          </p:cNvCxnSpPr>
          <p:nvPr/>
        </p:nvCxnSpPr>
        <p:spPr>
          <a:xfrm rot="10800000" flipV="1">
            <a:off x="3642513" y="1965968"/>
            <a:ext cx="269900" cy="13486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DE19C485-AE41-028F-7EA8-219A73C495D1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rot="10800000" flipV="1">
            <a:off x="3642513" y="3162993"/>
            <a:ext cx="269900" cy="13355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Connector: Elbow 207">
            <a:extLst>
              <a:ext uri="{FF2B5EF4-FFF2-40B4-BE49-F238E27FC236}">
                <a16:creationId xmlns:a16="http://schemas.microsoft.com/office/drawing/2014/main" id="{BEC9D7C2-5B85-411C-BE41-2FFBBF6F72E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7260879" y="3161687"/>
            <a:ext cx="269899" cy="136745"/>
          </a:xfrm>
          <a:prstGeom prst="bentConnector3">
            <a:avLst>
              <a:gd name="adj1" fmla="val 2652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4AD9E4E-CF64-BD0D-657E-B72C89B0377D}"/>
              </a:ext>
            </a:extLst>
          </p:cNvPr>
          <p:cNvSpPr/>
          <p:nvPr/>
        </p:nvSpPr>
        <p:spPr>
          <a:xfrm>
            <a:off x="5196049" y="5637850"/>
            <a:ext cx="892004" cy="555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Quarry Bunding / Restoration</a:t>
            </a:r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0397A518-F29E-1ACA-CA17-BC865EC69C6F}"/>
              </a:ext>
            </a:extLst>
          </p:cNvPr>
          <p:cNvCxnSpPr>
            <a:cxnSpLocks/>
            <a:stCxn id="173" idx="3"/>
            <a:endCxn id="210" idx="1"/>
          </p:cNvCxnSpPr>
          <p:nvPr/>
        </p:nvCxnSpPr>
        <p:spPr>
          <a:xfrm flipV="1">
            <a:off x="4570592" y="5915816"/>
            <a:ext cx="62545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80D792E-58C2-7EF9-852B-5CCF9ACC51FF}"/>
              </a:ext>
            </a:extLst>
          </p:cNvPr>
          <p:cNvSpPr/>
          <p:nvPr/>
        </p:nvSpPr>
        <p:spPr>
          <a:xfrm>
            <a:off x="9876347" y="5334112"/>
            <a:ext cx="892005" cy="87919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Finished products Tested and available for sale.</a:t>
            </a:r>
          </a:p>
        </p:txBody>
      </p:sp>
      <p:cxnSp>
        <p:nvCxnSpPr>
          <p:cNvPr id="233" name="Connector: Elbow 232">
            <a:extLst>
              <a:ext uri="{FF2B5EF4-FFF2-40B4-BE49-F238E27FC236}">
                <a16:creationId xmlns:a16="http://schemas.microsoft.com/office/drawing/2014/main" id="{D5426C35-857D-ECFC-2365-C9B61A16477C}"/>
              </a:ext>
            </a:extLst>
          </p:cNvPr>
          <p:cNvCxnSpPr>
            <a:cxnSpLocks/>
            <a:stCxn id="96" idx="1"/>
            <a:endCxn id="158" idx="0"/>
          </p:cNvCxnSpPr>
          <p:nvPr/>
        </p:nvCxnSpPr>
        <p:spPr>
          <a:xfrm rot="10800000">
            <a:off x="2916259" y="4068711"/>
            <a:ext cx="6960088" cy="491232"/>
          </a:xfrm>
          <a:prstGeom prst="bentConnector4">
            <a:avLst>
              <a:gd name="adj1" fmla="val 10118"/>
              <a:gd name="adj2" fmla="val 12442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09D73BD-F947-00F1-78FA-EF82763DED8D}"/>
              </a:ext>
            </a:extLst>
          </p:cNvPr>
          <p:cNvSpPr/>
          <p:nvPr/>
        </p:nvSpPr>
        <p:spPr>
          <a:xfrm>
            <a:off x="9856205" y="1642514"/>
            <a:ext cx="989845" cy="1944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Oversize</a:t>
            </a:r>
          </a:p>
        </p:txBody>
      </p:sp>
      <p:cxnSp>
        <p:nvCxnSpPr>
          <p:cNvPr id="239" name="Connector: Elbow 238">
            <a:extLst>
              <a:ext uri="{FF2B5EF4-FFF2-40B4-BE49-F238E27FC236}">
                <a16:creationId xmlns:a16="http://schemas.microsoft.com/office/drawing/2014/main" id="{3249422D-8DE0-3E3F-460D-865906FA2F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92553" y="1739729"/>
            <a:ext cx="3468268" cy="1075153"/>
          </a:xfrm>
          <a:prstGeom prst="bentConnector3">
            <a:avLst>
              <a:gd name="adj1" fmla="val -429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56AA556-8E48-CC55-7528-CA1D696DE1DB}"/>
              </a:ext>
            </a:extLst>
          </p:cNvPr>
          <p:cNvSpPr/>
          <p:nvPr/>
        </p:nvSpPr>
        <p:spPr>
          <a:xfrm>
            <a:off x="5143961" y="2995819"/>
            <a:ext cx="944092" cy="34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Non Recoverable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C3E9D8-06A4-0F2E-3F08-EE4B170C566C}"/>
              </a:ext>
            </a:extLst>
          </p:cNvPr>
          <p:cNvSpPr/>
          <p:nvPr/>
        </p:nvSpPr>
        <p:spPr>
          <a:xfrm>
            <a:off x="5227979" y="4438258"/>
            <a:ext cx="760490" cy="34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Land fill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575528-5A30-448C-B9CE-9F749E95D06B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598661" y="3333560"/>
            <a:ext cx="9563" cy="1104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6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8E25E-AB5C-9E8D-3B3A-22420B22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8546638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967FF-89B4-0F43-95AE-F2031C215BD1}"/>
              </a:ext>
            </a:extLst>
          </p:cNvPr>
          <p:cNvSpPr txBox="1"/>
          <p:nvPr/>
        </p:nvSpPr>
        <p:spPr>
          <a:xfrm>
            <a:off x="8546638" y="704850"/>
            <a:ext cx="3557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Waste permit boundary</a:t>
            </a:r>
          </a:p>
          <a:p>
            <a:endParaRPr lang="en-GB" dirty="0"/>
          </a:p>
          <a:p>
            <a:r>
              <a:rPr lang="en-GB" dirty="0"/>
              <a:t>All waste activities are carried out within this green area.</a:t>
            </a:r>
          </a:p>
        </p:txBody>
      </p:sp>
    </p:spTree>
    <p:extLst>
      <p:ext uri="{BB962C8B-B14F-4D97-AF65-F5344CB8AC3E}">
        <p14:creationId xmlns:p14="http://schemas.microsoft.com/office/powerpoint/2010/main" val="39192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F84490-040C-E9DD-590B-9E071C43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3265" y="201439"/>
            <a:ext cx="4888734" cy="6455121"/>
          </a:xfrm>
        </p:spPr>
        <p:txBody>
          <a:bodyPr/>
          <a:lstStyle/>
          <a:p>
            <a:r>
              <a:rPr lang="en-GB" dirty="0"/>
              <a:t>MB Wilkes Site plan</a:t>
            </a:r>
          </a:p>
          <a:p>
            <a:pPr algn="l"/>
            <a:r>
              <a:rPr lang="en-GB" sz="1400" dirty="0"/>
              <a:t>	MB Wilkes Permit Boundary</a:t>
            </a:r>
          </a:p>
          <a:p>
            <a:pPr algn="l"/>
            <a:r>
              <a:rPr lang="en-GB" sz="1400" dirty="0"/>
              <a:t>	Quarry area</a:t>
            </a:r>
          </a:p>
          <a:p>
            <a:pPr algn="l"/>
            <a:r>
              <a:rPr lang="en-GB" sz="1400" dirty="0"/>
              <a:t>	Crushing operation </a:t>
            </a:r>
          </a:p>
          <a:p>
            <a:pPr algn="l"/>
            <a:r>
              <a:rPr lang="en-GB" sz="1400" dirty="0"/>
              <a:t>	17 01 01, 17 01 02, 17 01 07, 17 03 02</a:t>
            </a:r>
          </a:p>
          <a:p>
            <a:pPr algn="l"/>
            <a:r>
              <a:rPr lang="en-GB" sz="1400" dirty="0"/>
              <a:t>	Sand screening operation </a:t>
            </a:r>
          </a:p>
          <a:p>
            <a:pPr algn="l"/>
            <a:r>
              <a:rPr lang="en-GB" sz="1400" dirty="0"/>
              <a:t>	17 05 04</a:t>
            </a:r>
          </a:p>
          <a:p>
            <a:pPr algn="l"/>
            <a:r>
              <a:rPr lang="en-GB" sz="1400" dirty="0"/>
              <a:t>	Soil screening operation </a:t>
            </a:r>
          </a:p>
          <a:p>
            <a:pPr algn="l"/>
            <a:r>
              <a:rPr lang="en-GB" sz="1400" dirty="0"/>
              <a:t>	17 05 04,  20 02 02</a:t>
            </a:r>
          </a:p>
          <a:p>
            <a:pPr algn="l"/>
            <a:r>
              <a:rPr lang="en-GB" sz="1400" dirty="0"/>
              <a:t>	Inert screening Operation 	</a:t>
            </a:r>
          </a:p>
          <a:p>
            <a:pPr algn="l"/>
            <a:r>
              <a:rPr lang="en-GB" sz="1400" dirty="0"/>
              <a:t>	17 05 04, 17 09 04</a:t>
            </a:r>
          </a:p>
          <a:p>
            <a:pPr algn="l"/>
            <a:r>
              <a:rPr lang="en-GB" sz="1400" dirty="0"/>
              <a:t>	Wash plant Operation </a:t>
            </a:r>
          </a:p>
          <a:p>
            <a:pPr algn="l"/>
            <a:r>
              <a:rPr lang="en-GB" sz="1400" dirty="0"/>
              <a:t>	17 05 04, 17 09 04 </a:t>
            </a:r>
          </a:p>
          <a:p>
            <a:pPr algn="l"/>
            <a:r>
              <a:rPr lang="en-GB" sz="1400" dirty="0"/>
              <a:t>	Stored inert waste waiting to be processed</a:t>
            </a:r>
          </a:p>
          <a:p>
            <a:pPr algn="l"/>
            <a:r>
              <a:rPr lang="en-GB" sz="1400" dirty="0"/>
              <a:t>	 Wash plant finished product loading area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6241F-8D30-F225-16BB-A93F6928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0" y="0"/>
            <a:ext cx="6941265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A5F61-1DB7-6A31-443A-C6B0BB71EF4F}"/>
              </a:ext>
            </a:extLst>
          </p:cNvPr>
          <p:cNvCxnSpPr>
            <a:cxnSpLocks/>
          </p:cNvCxnSpPr>
          <p:nvPr/>
        </p:nvCxnSpPr>
        <p:spPr>
          <a:xfrm>
            <a:off x="7588312" y="805758"/>
            <a:ext cx="62468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ECC1D3-37B2-55FD-80FC-BEAD1712B62E}"/>
              </a:ext>
            </a:extLst>
          </p:cNvPr>
          <p:cNvCxnSpPr>
            <a:cxnSpLocks/>
          </p:cNvCxnSpPr>
          <p:nvPr/>
        </p:nvCxnSpPr>
        <p:spPr>
          <a:xfrm>
            <a:off x="7588312" y="1103014"/>
            <a:ext cx="624689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B608-759B-D94C-B19C-67F47019C576}"/>
              </a:ext>
            </a:extLst>
          </p:cNvPr>
          <p:cNvCxnSpPr>
            <a:cxnSpLocks/>
          </p:cNvCxnSpPr>
          <p:nvPr/>
        </p:nvCxnSpPr>
        <p:spPr>
          <a:xfrm>
            <a:off x="7588312" y="1427429"/>
            <a:ext cx="624689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FF76F4-472C-6A91-F147-C937F0CD3C55}"/>
              </a:ext>
            </a:extLst>
          </p:cNvPr>
          <p:cNvCxnSpPr>
            <a:cxnSpLocks/>
          </p:cNvCxnSpPr>
          <p:nvPr/>
        </p:nvCxnSpPr>
        <p:spPr>
          <a:xfrm>
            <a:off x="7580766" y="2086459"/>
            <a:ext cx="624689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C3062E-20BF-543C-167D-03D65E6A41BB}"/>
              </a:ext>
            </a:extLst>
          </p:cNvPr>
          <p:cNvCxnSpPr>
            <a:cxnSpLocks/>
          </p:cNvCxnSpPr>
          <p:nvPr/>
        </p:nvCxnSpPr>
        <p:spPr>
          <a:xfrm>
            <a:off x="7588311" y="2700950"/>
            <a:ext cx="624689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4AC167-E252-6852-47AD-30290BD51920}"/>
              </a:ext>
            </a:extLst>
          </p:cNvPr>
          <p:cNvCxnSpPr>
            <a:cxnSpLocks/>
          </p:cNvCxnSpPr>
          <p:nvPr/>
        </p:nvCxnSpPr>
        <p:spPr>
          <a:xfrm>
            <a:off x="7575484" y="3324130"/>
            <a:ext cx="624689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37D79E-0F23-F517-D4FB-91FDC87A9064}"/>
              </a:ext>
            </a:extLst>
          </p:cNvPr>
          <p:cNvCxnSpPr>
            <a:cxnSpLocks/>
          </p:cNvCxnSpPr>
          <p:nvPr/>
        </p:nvCxnSpPr>
        <p:spPr>
          <a:xfrm>
            <a:off x="7567188" y="3974470"/>
            <a:ext cx="624689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4FE2442-EC29-5CE4-DF81-C67029D78B69}"/>
              </a:ext>
            </a:extLst>
          </p:cNvPr>
          <p:cNvSpPr/>
          <p:nvPr/>
        </p:nvSpPr>
        <p:spPr>
          <a:xfrm>
            <a:off x="7586046" y="4442611"/>
            <a:ext cx="614127" cy="287447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D2D71F5-39C4-8F0D-73A0-F8FC3A10584F}"/>
              </a:ext>
            </a:extLst>
          </p:cNvPr>
          <p:cNvSpPr/>
          <p:nvPr/>
        </p:nvSpPr>
        <p:spPr>
          <a:xfrm rot="18295549">
            <a:off x="4308545" y="1800853"/>
            <a:ext cx="258458" cy="228487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6">
              <a:alpha val="50000"/>
            </a:schemeClr>
          </a:solidFill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DBAAF39-2250-44BD-5A58-710E8FE78CED}"/>
              </a:ext>
            </a:extLst>
          </p:cNvPr>
          <p:cNvSpPr/>
          <p:nvPr/>
        </p:nvSpPr>
        <p:spPr>
          <a:xfrm>
            <a:off x="5069940" y="986828"/>
            <a:ext cx="235391" cy="181069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EA3E12A-E366-7B7D-F659-DF7C76706418}"/>
              </a:ext>
            </a:extLst>
          </p:cNvPr>
          <p:cNvSpPr/>
          <p:nvPr/>
        </p:nvSpPr>
        <p:spPr>
          <a:xfrm rot="4412551">
            <a:off x="3245916" y="2494648"/>
            <a:ext cx="667014" cy="184733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DC92938-1F64-C9E2-271A-03F4FE2331B9}"/>
              </a:ext>
            </a:extLst>
          </p:cNvPr>
          <p:cNvSpPr/>
          <p:nvPr/>
        </p:nvSpPr>
        <p:spPr>
          <a:xfrm rot="20399804">
            <a:off x="2667447" y="3621294"/>
            <a:ext cx="371048" cy="300281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9C65814-95F1-86D2-F286-F3A6ACB680DB}"/>
              </a:ext>
            </a:extLst>
          </p:cNvPr>
          <p:cNvSpPr/>
          <p:nvPr/>
        </p:nvSpPr>
        <p:spPr>
          <a:xfrm rot="1319973">
            <a:off x="3054787" y="1936402"/>
            <a:ext cx="403324" cy="206687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 w="28575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835762-9D2C-2888-C5FA-F38E59B63314}"/>
              </a:ext>
            </a:extLst>
          </p:cNvPr>
          <p:cNvSpPr/>
          <p:nvPr/>
        </p:nvSpPr>
        <p:spPr>
          <a:xfrm>
            <a:off x="3752850" y="1577228"/>
            <a:ext cx="1123950" cy="1369172"/>
          </a:xfrm>
          <a:custGeom>
            <a:avLst/>
            <a:gdLst>
              <a:gd name="connsiteX0" fmla="*/ 387350 w 1123950"/>
              <a:gd name="connsiteY0" fmla="*/ 3922 h 1369172"/>
              <a:gd name="connsiteX1" fmla="*/ 317500 w 1123950"/>
              <a:gd name="connsiteY1" fmla="*/ 10272 h 1369172"/>
              <a:gd name="connsiteX2" fmla="*/ 292100 w 1123950"/>
              <a:gd name="connsiteY2" fmla="*/ 16622 h 1369172"/>
              <a:gd name="connsiteX3" fmla="*/ 266700 w 1123950"/>
              <a:gd name="connsiteY3" fmla="*/ 35672 h 1369172"/>
              <a:gd name="connsiteX4" fmla="*/ 241300 w 1123950"/>
              <a:gd name="connsiteY4" fmla="*/ 42022 h 1369172"/>
              <a:gd name="connsiteX5" fmla="*/ 222250 w 1123950"/>
              <a:gd name="connsiteY5" fmla="*/ 48372 h 1369172"/>
              <a:gd name="connsiteX6" fmla="*/ 177800 w 1123950"/>
              <a:gd name="connsiteY6" fmla="*/ 67422 h 1369172"/>
              <a:gd name="connsiteX7" fmla="*/ 152400 w 1123950"/>
              <a:gd name="connsiteY7" fmla="*/ 86472 h 1369172"/>
              <a:gd name="connsiteX8" fmla="*/ 88900 w 1123950"/>
              <a:gd name="connsiteY8" fmla="*/ 111872 h 1369172"/>
              <a:gd name="connsiteX9" fmla="*/ 69850 w 1123950"/>
              <a:gd name="connsiteY9" fmla="*/ 130922 h 1369172"/>
              <a:gd name="connsiteX10" fmla="*/ 50800 w 1123950"/>
              <a:gd name="connsiteY10" fmla="*/ 143622 h 1369172"/>
              <a:gd name="connsiteX11" fmla="*/ 38100 w 1123950"/>
              <a:gd name="connsiteY11" fmla="*/ 162672 h 1369172"/>
              <a:gd name="connsiteX12" fmla="*/ 31750 w 1123950"/>
              <a:gd name="connsiteY12" fmla="*/ 181722 h 1369172"/>
              <a:gd name="connsiteX13" fmla="*/ 12700 w 1123950"/>
              <a:gd name="connsiteY13" fmla="*/ 207122 h 1369172"/>
              <a:gd name="connsiteX14" fmla="*/ 0 w 1123950"/>
              <a:gd name="connsiteY14" fmla="*/ 257922 h 1369172"/>
              <a:gd name="connsiteX15" fmla="*/ 19050 w 1123950"/>
              <a:gd name="connsiteY15" fmla="*/ 378572 h 1369172"/>
              <a:gd name="connsiteX16" fmla="*/ 44450 w 1123950"/>
              <a:gd name="connsiteY16" fmla="*/ 448422 h 1369172"/>
              <a:gd name="connsiteX17" fmla="*/ 50800 w 1123950"/>
              <a:gd name="connsiteY17" fmla="*/ 473822 h 1369172"/>
              <a:gd name="connsiteX18" fmla="*/ 69850 w 1123950"/>
              <a:gd name="connsiteY18" fmla="*/ 492872 h 1369172"/>
              <a:gd name="connsiteX19" fmla="*/ 82550 w 1123950"/>
              <a:gd name="connsiteY19" fmla="*/ 511922 h 1369172"/>
              <a:gd name="connsiteX20" fmla="*/ 101600 w 1123950"/>
              <a:gd name="connsiteY20" fmla="*/ 556372 h 1369172"/>
              <a:gd name="connsiteX21" fmla="*/ 107950 w 1123950"/>
              <a:gd name="connsiteY21" fmla="*/ 581772 h 1369172"/>
              <a:gd name="connsiteX22" fmla="*/ 133350 w 1123950"/>
              <a:gd name="connsiteY22" fmla="*/ 645272 h 1369172"/>
              <a:gd name="connsiteX23" fmla="*/ 152400 w 1123950"/>
              <a:gd name="connsiteY23" fmla="*/ 702422 h 1369172"/>
              <a:gd name="connsiteX24" fmla="*/ 158750 w 1123950"/>
              <a:gd name="connsiteY24" fmla="*/ 727822 h 1369172"/>
              <a:gd name="connsiteX25" fmla="*/ 196850 w 1123950"/>
              <a:gd name="connsiteY25" fmla="*/ 765922 h 1369172"/>
              <a:gd name="connsiteX26" fmla="*/ 209550 w 1123950"/>
              <a:gd name="connsiteY26" fmla="*/ 784972 h 1369172"/>
              <a:gd name="connsiteX27" fmla="*/ 247650 w 1123950"/>
              <a:gd name="connsiteY27" fmla="*/ 810372 h 1369172"/>
              <a:gd name="connsiteX28" fmla="*/ 266700 w 1123950"/>
              <a:gd name="connsiteY28" fmla="*/ 829422 h 1369172"/>
              <a:gd name="connsiteX29" fmla="*/ 292100 w 1123950"/>
              <a:gd name="connsiteY29" fmla="*/ 835772 h 1369172"/>
              <a:gd name="connsiteX30" fmla="*/ 311150 w 1123950"/>
              <a:gd name="connsiteY30" fmla="*/ 842122 h 1369172"/>
              <a:gd name="connsiteX31" fmla="*/ 330200 w 1123950"/>
              <a:gd name="connsiteY31" fmla="*/ 854822 h 1369172"/>
              <a:gd name="connsiteX32" fmla="*/ 400050 w 1123950"/>
              <a:gd name="connsiteY32" fmla="*/ 873872 h 1369172"/>
              <a:gd name="connsiteX33" fmla="*/ 457200 w 1123950"/>
              <a:gd name="connsiteY33" fmla="*/ 911972 h 1369172"/>
              <a:gd name="connsiteX34" fmla="*/ 463550 w 1123950"/>
              <a:gd name="connsiteY34" fmla="*/ 943722 h 1369172"/>
              <a:gd name="connsiteX35" fmla="*/ 501650 w 1123950"/>
              <a:gd name="connsiteY35" fmla="*/ 1007222 h 1369172"/>
              <a:gd name="connsiteX36" fmla="*/ 508000 w 1123950"/>
              <a:gd name="connsiteY36" fmla="*/ 1026272 h 1369172"/>
              <a:gd name="connsiteX37" fmla="*/ 533400 w 1123950"/>
              <a:gd name="connsiteY37" fmla="*/ 1032622 h 1369172"/>
              <a:gd name="connsiteX38" fmla="*/ 552450 w 1123950"/>
              <a:gd name="connsiteY38" fmla="*/ 1038972 h 1369172"/>
              <a:gd name="connsiteX39" fmla="*/ 571500 w 1123950"/>
              <a:gd name="connsiteY39" fmla="*/ 1058022 h 1369172"/>
              <a:gd name="connsiteX40" fmla="*/ 609600 w 1123950"/>
              <a:gd name="connsiteY40" fmla="*/ 1070722 h 1369172"/>
              <a:gd name="connsiteX41" fmla="*/ 628650 w 1123950"/>
              <a:gd name="connsiteY41" fmla="*/ 1083422 h 1369172"/>
              <a:gd name="connsiteX42" fmla="*/ 641350 w 1123950"/>
              <a:gd name="connsiteY42" fmla="*/ 1102472 h 1369172"/>
              <a:gd name="connsiteX43" fmla="*/ 660400 w 1123950"/>
              <a:gd name="connsiteY43" fmla="*/ 1115172 h 1369172"/>
              <a:gd name="connsiteX44" fmla="*/ 711200 w 1123950"/>
              <a:gd name="connsiteY44" fmla="*/ 1165972 h 1369172"/>
              <a:gd name="connsiteX45" fmla="*/ 717550 w 1123950"/>
              <a:gd name="connsiteY45" fmla="*/ 1185022 h 1369172"/>
              <a:gd name="connsiteX46" fmla="*/ 742950 w 1123950"/>
              <a:gd name="connsiteY46" fmla="*/ 1210422 h 1369172"/>
              <a:gd name="connsiteX47" fmla="*/ 762000 w 1123950"/>
              <a:gd name="connsiteY47" fmla="*/ 1235822 h 1369172"/>
              <a:gd name="connsiteX48" fmla="*/ 806450 w 1123950"/>
              <a:gd name="connsiteY48" fmla="*/ 1299322 h 1369172"/>
              <a:gd name="connsiteX49" fmla="*/ 844550 w 1123950"/>
              <a:gd name="connsiteY49" fmla="*/ 1337422 h 1369172"/>
              <a:gd name="connsiteX50" fmla="*/ 869950 w 1123950"/>
              <a:gd name="connsiteY50" fmla="*/ 1350122 h 1369172"/>
              <a:gd name="connsiteX51" fmla="*/ 933450 w 1123950"/>
              <a:gd name="connsiteY51" fmla="*/ 1369172 h 1369172"/>
              <a:gd name="connsiteX52" fmla="*/ 990600 w 1123950"/>
              <a:gd name="connsiteY52" fmla="*/ 1362822 h 1369172"/>
              <a:gd name="connsiteX53" fmla="*/ 1041400 w 1123950"/>
              <a:gd name="connsiteY53" fmla="*/ 1337422 h 1369172"/>
              <a:gd name="connsiteX54" fmla="*/ 1060450 w 1123950"/>
              <a:gd name="connsiteY54" fmla="*/ 1305672 h 1369172"/>
              <a:gd name="connsiteX55" fmla="*/ 1066800 w 1123950"/>
              <a:gd name="connsiteY55" fmla="*/ 1280272 h 1369172"/>
              <a:gd name="connsiteX56" fmla="*/ 1079500 w 1123950"/>
              <a:gd name="connsiteY56" fmla="*/ 1254872 h 1369172"/>
              <a:gd name="connsiteX57" fmla="*/ 1098550 w 1123950"/>
              <a:gd name="connsiteY57" fmla="*/ 1216772 h 1369172"/>
              <a:gd name="connsiteX58" fmla="*/ 1123950 w 1123950"/>
              <a:gd name="connsiteY58" fmla="*/ 1140572 h 1369172"/>
              <a:gd name="connsiteX59" fmla="*/ 1117600 w 1123950"/>
              <a:gd name="connsiteY59" fmla="*/ 994522 h 1369172"/>
              <a:gd name="connsiteX60" fmla="*/ 1104900 w 1123950"/>
              <a:gd name="connsiteY60" fmla="*/ 975472 h 1369172"/>
              <a:gd name="connsiteX61" fmla="*/ 1060450 w 1123950"/>
              <a:gd name="connsiteY61" fmla="*/ 931022 h 1369172"/>
              <a:gd name="connsiteX62" fmla="*/ 1016000 w 1123950"/>
              <a:gd name="connsiteY62" fmla="*/ 861172 h 1369172"/>
              <a:gd name="connsiteX63" fmla="*/ 996950 w 1123950"/>
              <a:gd name="connsiteY63" fmla="*/ 854822 h 1369172"/>
              <a:gd name="connsiteX64" fmla="*/ 965200 w 1123950"/>
              <a:gd name="connsiteY64" fmla="*/ 816722 h 1369172"/>
              <a:gd name="connsiteX65" fmla="*/ 914400 w 1123950"/>
              <a:gd name="connsiteY65" fmla="*/ 759572 h 1369172"/>
              <a:gd name="connsiteX66" fmla="*/ 895350 w 1123950"/>
              <a:gd name="connsiteY66" fmla="*/ 753222 h 1369172"/>
              <a:gd name="connsiteX67" fmla="*/ 882650 w 1123950"/>
              <a:gd name="connsiteY67" fmla="*/ 734172 h 1369172"/>
              <a:gd name="connsiteX68" fmla="*/ 838200 w 1123950"/>
              <a:gd name="connsiteY68" fmla="*/ 708772 h 1369172"/>
              <a:gd name="connsiteX69" fmla="*/ 812800 w 1123950"/>
              <a:gd name="connsiteY69" fmla="*/ 689722 h 1369172"/>
              <a:gd name="connsiteX70" fmla="*/ 774700 w 1123950"/>
              <a:gd name="connsiteY70" fmla="*/ 657972 h 1369172"/>
              <a:gd name="connsiteX71" fmla="*/ 736600 w 1123950"/>
              <a:gd name="connsiteY71" fmla="*/ 645272 h 1369172"/>
              <a:gd name="connsiteX72" fmla="*/ 711200 w 1123950"/>
              <a:gd name="connsiteY72" fmla="*/ 626222 h 1369172"/>
              <a:gd name="connsiteX73" fmla="*/ 685800 w 1123950"/>
              <a:gd name="connsiteY73" fmla="*/ 600822 h 1369172"/>
              <a:gd name="connsiteX74" fmla="*/ 660400 w 1123950"/>
              <a:gd name="connsiteY74" fmla="*/ 594472 h 1369172"/>
              <a:gd name="connsiteX75" fmla="*/ 641350 w 1123950"/>
              <a:gd name="connsiteY75" fmla="*/ 581772 h 1369172"/>
              <a:gd name="connsiteX76" fmla="*/ 622300 w 1123950"/>
              <a:gd name="connsiteY76" fmla="*/ 562722 h 1369172"/>
              <a:gd name="connsiteX77" fmla="*/ 603250 w 1123950"/>
              <a:gd name="connsiteY77" fmla="*/ 556372 h 1369172"/>
              <a:gd name="connsiteX78" fmla="*/ 577850 w 1123950"/>
              <a:gd name="connsiteY78" fmla="*/ 530972 h 1369172"/>
              <a:gd name="connsiteX79" fmla="*/ 558800 w 1123950"/>
              <a:gd name="connsiteY79" fmla="*/ 518272 h 1369172"/>
              <a:gd name="connsiteX80" fmla="*/ 546100 w 1123950"/>
              <a:gd name="connsiteY80" fmla="*/ 499222 h 1369172"/>
              <a:gd name="connsiteX81" fmla="*/ 527050 w 1123950"/>
              <a:gd name="connsiteY81" fmla="*/ 473822 h 1369172"/>
              <a:gd name="connsiteX82" fmla="*/ 514350 w 1123950"/>
              <a:gd name="connsiteY82" fmla="*/ 454772 h 1369172"/>
              <a:gd name="connsiteX83" fmla="*/ 495300 w 1123950"/>
              <a:gd name="connsiteY83" fmla="*/ 435722 h 1369172"/>
              <a:gd name="connsiteX84" fmla="*/ 488950 w 1123950"/>
              <a:gd name="connsiteY84" fmla="*/ 416672 h 1369172"/>
              <a:gd name="connsiteX85" fmla="*/ 476250 w 1123950"/>
              <a:gd name="connsiteY85" fmla="*/ 391272 h 1369172"/>
              <a:gd name="connsiteX86" fmla="*/ 469900 w 1123950"/>
              <a:gd name="connsiteY86" fmla="*/ 359522 h 1369172"/>
              <a:gd name="connsiteX87" fmla="*/ 444500 w 1123950"/>
              <a:gd name="connsiteY87" fmla="*/ 137272 h 1369172"/>
              <a:gd name="connsiteX88" fmla="*/ 425450 w 1123950"/>
              <a:gd name="connsiteY88" fmla="*/ 92822 h 1369172"/>
              <a:gd name="connsiteX89" fmla="*/ 419100 w 1123950"/>
              <a:gd name="connsiteY89" fmla="*/ 73772 h 1369172"/>
              <a:gd name="connsiteX90" fmla="*/ 387350 w 1123950"/>
              <a:gd name="connsiteY90" fmla="*/ 3922 h 136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123950" h="1369172">
                <a:moveTo>
                  <a:pt x="387350" y="3922"/>
                </a:moveTo>
                <a:cubicBezTo>
                  <a:pt x="370417" y="-6661"/>
                  <a:pt x="340674" y="7182"/>
                  <a:pt x="317500" y="10272"/>
                </a:cubicBezTo>
                <a:cubicBezTo>
                  <a:pt x="308849" y="11425"/>
                  <a:pt x="299906" y="12719"/>
                  <a:pt x="292100" y="16622"/>
                </a:cubicBezTo>
                <a:cubicBezTo>
                  <a:pt x="282634" y="21355"/>
                  <a:pt x="276166" y="30939"/>
                  <a:pt x="266700" y="35672"/>
                </a:cubicBezTo>
                <a:cubicBezTo>
                  <a:pt x="258894" y="39575"/>
                  <a:pt x="249691" y="39624"/>
                  <a:pt x="241300" y="42022"/>
                </a:cubicBezTo>
                <a:cubicBezTo>
                  <a:pt x="234864" y="43861"/>
                  <a:pt x="228402" y="45735"/>
                  <a:pt x="222250" y="48372"/>
                </a:cubicBezTo>
                <a:cubicBezTo>
                  <a:pt x="167323" y="71912"/>
                  <a:pt x="222476" y="52530"/>
                  <a:pt x="177800" y="67422"/>
                </a:cubicBezTo>
                <a:cubicBezTo>
                  <a:pt x="169333" y="73772"/>
                  <a:pt x="161866" y="81739"/>
                  <a:pt x="152400" y="86472"/>
                </a:cubicBezTo>
                <a:cubicBezTo>
                  <a:pt x="121556" y="101894"/>
                  <a:pt x="114793" y="93377"/>
                  <a:pt x="88900" y="111872"/>
                </a:cubicBezTo>
                <a:cubicBezTo>
                  <a:pt x="81592" y="117092"/>
                  <a:pt x="76749" y="125173"/>
                  <a:pt x="69850" y="130922"/>
                </a:cubicBezTo>
                <a:cubicBezTo>
                  <a:pt x="63987" y="135808"/>
                  <a:pt x="57150" y="139389"/>
                  <a:pt x="50800" y="143622"/>
                </a:cubicBezTo>
                <a:cubicBezTo>
                  <a:pt x="46567" y="149972"/>
                  <a:pt x="41513" y="155846"/>
                  <a:pt x="38100" y="162672"/>
                </a:cubicBezTo>
                <a:cubicBezTo>
                  <a:pt x="35107" y="168659"/>
                  <a:pt x="35071" y="175910"/>
                  <a:pt x="31750" y="181722"/>
                </a:cubicBezTo>
                <a:cubicBezTo>
                  <a:pt x="26499" y="190911"/>
                  <a:pt x="19050" y="198655"/>
                  <a:pt x="12700" y="207122"/>
                </a:cubicBezTo>
                <a:cubicBezTo>
                  <a:pt x="7689" y="222154"/>
                  <a:pt x="0" y="242597"/>
                  <a:pt x="0" y="257922"/>
                </a:cubicBezTo>
                <a:cubicBezTo>
                  <a:pt x="0" y="329014"/>
                  <a:pt x="3961" y="321987"/>
                  <a:pt x="19050" y="378572"/>
                </a:cubicBezTo>
                <a:cubicBezTo>
                  <a:pt x="35218" y="439201"/>
                  <a:pt x="21361" y="413789"/>
                  <a:pt x="44450" y="448422"/>
                </a:cubicBezTo>
                <a:cubicBezTo>
                  <a:pt x="46567" y="456889"/>
                  <a:pt x="46470" y="466245"/>
                  <a:pt x="50800" y="473822"/>
                </a:cubicBezTo>
                <a:cubicBezTo>
                  <a:pt x="55255" y="481619"/>
                  <a:pt x="64101" y="485973"/>
                  <a:pt x="69850" y="492872"/>
                </a:cubicBezTo>
                <a:cubicBezTo>
                  <a:pt x="74736" y="498735"/>
                  <a:pt x="78764" y="505296"/>
                  <a:pt x="82550" y="511922"/>
                </a:cubicBezTo>
                <a:cubicBezTo>
                  <a:pt x="92226" y="528855"/>
                  <a:pt x="96511" y="538562"/>
                  <a:pt x="101600" y="556372"/>
                </a:cubicBezTo>
                <a:cubicBezTo>
                  <a:pt x="103998" y="564763"/>
                  <a:pt x="105015" y="573553"/>
                  <a:pt x="107950" y="581772"/>
                </a:cubicBezTo>
                <a:cubicBezTo>
                  <a:pt x="115618" y="603241"/>
                  <a:pt x="133350" y="645272"/>
                  <a:pt x="133350" y="645272"/>
                </a:cubicBezTo>
                <a:cubicBezTo>
                  <a:pt x="148562" y="736547"/>
                  <a:pt x="128049" y="645602"/>
                  <a:pt x="152400" y="702422"/>
                </a:cubicBezTo>
                <a:cubicBezTo>
                  <a:pt x="155838" y="710444"/>
                  <a:pt x="153745" y="720672"/>
                  <a:pt x="158750" y="727822"/>
                </a:cubicBezTo>
                <a:cubicBezTo>
                  <a:pt x="169050" y="742536"/>
                  <a:pt x="186887" y="750978"/>
                  <a:pt x="196850" y="765922"/>
                </a:cubicBezTo>
                <a:cubicBezTo>
                  <a:pt x="201083" y="772272"/>
                  <a:pt x="203807" y="779946"/>
                  <a:pt x="209550" y="784972"/>
                </a:cubicBezTo>
                <a:cubicBezTo>
                  <a:pt x="221037" y="795023"/>
                  <a:pt x="236857" y="799579"/>
                  <a:pt x="247650" y="810372"/>
                </a:cubicBezTo>
                <a:cubicBezTo>
                  <a:pt x="254000" y="816722"/>
                  <a:pt x="258903" y="824967"/>
                  <a:pt x="266700" y="829422"/>
                </a:cubicBezTo>
                <a:cubicBezTo>
                  <a:pt x="274277" y="833752"/>
                  <a:pt x="283709" y="833374"/>
                  <a:pt x="292100" y="835772"/>
                </a:cubicBezTo>
                <a:cubicBezTo>
                  <a:pt x="298536" y="837611"/>
                  <a:pt x="305163" y="839129"/>
                  <a:pt x="311150" y="842122"/>
                </a:cubicBezTo>
                <a:cubicBezTo>
                  <a:pt x="317976" y="845535"/>
                  <a:pt x="323028" y="852214"/>
                  <a:pt x="330200" y="854822"/>
                </a:cubicBezTo>
                <a:cubicBezTo>
                  <a:pt x="351568" y="862592"/>
                  <a:pt x="378218" y="864515"/>
                  <a:pt x="400050" y="873872"/>
                </a:cubicBezTo>
                <a:cubicBezTo>
                  <a:pt x="430357" y="886861"/>
                  <a:pt x="428390" y="888924"/>
                  <a:pt x="457200" y="911972"/>
                </a:cubicBezTo>
                <a:cubicBezTo>
                  <a:pt x="459317" y="922555"/>
                  <a:pt x="460137" y="933483"/>
                  <a:pt x="463550" y="943722"/>
                </a:cubicBezTo>
                <a:cubicBezTo>
                  <a:pt x="471557" y="967742"/>
                  <a:pt x="489574" y="985485"/>
                  <a:pt x="501650" y="1007222"/>
                </a:cubicBezTo>
                <a:cubicBezTo>
                  <a:pt x="504901" y="1013073"/>
                  <a:pt x="502773" y="1022091"/>
                  <a:pt x="508000" y="1026272"/>
                </a:cubicBezTo>
                <a:cubicBezTo>
                  <a:pt x="514815" y="1031724"/>
                  <a:pt x="525009" y="1030224"/>
                  <a:pt x="533400" y="1032622"/>
                </a:cubicBezTo>
                <a:cubicBezTo>
                  <a:pt x="539836" y="1034461"/>
                  <a:pt x="546100" y="1036855"/>
                  <a:pt x="552450" y="1038972"/>
                </a:cubicBezTo>
                <a:cubicBezTo>
                  <a:pt x="558800" y="1045322"/>
                  <a:pt x="563650" y="1053661"/>
                  <a:pt x="571500" y="1058022"/>
                </a:cubicBezTo>
                <a:cubicBezTo>
                  <a:pt x="583202" y="1064523"/>
                  <a:pt x="598461" y="1063296"/>
                  <a:pt x="609600" y="1070722"/>
                </a:cubicBezTo>
                <a:lnTo>
                  <a:pt x="628650" y="1083422"/>
                </a:lnTo>
                <a:cubicBezTo>
                  <a:pt x="632883" y="1089772"/>
                  <a:pt x="635954" y="1097076"/>
                  <a:pt x="641350" y="1102472"/>
                </a:cubicBezTo>
                <a:cubicBezTo>
                  <a:pt x="646746" y="1107868"/>
                  <a:pt x="655374" y="1109429"/>
                  <a:pt x="660400" y="1115172"/>
                </a:cubicBezTo>
                <a:cubicBezTo>
                  <a:pt x="708079" y="1169662"/>
                  <a:pt x="661587" y="1141166"/>
                  <a:pt x="711200" y="1165972"/>
                </a:cubicBezTo>
                <a:cubicBezTo>
                  <a:pt x="713317" y="1172322"/>
                  <a:pt x="713659" y="1179575"/>
                  <a:pt x="717550" y="1185022"/>
                </a:cubicBezTo>
                <a:cubicBezTo>
                  <a:pt x="724510" y="1194765"/>
                  <a:pt x="735065" y="1201411"/>
                  <a:pt x="742950" y="1210422"/>
                </a:cubicBezTo>
                <a:cubicBezTo>
                  <a:pt x="749919" y="1218387"/>
                  <a:pt x="755931" y="1227152"/>
                  <a:pt x="762000" y="1235822"/>
                </a:cubicBezTo>
                <a:cubicBezTo>
                  <a:pt x="771829" y="1249863"/>
                  <a:pt x="793109" y="1284499"/>
                  <a:pt x="806450" y="1299322"/>
                </a:cubicBezTo>
                <a:cubicBezTo>
                  <a:pt x="818465" y="1312672"/>
                  <a:pt x="828486" y="1329390"/>
                  <a:pt x="844550" y="1337422"/>
                </a:cubicBezTo>
                <a:cubicBezTo>
                  <a:pt x="853017" y="1341655"/>
                  <a:pt x="861161" y="1346606"/>
                  <a:pt x="869950" y="1350122"/>
                </a:cubicBezTo>
                <a:cubicBezTo>
                  <a:pt x="895716" y="1360429"/>
                  <a:pt x="908501" y="1362935"/>
                  <a:pt x="933450" y="1369172"/>
                </a:cubicBezTo>
                <a:cubicBezTo>
                  <a:pt x="952500" y="1367055"/>
                  <a:pt x="972212" y="1368230"/>
                  <a:pt x="990600" y="1362822"/>
                </a:cubicBezTo>
                <a:cubicBezTo>
                  <a:pt x="1008763" y="1357480"/>
                  <a:pt x="1041400" y="1337422"/>
                  <a:pt x="1041400" y="1337422"/>
                </a:cubicBezTo>
                <a:cubicBezTo>
                  <a:pt x="1047750" y="1326839"/>
                  <a:pt x="1055437" y="1316950"/>
                  <a:pt x="1060450" y="1305672"/>
                </a:cubicBezTo>
                <a:cubicBezTo>
                  <a:pt x="1063994" y="1297697"/>
                  <a:pt x="1063736" y="1288444"/>
                  <a:pt x="1066800" y="1280272"/>
                </a:cubicBezTo>
                <a:cubicBezTo>
                  <a:pt x="1070124" y="1271409"/>
                  <a:pt x="1075771" y="1263573"/>
                  <a:pt x="1079500" y="1254872"/>
                </a:cubicBezTo>
                <a:cubicBezTo>
                  <a:pt x="1095274" y="1218066"/>
                  <a:pt x="1074144" y="1253381"/>
                  <a:pt x="1098550" y="1216772"/>
                </a:cubicBezTo>
                <a:cubicBezTo>
                  <a:pt x="1113546" y="1156789"/>
                  <a:pt x="1103444" y="1181584"/>
                  <a:pt x="1123950" y="1140572"/>
                </a:cubicBezTo>
                <a:cubicBezTo>
                  <a:pt x="1121833" y="1091889"/>
                  <a:pt x="1123186" y="1042930"/>
                  <a:pt x="1117600" y="994522"/>
                </a:cubicBezTo>
                <a:cubicBezTo>
                  <a:pt x="1116725" y="986941"/>
                  <a:pt x="1110005" y="981145"/>
                  <a:pt x="1104900" y="975472"/>
                </a:cubicBezTo>
                <a:cubicBezTo>
                  <a:pt x="1090883" y="959897"/>
                  <a:pt x="1060450" y="931022"/>
                  <a:pt x="1060450" y="931022"/>
                </a:cubicBezTo>
                <a:cubicBezTo>
                  <a:pt x="1052401" y="906875"/>
                  <a:pt x="1042323" y="869946"/>
                  <a:pt x="1016000" y="861172"/>
                </a:cubicBezTo>
                <a:lnTo>
                  <a:pt x="996950" y="854822"/>
                </a:lnTo>
                <a:cubicBezTo>
                  <a:pt x="965418" y="807524"/>
                  <a:pt x="1005944" y="865615"/>
                  <a:pt x="965200" y="816722"/>
                </a:cubicBezTo>
                <a:cubicBezTo>
                  <a:pt x="948910" y="797174"/>
                  <a:pt x="942900" y="769072"/>
                  <a:pt x="914400" y="759572"/>
                </a:cubicBezTo>
                <a:lnTo>
                  <a:pt x="895350" y="753222"/>
                </a:lnTo>
                <a:cubicBezTo>
                  <a:pt x="891117" y="746872"/>
                  <a:pt x="888046" y="739568"/>
                  <a:pt x="882650" y="734172"/>
                </a:cubicBezTo>
                <a:cubicBezTo>
                  <a:pt x="870998" y="722520"/>
                  <a:pt x="851481" y="717073"/>
                  <a:pt x="838200" y="708772"/>
                </a:cubicBezTo>
                <a:cubicBezTo>
                  <a:pt x="829225" y="703163"/>
                  <a:pt x="821064" y="696333"/>
                  <a:pt x="812800" y="689722"/>
                </a:cubicBezTo>
                <a:cubicBezTo>
                  <a:pt x="799891" y="679395"/>
                  <a:pt x="788980" y="666302"/>
                  <a:pt x="774700" y="657972"/>
                </a:cubicBezTo>
                <a:cubicBezTo>
                  <a:pt x="763137" y="651227"/>
                  <a:pt x="749300" y="649505"/>
                  <a:pt x="736600" y="645272"/>
                </a:cubicBezTo>
                <a:cubicBezTo>
                  <a:pt x="728133" y="638922"/>
                  <a:pt x="719165" y="633191"/>
                  <a:pt x="711200" y="626222"/>
                </a:cubicBezTo>
                <a:cubicBezTo>
                  <a:pt x="702189" y="618337"/>
                  <a:pt x="695954" y="607168"/>
                  <a:pt x="685800" y="600822"/>
                </a:cubicBezTo>
                <a:cubicBezTo>
                  <a:pt x="678399" y="596197"/>
                  <a:pt x="668867" y="596589"/>
                  <a:pt x="660400" y="594472"/>
                </a:cubicBezTo>
                <a:cubicBezTo>
                  <a:pt x="654050" y="590239"/>
                  <a:pt x="647213" y="586658"/>
                  <a:pt x="641350" y="581772"/>
                </a:cubicBezTo>
                <a:cubicBezTo>
                  <a:pt x="634451" y="576023"/>
                  <a:pt x="629772" y="567703"/>
                  <a:pt x="622300" y="562722"/>
                </a:cubicBezTo>
                <a:cubicBezTo>
                  <a:pt x="616731" y="559009"/>
                  <a:pt x="609600" y="558489"/>
                  <a:pt x="603250" y="556372"/>
                </a:cubicBezTo>
                <a:cubicBezTo>
                  <a:pt x="594783" y="547905"/>
                  <a:pt x="586941" y="538764"/>
                  <a:pt x="577850" y="530972"/>
                </a:cubicBezTo>
                <a:cubicBezTo>
                  <a:pt x="572056" y="526005"/>
                  <a:pt x="564196" y="523668"/>
                  <a:pt x="558800" y="518272"/>
                </a:cubicBezTo>
                <a:cubicBezTo>
                  <a:pt x="553404" y="512876"/>
                  <a:pt x="550536" y="505432"/>
                  <a:pt x="546100" y="499222"/>
                </a:cubicBezTo>
                <a:cubicBezTo>
                  <a:pt x="539949" y="490610"/>
                  <a:pt x="533201" y="482434"/>
                  <a:pt x="527050" y="473822"/>
                </a:cubicBezTo>
                <a:cubicBezTo>
                  <a:pt x="522614" y="467612"/>
                  <a:pt x="519236" y="460635"/>
                  <a:pt x="514350" y="454772"/>
                </a:cubicBezTo>
                <a:cubicBezTo>
                  <a:pt x="508601" y="447873"/>
                  <a:pt x="501650" y="442072"/>
                  <a:pt x="495300" y="435722"/>
                </a:cubicBezTo>
                <a:cubicBezTo>
                  <a:pt x="493183" y="429372"/>
                  <a:pt x="491587" y="422824"/>
                  <a:pt x="488950" y="416672"/>
                </a:cubicBezTo>
                <a:cubicBezTo>
                  <a:pt x="485221" y="407971"/>
                  <a:pt x="479243" y="400252"/>
                  <a:pt x="476250" y="391272"/>
                </a:cubicBezTo>
                <a:cubicBezTo>
                  <a:pt x="472837" y="381033"/>
                  <a:pt x="472017" y="370105"/>
                  <a:pt x="469900" y="359522"/>
                </a:cubicBezTo>
                <a:cubicBezTo>
                  <a:pt x="460118" y="237251"/>
                  <a:pt x="465724" y="229244"/>
                  <a:pt x="444500" y="137272"/>
                </a:cubicBezTo>
                <a:cubicBezTo>
                  <a:pt x="439536" y="115762"/>
                  <a:pt x="434950" y="114989"/>
                  <a:pt x="425450" y="92822"/>
                </a:cubicBezTo>
                <a:cubicBezTo>
                  <a:pt x="422813" y="86670"/>
                  <a:pt x="421737" y="79924"/>
                  <a:pt x="419100" y="73772"/>
                </a:cubicBezTo>
                <a:cubicBezTo>
                  <a:pt x="407403" y="46479"/>
                  <a:pt x="404283" y="14505"/>
                  <a:pt x="387350" y="3922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7E2D63-B19B-37B4-BB4D-2B2D7750137C}"/>
              </a:ext>
            </a:extLst>
          </p:cNvPr>
          <p:cNvCxnSpPr>
            <a:cxnSpLocks/>
          </p:cNvCxnSpPr>
          <p:nvPr/>
        </p:nvCxnSpPr>
        <p:spPr>
          <a:xfrm>
            <a:off x="7553607" y="4940928"/>
            <a:ext cx="65939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16F2-E94A-9896-D919-597DDB98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6902" y="0"/>
            <a:ext cx="3345098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/>
              <a:t>Waste operation water flow</a:t>
            </a:r>
          </a:p>
          <a:p>
            <a:pPr marL="0" indent="0">
              <a:buNone/>
            </a:pPr>
            <a:r>
              <a:rPr lang="en-GB" sz="1400" dirty="0"/>
              <a:t>	Surface water run off</a:t>
            </a:r>
          </a:p>
          <a:p>
            <a:pPr marL="0" indent="0">
              <a:buNone/>
            </a:pPr>
            <a:r>
              <a:rPr lang="en-GB" sz="1400" dirty="0"/>
              <a:t>	Water plant process water</a:t>
            </a:r>
          </a:p>
          <a:p>
            <a:pPr marL="0" indent="0">
              <a:buNone/>
            </a:pPr>
            <a:r>
              <a:rPr lang="en-GB" sz="1400" dirty="0"/>
              <a:t>	Under ground transfer pipe</a:t>
            </a:r>
          </a:p>
          <a:p>
            <a:pPr marL="0" indent="0">
              <a:buNone/>
            </a:pPr>
            <a:r>
              <a:rPr lang="en-GB" sz="1400" dirty="0"/>
              <a:t>	Wash plant supply pond. 	Clay lined</a:t>
            </a:r>
          </a:p>
          <a:p>
            <a:pPr marL="0" indent="0">
              <a:buNone/>
            </a:pPr>
            <a:r>
              <a:rPr lang="en-GB" sz="1400" dirty="0"/>
              <a:t>	All surface water run off From the wash plant and related stocking areas is directed to the wash plant supply ponds. </a:t>
            </a:r>
          </a:p>
          <a:p>
            <a:pPr marL="0" indent="0">
              <a:buNone/>
            </a:pPr>
            <a:r>
              <a:rPr lang="en-GB" sz="1400" dirty="0"/>
              <a:t>	The wash plant water supply is abstracted from pond 1. </a:t>
            </a:r>
            <a:r>
              <a:rPr lang="en-GB" sz="1400"/>
              <a:t>The wash </a:t>
            </a:r>
            <a:r>
              <a:rPr lang="en-GB" sz="1400" dirty="0"/>
              <a:t>water from the wash plant is treated </a:t>
            </a:r>
            <a:r>
              <a:rPr lang="en-GB" sz="1400"/>
              <a:t>with flocculant </a:t>
            </a:r>
            <a:r>
              <a:rPr lang="en-GB" sz="1400" dirty="0"/>
              <a:t>to remove the contaminants and then returned to pond 1.</a:t>
            </a:r>
          </a:p>
          <a:p>
            <a:pPr marL="0" indent="0">
              <a:buNone/>
            </a:pPr>
            <a:r>
              <a:rPr lang="en-GB" sz="1400" dirty="0"/>
              <a:t>	Pond 2 is connected to pond 1 via a pipe so the level in these pond rise and fall together. The full capacity of both ponds is used for the wash plant operation.</a:t>
            </a:r>
          </a:p>
          <a:p>
            <a:pPr marL="0" indent="0">
              <a:buNone/>
            </a:pPr>
            <a:r>
              <a:rPr lang="en-GB" sz="1400" dirty="0"/>
              <a:t>	Pond 3 is used as an ancillary storage pond. It is connected to pond 1 via an under-ground pipe. Water can be transferred between ponds depending on the requirement at the time</a:t>
            </a:r>
          </a:p>
          <a:p>
            <a:pPr marL="0" indent="0">
              <a:buNone/>
            </a:pPr>
            <a:r>
              <a:rPr lang="en-GB" sz="1400" dirty="0"/>
              <a:t>	All of the working yard is founded on impermeable compacted London clay which is naturally under the extracted sand and gravel.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24CCF-60F8-37D9-5C21-E2BF8938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46902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CF224F-F447-22EA-4503-0B308F00C048}"/>
              </a:ext>
            </a:extLst>
          </p:cNvPr>
          <p:cNvCxnSpPr>
            <a:cxnSpLocks/>
          </p:cNvCxnSpPr>
          <p:nvPr/>
        </p:nvCxnSpPr>
        <p:spPr>
          <a:xfrm>
            <a:off x="9089679" y="851025"/>
            <a:ext cx="606582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88C708-F995-84E2-197B-10632E3DC560}"/>
              </a:ext>
            </a:extLst>
          </p:cNvPr>
          <p:cNvCxnSpPr>
            <a:cxnSpLocks/>
          </p:cNvCxnSpPr>
          <p:nvPr/>
        </p:nvCxnSpPr>
        <p:spPr>
          <a:xfrm>
            <a:off x="9089679" y="1131684"/>
            <a:ext cx="6065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4B732D-BBBA-AB9A-A6A8-B3D0FE39CF0D}"/>
              </a:ext>
            </a:extLst>
          </p:cNvPr>
          <p:cNvCxnSpPr>
            <a:cxnSpLocks/>
          </p:cNvCxnSpPr>
          <p:nvPr/>
        </p:nvCxnSpPr>
        <p:spPr>
          <a:xfrm>
            <a:off x="9089679" y="1447045"/>
            <a:ext cx="60658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99E33F3-48AB-C888-6F60-831FB0D6C10F}"/>
              </a:ext>
            </a:extLst>
          </p:cNvPr>
          <p:cNvSpPr/>
          <p:nvPr/>
        </p:nvSpPr>
        <p:spPr>
          <a:xfrm>
            <a:off x="5106154" y="932507"/>
            <a:ext cx="1731380" cy="888552"/>
          </a:xfrm>
          <a:custGeom>
            <a:avLst/>
            <a:gdLst>
              <a:gd name="connsiteX0" fmla="*/ 54321 w 1731380"/>
              <a:gd name="connsiteY0" fmla="*/ 434566 h 888552"/>
              <a:gd name="connsiteX1" fmla="*/ 199177 w 1731380"/>
              <a:gd name="connsiteY1" fmla="*/ 289711 h 888552"/>
              <a:gd name="connsiteX2" fmla="*/ 235391 w 1731380"/>
              <a:gd name="connsiteY2" fmla="*/ 262550 h 888552"/>
              <a:gd name="connsiteX3" fmla="*/ 280658 w 1731380"/>
              <a:gd name="connsiteY3" fmla="*/ 235390 h 888552"/>
              <a:gd name="connsiteX4" fmla="*/ 353086 w 1731380"/>
              <a:gd name="connsiteY4" fmla="*/ 199176 h 888552"/>
              <a:gd name="connsiteX5" fmla="*/ 425513 w 1731380"/>
              <a:gd name="connsiteY5" fmla="*/ 144855 h 888552"/>
              <a:gd name="connsiteX6" fmla="*/ 452674 w 1731380"/>
              <a:gd name="connsiteY6" fmla="*/ 117695 h 888552"/>
              <a:gd name="connsiteX7" fmla="*/ 479834 w 1731380"/>
              <a:gd name="connsiteY7" fmla="*/ 99588 h 888552"/>
              <a:gd name="connsiteX8" fmla="*/ 588476 w 1731380"/>
              <a:gd name="connsiteY8" fmla="*/ 45267 h 888552"/>
              <a:gd name="connsiteX9" fmla="*/ 679010 w 1731380"/>
              <a:gd name="connsiteY9" fmla="*/ 0 h 888552"/>
              <a:gd name="connsiteX10" fmla="*/ 724278 w 1731380"/>
              <a:gd name="connsiteY10" fmla="*/ 9053 h 888552"/>
              <a:gd name="connsiteX11" fmla="*/ 778598 w 1731380"/>
              <a:gd name="connsiteY11" fmla="*/ 18107 h 888552"/>
              <a:gd name="connsiteX12" fmla="*/ 823866 w 1731380"/>
              <a:gd name="connsiteY12" fmla="*/ 36214 h 888552"/>
              <a:gd name="connsiteX13" fmla="*/ 878187 w 1731380"/>
              <a:gd name="connsiteY13" fmla="*/ 54321 h 888552"/>
              <a:gd name="connsiteX14" fmla="*/ 1104523 w 1731380"/>
              <a:gd name="connsiteY14" fmla="*/ 108642 h 888552"/>
              <a:gd name="connsiteX15" fmla="*/ 1167897 w 1731380"/>
              <a:gd name="connsiteY15" fmla="*/ 117695 h 888552"/>
              <a:gd name="connsiteX16" fmla="*/ 1584357 w 1731380"/>
              <a:gd name="connsiteY16" fmla="*/ 153909 h 888552"/>
              <a:gd name="connsiteX17" fmla="*/ 1702052 w 1731380"/>
              <a:gd name="connsiteY17" fmla="*/ 181069 h 888552"/>
              <a:gd name="connsiteX18" fmla="*/ 1638678 w 1731380"/>
              <a:gd name="connsiteY18" fmla="*/ 344032 h 888552"/>
              <a:gd name="connsiteX19" fmla="*/ 1620571 w 1731380"/>
              <a:gd name="connsiteY19" fmla="*/ 380245 h 888552"/>
              <a:gd name="connsiteX20" fmla="*/ 1593410 w 1731380"/>
              <a:gd name="connsiteY20" fmla="*/ 398352 h 888552"/>
              <a:gd name="connsiteX21" fmla="*/ 1566250 w 1731380"/>
              <a:gd name="connsiteY21" fmla="*/ 452673 h 888552"/>
              <a:gd name="connsiteX22" fmla="*/ 1530036 w 1731380"/>
              <a:gd name="connsiteY22" fmla="*/ 525101 h 888552"/>
              <a:gd name="connsiteX23" fmla="*/ 1511929 w 1731380"/>
              <a:gd name="connsiteY23" fmla="*/ 597529 h 888552"/>
              <a:gd name="connsiteX24" fmla="*/ 1466662 w 1731380"/>
              <a:gd name="connsiteY24" fmla="*/ 706170 h 888552"/>
              <a:gd name="connsiteX25" fmla="*/ 1421395 w 1731380"/>
              <a:gd name="connsiteY25" fmla="*/ 823865 h 888552"/>
              <a:gd name="connsiteX26" fmla="*/ 1403288 w 1731380"/>
              <a:gd name="connsiteY26" fmla="*/ 887240 h 888552"/>
              <a:gd name="connsiteX27" fmla="*/ 1330860 w 1731380"/>
              <a:gd name="connsiteY27" fmla="*/ 851026 h 888552"/>
              <a:gd name="connsiteX28" fmla="*/ 1312753 w 1731380"/>
              <a:gd name="connsiteY28" fmla="*/ 823865 h 888552"/>
              <a:gd name="connsiteX29" fmla="*/ 1258432 w 1731380"/>
              <a:gd name="connsiteY29" fmla="*/ 733331 h 888552"/>
              <a:gd name="connsiteX30" fmla="*/ 1213165 w 1731380"/>
              <a:gd name="connsiteY30" fmla="*/ 697117 h 888552"/>
              <a:gd name="connsiteX31" fmla="*/ 1104523 w 1731380"/>
              <a:gd name="connsiteY31" fmla="*/ 588475 h 888552"/>
              <a:gd name="connsiteX32" fmla="*/ 1095470 w 1731380"/>
              <a:gd name="connsiteY32" fmla="*/ 561315 h 888552"/>
              <a:gd name="connsiteX33" fmla="*/ 1032096 w 1731380"/>
              <a:gd name="connsiteY33" fmla="*/ 516047 h 888552"/>
              <a:gd name="connsiteX34" fmla="*/ 887240 w 1731380"/>
              <a:gd name="connsiteY34" fmla="*/ 452673 h 888552"/>
              <a:gd name="connsiteX35" fmla="*/ 851026 w 1731380"/>
              <a:gd name="connsiteY35" fmla="*/ 425513 h 888552"/>
              <a:gd name="connsiteX36" fmla="*/ 796705 w 1731380"/>
              <a:gd name="connsiteY36" fmla="*/ 416459 h 888552"/>
              <a:gd name="connsiteX37" fmla="*/ 651850 w 1731380"/>
              <a:gd name="connsiteY37" fmla="*/ 389299 h 888552"/>
              <a:gd name="connsiteX38" fmla="*/ 488888 w 1731380"/>
              <a:gd name="connsiteY38" fmla="*/ 398352 h 888552"/>
              <a:gd name="connsiteX39" fmla="*/ 452674 w 1731380"/>
              <a:gd name="connsiteY39" fmla="*/ 416459 h 888552"/>
              <a:gd name="connsiteX40" fmla="*/ 362139 w 1731380"/>
              <a:gd name="connsiteY40" fmla="*/ 470780 h 888552"/>
              <a:gd name="connsiteX41" fmla="*/ 199177 w 1731380"/>
              <a:gd name="connsiteY41" fmla="*/ 488887 h 888552"/>
              <a:gd name="connsiteX42" fmla="*/ 0 w 1731380"/>
              <a:gd name="connsiteY42" fmla="*/ 497941 h 88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31380" h="888552">
                <a:moveTo>
                  <a:pt x="54321" y="434566"/>
                </a:moveTo>
                <a:cubicBezTo>
                  <a:pt x="145603" y="320465"/>
                  <a:pt x="95831" y="367221"/>
                  <a:pt x="199177" y="289711"/>
                </a:cubicBezTo>
                <a:cubicBezTo>
                  <a:pt x="211248" y="280657"/>
                  <a:pt x="222452" y="270313"/>
                  <a:pt x="235391" y="262550"/>
                </a:cubicBezTo>
                <a:cubicBezTo>
                  <a:pt x="250480" y="253497"/>
                  <a:pt x="265165" y="243733"/>
                  <a:pt x="280658" y="235390"/>
                </a:cubicBezTo>
                <a:cubicBezTo>
                  <a:pt x="304424" y="222593"/>
                  <a:pt x="353086" y="199176"/>
                  <a:pt x="353086" y="199176"/>
                </a:cubicBezTo>
                <a:cubicBezTo>
                  <a:pt x="389308" y="144845"/>
                  <a:pt x="348651" y="196097"/>
                  <a:pt x="425513" y="144855"/>
                </a:cubicBezTo>
                <a:cubicBezTo>
                  <a:pt x="436166" y="137753"/>
                  <a:pt x="442838" y="125892"/>
                  <a:pt x="452674" y="117695"/>
                </a:cubicBezTo>
                <a:cubicBezTo>
                  <a:pt x="461033" y="110729"/>
                  <a:pt x="470607" y="105355"/>
                  <a:pt x="479834" y="99588"/>
                </a:cubicBezTo>
                <a:cubicBezTo>
                  <a:pt x="603378" y="22373"/>
                  <a:pt x="432429" y="129293"/>
                  <a:pt x="588476" y="45267"/>
                </a:cubicBezTo>
                <a:cubicBezTo>
                  <a:pt x="681892" y="-5034"/>
                  <a:pt x="605250" y="18439"/>
                  <a:pt x="679010" y="0"/>
                </a:cubicBezTo>
                <a:lnTo>
                  <a:pt x="724278" y="9053"/>
                </a:lnTo>
                <a:cubicBezTo>
                  <a:pt x="742338" y="12337"/>
                  <a:pt x="760888" y="13277"/>
                  <a:pt x="778598" y="18107"/>
                </a:cubicBezTo>
                <a:cubicBezTo>
                  <a:pt x="794277" y="22383"/>
                  <a:pt x="808593" y="30660"/>
                  <a:pt x="823866" y="36214"/>
                </a:cubicBezTo>
                <a:cubicBezTo>
                  <a:pt x="841803" y="42737"/>
                  <a:pt x="859773" y="49299"/>
                  <a:pt x="878187" y="54321"/>
                </a:cubicBezTo>
                <a:cubicBezTo>
                  <a:pt x="982479" y="82764"/>
                  <a:pt x="990571" y="86937"/>
                  <a:pt x="1104523" y="108642"/>
                </a:cubicBezTo>
                <a:cubicBezTo>
                  <a:pt x="1125485" y="112635"/>
                  <a:pt x="1146652" y="115691"/>
                  <a:pt x="1167897" y="117695"/>
                </a:cubicBezTo>
                <a:lnTo>
                  <a:pt x="1584357" y="153909"/>
                </a:lnTo>
                <a:cubicBezTo>
                  <a:pt x="1623589" y="162962"/>
                  <a:pt x="1681879" y="146225"/>
                  <a:pt x="1702052" y="181069"/>
                </a:cubicBezTo>
                <a:cubicBezTo>
                  <a:pt x="1773943" y="305245"/>
                  <a:pt x="1698396" y="320145"/>
                  <a:pt x="1638678" y="344032"/>
                </a:cubicBezTo>
                <a:cubicBezTo>
                  <a:pt x="1632642" y="356103"/>
                  <a:pt x="1629211" y="369877"/>
                  <a:pt x="1620571" y="380245"/>
                </a:cubicBezTo>
                <a:cubicBezTo>
                  <a:pt x="1613605" y="388604"/>
                  <a:pt x="1599939" y="389647"/>
                  <a:pt x="1593410" y="398352"/>
                </a:cubicBezTo>
                <a:cubicBezTo>
                  <a:pt x="1581263" y="414547"/>
                  <a:pt x="1576081" y="434976"/>
                  <a:pt x="1566250" y="452673"/>
                </a:cubicBezTo>
                <a:cubicBezTo>
                  <a:pt x="1527504" y="522417"/>
                  <a:pt x="1569546" y="426327"/>
                  <a:pt x="1530036" y="525101"/>
                </a:cubicBezTo>
                <a:cubicBezTo>
                  <a:pt x="1523599" y="557287"/>
                  <a:pt x="1523066" y="569687"/>
                  <a:pt x="1511929" y="597529"/>
                </a:cubicBezTo>
                <a:cubicBezTo>
                  <a:pt x="1497359" y="633954"/>
                  <a:pt x="1477935" y="668593"/>
                  <a:pt x="1466662" y="706170"/>
                </a:cubicBezTo>
                <a:cubicBezTo>
                  <a:pt x="1436374" y="807127"/>
                  <a:pt x="1456978" y="770489"/>
                  <a:pt x="1421395" y="823865"/>
                </a:cubicBezTo>
                <a:cubicBezTo>
                  <a:pt x="1415359" y="844990"/>
                  <a:pt x="1424332" y="880927"/>
                  <a:pt x="1403288" y="887240"/>
                </a:cubicBezTo>
                <a:cubicBezTo>
                  <a:pt x="1377434" y="894996"/>
                  <a:pt x="1352973" y="866505"/>
                  <a:pt x="1330860" y="851026"/>
                </a:cubicBezTo>
                <a:cubicBezTo>
                  <a:pt x="1321946" y="844786"/>
                  <a:pt x="1318456" y="833132"/>
                  <a:pt x="1312753" y="823865"/>
                </a:cubicBezTo>
                <a:cubicBezTo>
                  <a:pt x="1294308" y="793892"/>
                  <a:pt x="1285913" y="755316"/>
                  <a:pt x="1258432" y="733331"/>
                </a:cubicBezTo>
                <a:cubicBezTo>
                  <a:pt x="1243343" y="721260"/>
                  <a:pt x="1227236" y="710361"/>
                  <a:pt x="1213165" y="697117"/>
                </a:cubicBezTo>
                <a:cubicBezTo>
                  <a:pt x="1175871" y="662016"/>
                  <a:pt x="1104523" y="588475"/>
                  <a:pt x="1104523" y="588475"/>
                </a:cubicBezTo>
                <a:cubicBezTo>
                  <a:pt x="1101505" y="579422"/>
                  <a:pt x="1100764" y="569255"/>
                  <a:pt x="1095470" y="561315"/>
                </a:cubicBezTo>
                <a:cubicBezTo>
                  <a:pt x="1075052" y="530688"/>
                  <a:pt x="1062595" y="533475"/>
                  <a:pt x="1032096" y="516047"/>
                </a:cubicBezTo>
                <a:cubicBezTo>
                  <a:pt x="918320" y="451033"/>
                  <a:pt x="980188" y="468165"/>
                  <a:pt x="887240" y="452673"/>
                </a:cubicBezTo>
                <a:cubicBezTo>
                  <a:pt x="875169" y="443620"/>
                  <a:pt x="865036" y="431117"/>
                  <a:pt x="851026" y="425513"/>
                </a:cubicBezTo>
                <a:cubicBezTo>
                  <a:pt x="833982" y="418695"/>
                  <a:pt x="814766" y="419743"/>
                  <a:pt x="796705" y="416459"/>
                </a:cubicBezTo>
                <a:lnTo>
                  <a:pt x="651850" y="389299"/>
                </a:lnTo>
                <a:cubicBezTo>
                  <a:pt x="597529" y="392317"/>
                  <a:pt x="542794" y="391001"/>
                  <a:pt x="488888" y="398352"/>
                </a:cubicBezTo>
                <a:cubicBezTo>
                  <a:pt x="475516" y="400175"/>
                  <a:pt x="464247" y="409515"/>
                  <a:pt x="452674" y="416459"/>
                </a:cubicBezTo>
                <a:cubicBezTo>
                  <a:pt x="436116" y="426394"/>
                  <a:pt x="387433" y="463881"/>
                  <a:pt x="362139" y="470780"/>
                </a:cubicBezTo>
                <a:cubicBezTo>
                  <a:pt x="333867" y="478491"/>
                  <a:pt x="213640" y="487365"/>
                  <a:pt x="199177" y="488887"/>
                </a:cubicBezTo>
                <a:cubicBezTo>
                  <a:pt x="63378" y="503182"/>
                  <a:pt x="188324" y="497941"/>
                  <a:pt x="0" y="497941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318200-3963-1E0E-D769-58F28379E623}"/>
              </a:ext>
            </a:extLst>
          </p:cNvPr>
          <p:cNvSpPr/>
          <p:nvPr/>
        </p:nvSpPr>
        <p:spPr>
          <a:xfrm>
            <a:off x="1955549" y="2942376"/>
            <a:ext cx="1575302" cy="2046083"/>
          </a:xfrm>
          <a:custGeom>
            <a:avLst/>
            <a:gdLst>
              <a:gd name="connsiteX0" fmla="*/ 950613 w 1575302"/>
              <a:gd name="connsiteY0" fmla="*/ 181070 h 2046083"/>
              <a:gd name="connsiteX1" fmla="*/ 941560 w 1575302"/>
              <a:gd name="connsiteY1" fmla="*/ 117695 h 2046083"/>
              <a:gd name="connsiteX2" fmla="*/ 914400 w 1575302"/>
              <a:gd name="connsiteY2" fmla="*/ 54321 h 2046083"/>
              <a:gd name="connsiteX3" fmla="*/ 805758 w 1575302"/>
              <a:gd name="connsiteY3" fmla="*/ 18107 h 2046083"/>
              <a:gd name="connsiteX4" fmla="*/ 769544 w 1575302"/>
              <a:gd name="connsiteY4" fmla="*/ 0 h 2046083"/>
              <a:gd name="connsiteX5" fmla="*/ 697116 w 1575302"/>
              <a:gd name="connsiteY5" fmla="*/ 9054 h 2046083"/>
              <a:gd name="connsiteX6" fmla="*/ 606582 w 1575302"/>
              <a:gd name="connsiteY6" fmla="*/ 27161 h 2046083"/>
              <a:gd name="connsiteX7" fmla="*/ 570368 w 1575302"/>
              <a:gd name="connsiteY7" fmla="*/ 36214 h 2046083"/>
              <a:gd name="connsiteX8" fmla="*/ 398352 w 1575302"/>
              <a:gd name="connsiteY8" fmla="*/ 63374 h 2046083"/>
              <a:gd name="connsiteX9" fmla="*/ 253497 w 1575302"/>
              <a:gd name="connsiteY9" fmla="*/ 81481 h 2046083"/>
              <a:gd name="connsiteX10" fmla="*/ 235390 w 1575302"/>
              <a:gd name="connsiteY10" fmla="*/ 108642 h 2046083"/>
              <a:gd name="connsiteX11" fmla="*/ 208229 w 1575302"/>
              <a:gd name="connsiteY11" fmla="*/ 135802 h 2046083"/>
              <a:gd name="connsiteX12" fmla="*/ 199176 w 1575302"/>
              <a:gd name="connsiteY12" fmla="*/ 162963 h 2046083"/>
              <a:gd name="connsiteX13" fmla="*/ 181069 w 1575302"/>
              <a:gd name="connsiteY13" fmla="*/ 208230 h 2046083"/>
              <a:gd name="connsiteX14" fmla="*/ 162962 w 1575302"/>
              <a:gd name="connsiteY14" fmla="*/ 244444 h 2046083"/>
              <a:gd name="connsiteX15" fmla="*/ 117695 w 1575302"/>
              <a:gd name="connsiteY15" fmla="*/ 307818 h 2046083"/>
              <a:gd name="connsiteX16" fmla="*/ 99588 w 1575302"/>
              <a:gd name="connsiteY16" fmla="*/ 362139 h 2046083"/>
              <a:gd name="connsiteX17" fmla="*/ 81481 w 1575302"/>
              <a:gd name="connsiteY17" fmla="*/ 488887 h 2046083"/>
              <a:gd name="connsiteX18" fmla="*/ 54320 w 1575302"/>
              <a:gd name="connsiteY18" fmla="*/ 534155 h 2046083"/>
              <a:gd name="connsiteX19" fmla="*/ 45267 w 1575302"/>
              <a:gd name="connsiteY19" fmla="*/ 615636 h 2046083"/>
              <a:gd name="connsiteX20" fmla="*/ 36213 w 1575302"/>
              <a:gd name="connsiteY20" fmla="*/ 660903 h 2046083"/>
              <a:gd name="connsiteX21" fmla="*/ 27160 w 1575302"/>
              <a:gd name="connsiteY21" fmla="*/ 733331 h 2046083"/>
              <a:gd name="connsiteX22" fmla="*/ 18106 w 1575302"/>
              <a:gd name="connsiteY22" fmla="*/ 959668 h 2046083"/>
              <a:gd name="connsiteX23" fmla="*/ 0 w 1575302"/>
              <a:gd name="connsiteY23" fmla="*/ 1122630 h 2046083"/>
              <a:gd name="connsiteX24" fmla="*/ 18106 w 1575302"/>
              <a:gd name="connsiteY24" fmla="*/ 1484769 h 2046083"/>
              <a:gd name="connsiteX25" fmla="*/ 54320 w 1575302"/>
              <a:gd name="connsiteY25" fmla="*/ 1575303 h 2046083"/>
              <a:gd name="connsiteX26" fmla="*/ 72427 w 1575302"/>
              <a:gd name="connsiteY26" fmla="*/ 1629624 h 2046083"/>
              <a:gd name="connsiteX27" fmla="*/ 117695 w 1575302"/>
              <a:gd name="connsiteY27" fmla="*/ 1683945 h 2046083"/>
              <a:gd name="connsiteX28" fmla="*/ 135801 w 1575302"/>
              <a:gd name="connsiteY28" fmla="*/ 1720159 h 2046083"/>
              <a:gd name="connsiteX29" fmla="*/ 226336 w 1575302"/>
              <a:gd name="connsiteY29" fmla="*/ 1810693 h 2046083"/>
              <a:gd name="connsiteX30" fmla="*/ 271603 w 1575302"/>
              <a:gd name="connsiteY30" fmla="*/ 1855961 h 2046083"/>
              <a:gd name="connsiteX31" fmla="*/ 298764 w 1575302"/>
              <a:gd name="connsiteY31" fmla="*/ 1883121 h 2046083"/>
              <a:gd name="connsiteX32" fmla="*/ 344031 w 1575302"/>
              <a:gd name="connsiteY32" fmla="*/ 1910281 h 2046083"/>
              <a:gd name="connsiteX33" fmla="*/ 362138 w 1575302"/>
              <a:gd name="connsiteY33" fmla="*/ 1946495 h 2046083"/>
              <a:gd name="connsiteX34" fmla="*/ 416459 w 1575302"/>
              <a:gd name="connsiteY34" fmla="*/ 1982709 h 2046083"/>
              <a:gd name="connsiteX35" fmla="*/ 452673 w 1575302"/>
              <a:gd name="connsiteY35" fmla="*/ 2009870 h 2046083"/>
              <a:gd name="connsiteX36" fmla="*/ 525101 w 1575302"/>
              <a:gd name="connsiteY36" fmla="*/ 2046083 h 2046083"/>
              <a:gd name="connsiteX37" fmla="*/ 724277 w 1575302"/>
              <a:gd name="connsiteY37" fmla="*/ 2027976 h 2046083"/>
              <a:gd name="connsiteX38" fmla="*/ 814811 w 1575302"/>
              <a:gd name="connsiteY38" fmla="*/ 2009870 h 2046083"/>
              <a:gd name="connsiteX39" fmla="*/ 851025 w 1575302"/>
              <a:gd name="connsiteY39" fmla="*/ 1991763 h 2046083"/>
              <a:gd name="connsiteX40" fmla="*/ 896293 w 1575302"/>
              <a:gd name="connsiteY40" fmla="*/ 1982709 h 2046083"/>
              <a:gd name="connsiteX41" fmla="*/ 977774 w 1575302"/>
              <a:gd name="connsiteY41" fmla="*/ 1946495 h 2046083"/>
              <a:gd name="connsiteX42" fmla="*/ 1013988 w 1575302"/>
              <a:gd name="connsiteY42" fmla="*/ 1928388 h 2046083"/>
              <a:gd name="connsiteX43" fmla="*/ 1041148 w 1575302"/>
              <a:gd name="connsiteY43" fmla="*/ 1910281 h 2046083"/>
              <a:gd name="connsiteX44" fmla="*/ 1158843 w 1575302"/>
              <a:gd name="connsiteY44" fmla="*/ 1874068 h 2046083"/>
              <a:gd name="connsiteX45" fmla="*/ 1213164 w 1575302"/>
              <a:gd name="connsiteY45" fmla="*/ 1837854 h 2046083"/>
              <a:gd name="connsiteX46" fmla="*/ 1312752 w 1575302"/>
              <a:gd name="connsiteY46" fmla="*/ 1810693 h 2046083"/>
              <a:gd name="connsiteX47" fmla="*/ 1367073 w 1575302"/>
              <a:gd name="connsiteY47" fmla="*/ 1792586 h 2046083"/>
              <a:gd name="connsiteX48" fmla="*/ 1421394 w 1575302"/>
              <a:gd name="connsiteY48" fmla="*/ 1774479 h 2046083"/>
              <a:gd name="connsiteX49" fmla="*/ 1466661 w 1575302"/>
              <a:gd name="connsiteY49" fmla="*/ 1729212 h 2046083"/>
              <a:gd name="connsiteX50" fmla="*/ 1511928 w 1575302"/>
              <a:gd name="connsiteY50" fmla="*/ 1665838 h 2046083"/>
              <a:gd name="connsiteX51" fmla="*/ 1548142 w 1575302"/>
              <a:gd name="connsiteY51" fmla="*/ 1557196 h 2046083"/>
              <a:gd name="connsiteX52" fmla="*/ 1557196 w 1575302"/>
              <a:gd name="connsiteY52" fmla="*/ 1484769 h 2046083"/>
              <a:gd name="connsiteX53" fmla="*/ 1566249 w 1575302"/>
              <a:gd name="connsiteY53" fmla="*/ 1439501 h 2046083"/>
              <a:gd name="connsiteX54" fmla="*/ 1575302 w 1575302"/>
              <a:gd name="connsiteY54" fmla="*/ 1376127 h 2046083"/>
              <a:gd name="connsiteX55" fmla="*/ 1566249 w 1575302"/>
              <a:gd name="connsiteY55" fmla="*/ 1312753 h 2046083"/>
              <a:gd name="connsiteX56" fmla="*/ 1530035 w 1575302"/>
              <a:gd name="connsiteY56" fmla="*/ 1258432 h 2046083"/>
              <a:gd name="connsiteX57" fmla="*/ 1502875 w 1575302"/>
              <a:gd name="connsiteY57" fmla="*/ 1186004 h 2046083"/>
              <a:gd name="connsiteX58" fmla="*/ 1484768 w 1575302"/>
              <a:gd name="connsiteY58" fmla="*/ 1131683 h 2046083"/>
              <a:gd name="connsiteX59" fmla="*/ 1475714 w 1575302"/>
              <a:gd name="connsiteY59" fmla="*/ 1095470 h 2046083"/>
              <a:gd name="connsiteX60" fmla="*/ 1448554 w 1575302"/>
              <a:gd name="connsiteY60" fmla="*/ 1068309 h 2046083"/>
              <a:gd name="connsiteX61" fmla="*/ 1439501 w 1575302"/>
              <a:gd name="connsiteY61" fmla="*/ 1032095 h 2046083"/>
              <a:gd name="connsiteX62" fmla="*/ 1412340 w 1575302"/>
              <a:gd name="connsiteY62" fmla="*/ 1013988 h 2046083"/>
              <a:gd name="connsiteX63" fmla="*/ 1385180 w 1575302"/>
              <a:gd name="connsiteY63" fmla="*/ 986828 h 2046083"/>
              <a:gd name="connsiteX64" fmla="*/ 1276538 w 1575302"/>
              <a:gd name="connsiteY64" fmla="*/ 923454 h 2046083"/>
              <a:gd name="connsiteX65" fmla="*/ 1104522 w 1575302"/>
              <a:gd name="connsiteY65" fmla="*/ 805759 h 2046083"/>
              <a:gd name="connsiteX66" fmla="*/ 1068308 w 1575302"/>
              <a:gd name="connsiteY66" fmla="*/ 760491 h 2046083"/>
              <a:gd name="connsiteX67" fmla="*/ 1050201 w 1575302"/>
              <a:gd name="connsiteY67" fmla="*/ 651850 h 2046083"/>
              <a:gd name="connsiteX68" fmla="*/ 1041148 w 1575302"/>
              <a:gd name="connsiteY68" fmla="*/ 615636 h 2046083"/>
              <a:gd name="connsiteX69" fmla="*/ 1023041 w 1575302"/>
              <a:gd name="connsiteY69" fmla="*/ 588475 h 2046083"/>
              <a:gd name="connsiteX70" fmla="*/ 1004934 w 1575302"/>
              <a:gd name="connsiteY70" fmla="*/ 506994 h 2046083"/>
              <a:gd name="connsiteX71" fmla="*/ 986827 w 1575302"/>
              <a:gd name="connsiteY71" fmla="*/ 362139 h 2046083"/>
              <a:gd name="connsiteX72" fmla="*/ 977774 w 1575302"/>
              <a:gd name="connsiteY72" fmla="*/ 289711 h 2046083"/>
              <a:gd name="connsiteX73" fmla="*/ 950613 w 1575302"/>
              <a:gd name="connsiteY73" fmla="*/ 181070 h 204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75302" h="2046083">
                <a:moveTo>
                  <a:pt x="950613" y="181070"/>
                </a:moveTo>
                <a:cubicBezTo>
                  <a:pt x="944577" y="152401"/>
                  <a:pt x="945377" y="138690"/>
                  <a:pt x="941560" y="117695"/>
                </a:cubicBezTo>
                <a:cubicBezTo>
                  <a:pt x="937712" y="96530"/>
                  <a:pt x="932548" y="69444"/>
                  <a:pt x="914400" y="54321"/>
                </a:cubicBezTo>
                <a:cubicBezTo>
                  <a:pt x="887179" y="31637"/>
                  <a:pt x="833654" y="27406"/>
                  <a:pt x="805758" y="18107"/>
                </a:cubicBezTo>
                <a:cubicBezTo>
                  <a:pt x="792954" y="13839"/>
                  <a:pt x="781615" y="6036"/>
                  <a:pt x="769544" y="0"/>
                </a:cubicBezTo>
                <a:cubicBezTo>
                  <a:pt x="745401" y="3018"/>
                  <a:pt x="721116" y="5054"/>
                  <a:pt x="697116" y="9054"/>
                </a:cubicBezTo>
                <a:cubicBezTo>
                  <a:pt x="666759" y="14114"/>
                  <a:pt x="636439" y="19697"/>
                  <a:pt x="606582" y="27161"/>
                </a:cubicBezTo>
                <a:cubicBezTo>
                  <a:pt x="594511" y="30179"/>
                  <a:pt x="582598" y="33921"/>
                  <a:pt x="570368" y="36214"/>
                </a:cubicBezTo>
                <a:cubicBezTo>
                  <a:pt x="532904" y="43238"/>
                  <a:pt x="444465" y="57610"/>
                  <a:pt x="398352" y="63374"/>
                </a:cubicBezTo>
                <a:cubicBezTo>
                  <a:pt x="215793" y="86194"/>
                  <a:pt x="406291" y="59654"/>
                  <a:pt x="253497" y="81481"/>
                </a:cubicBezTo>
                <a:cubicBezTo>
                  <a:pt x="247461" y="90535"/>
                  <a:pt x="242356" y="100283"/>
                  <a:pt x="235390" y="108642"/>
                </a:cubicBezTo>
                <a:cubicBezTo>
                  <a:pt x="227193" y="118478"/>
                  <a:pt x="215331" y="125149"/>
                  <a:pt x="208229" y="135802"/>
                </a:cubicBezTo>
                <a:cubicBezTo>
                  <a:pt x="202935" y="143743"/>
                  <a:pt x="202527" y="154027"/>
                  <a:pt x="199176" y="162963"/>
                </a:cubicBezTo>
                <a:cubicBezTo>
                  <a:pt x="193470" y="178180"/>
                  <a:pt x="187669" y="193379"/>
                  <a:pt x="181069" y="208230"/>
                </a:cubicBezTo>
                <a:cubicBezTo>
                  <a:pt x="175588" y="220563"/>
                  <a:pt x="169658" y="232726"/>
                  <a:pt x="162962" y="244444"/>
                </a:cubicBezTo>
                <a:cubicBezTo>
                  <a:pt x="152374" y="262974"/>
                  <a:pt x="129350" y="292278"/>
                  <a:pt x="117695" y="307818"/>
                </a:cubicBezTo>
                <a:cubicBezTo>
                  <a:pt x="111659" y="325925"/>
                  <a:pt x="101696" y="343169"/>
                  <a:pt x="99588" y="362139"/>
                </a:cubicBezTo>
                <a:cubicBezTo>
                  <a:pt x="98680" y="370306"/>
                  <a:pt x="90349" y="466717"/>
                  <a:pt x="81481" y="488887"/>
                </a:cubicBezTo>
                <a:cubicBezTo>
                  <a:pt x="74946" y="505225"/>
                  <a:pt x="63374" y="519066"/>
                  <a:pt x="54320" y="534155"/>
                </a:cubicBezTo>
                <a:cubicBezTo>
                  <a:pt x="51302" y="561315"/>
                  <a:pt x="49132" y="588583"/>
                  <a:pt x="45267" y="615636"/>
                </a:cubicBezTo>
                <a:cubicBezTo>
                  <a:pt x="43091" y="630869"/>
                  <a:pt x="38553" y="645694"/>
                  <a:pt x="36213" y="660903"/>
                </a:cubicBezTo>
                <a:cubicBezTo>
                  <a:pt x="32513" y="684951"/>
                  <a:pt x="30178" y="709188"/>
                  <a:pt x="27160" y="733331"/>
                </a:cubicBezTo>
                <a:cubicBezTo>
                  <a:pt x="24142" y="808777"/>
                  <a:pt x="21877" y="884256"/>
                  <a:pt x="18106" y="959668"/>
                </a:cubicBezTo>
                <a:cubicBezTo>
                  <a:pt x="11267" y="1096445"/>
                  <a:pt x="22800" y="1054228"/>
                  <a:pt x="0" y="1122630"/>
                </a:cubicBezTo>
                <a:cubicBezTo>
                  <a:pt x="490" y="1134391"/>
                  <a:pt x="11590" y="1436987"/>
                  <a:pt x="18106" y="1484769"/>
                </a:cubicBezTo>
                <a:cubicBezTo>
                  <a:pt x="24318" y="1530324"/>
                  <a:pt x="39107" y="1537269"/>
                  <a:pt x="54320" y="1575303"/>
                </a:cubicBezTo>
                <a:cubicBezTo>
                  <a:pt x="61409" y="1593024"/>
                  <a:pt x="58931" y="1616128"/>
                  <a:pt x="72427" y="1629624"/>
                </a:cubicBezTo>
                <a:cubicBezTo>
                  <a:pt x="97394" y="1654591"/>
                  <a:pt x="100889" y="1654533"/>
                  <a:pt x="117695" y="1683945"/>
                </a:cubicBezTo>
                <a:cubicBezTo>
                  <a:pt x="124391" y="1695663"/>
                  <a:pt x="127018" y="1709912"/>
                  <a:pt x="135801" y="1720159"/>
                </a:cubicBezTo>
                <a:cubicBezTo>
                  <a:pt x="163576" y="1752563"/>
                  <a:pt x="226336" y="1810693"/>
                  <a:pt x="226336" y="1810693"/>
                </a:cubicBezTo>
                <a:cubicBezTo>
                  <a:pt x="242624" y="1859556"/>
                  <a:pt x="222659" y="1821001"/>
                  <a:pt x="271603" y="1855961"/>
                </a:cubicBezTo>
                <a:cubicBezTo>
                  <a:pt x="282022" y="1863403"/>
                  <a:pt x="288521" y="1875439"/>
                  <a:pt x="298764" y="1883121"/>
                </a:cubicBezTo>
                <a:cubicBezTo>
                  <a:pt x="312841" y="1893679"/>
                  <a:pt x="328942" y="1901228"/>
                  <a:pt x="344031" y="1910281"/>
                </a:cubicBezTo>
                <a:cubicBezTo>
                  <a:pt x="350067" y="1922352"/>
                  <a:pt x="352595" y="1936952"/>
                  <a:pt x="362138" y="1946495"/>
                </a:cubicBezTo>
                <a:cubicBezTo>
                  <a:pt x="377526" y="1961883"/>
                  <a:pt x="399050" y="1969652"/>
                  <a:pt x="416459" y="1982709"/>
                </a:cubicBezTo>
                <a:cubicBezTo>
                  <a:pt x="428530" y="1991763"/>
                  <a:pt x="439639" y="2002267"/>
                  <a:pt x="452673" y="2009870"/>
                </a:cubicBezTo>
                <a:cubicBezTo>
                  <a:pt x="475988" y="2023470"/>
                  <a:pt x="525101" y="2046083"/>
                  <a:pt x="525101" y="2046083"/>
                </a:cubicBezTo>
                <a:cubicBezTo>
                  <a:pt x="591493" y="2040047"/>
                  <a:pt x="658126" y="2036245"/>
                  <a:pt x="724277" y="2027976"/>
                </a:cubicBezTo>
                <a:cubicBezTo>
                  <a:pt x="754815" y="2024159"/>
                  <a:pt x="814811" y="2009870"/>
                  <a:pt x="814811" y="2009870"/>
                </a:cubicBezTo>
                <a:cubicBezTo>
                  <a:pt x="826882" y="2003834"/>
                  <a:pt x="838221" y="1996031"/>
                  <a:pt x="851025" y="1991763"/>
                </a:cubicBezTo>
                <a:cubicBezTo>
                  <a:pt x="865623" y="1986897"/>
                  <a:pt x="882231" y="1988959"/>
                  <a:pt x="896293" y="1982709"/>
                </a:cubicBezTo>
                <a:cubicBezTo>
                  <a:pt x="1005473" y="1934184"/>
                  <a:pt x="855850" y="1970881"/>
                  <a:pt x="977774" y="1946495"/>
                </a:cubicBezTo>
                <a:cubicBezTo>
                  <a:pt x="989845" y="1940459"/>
                  <a:pt x="1002270" y="1935084"/>
                  <a:pt x="1013988" y="1928388"/>
                </a:cubicBezTo>
                <a:cubicBezTo>
                  <a:pt x="1023435" y="1922990"/>
                  <a:pt x="1031205" y="1914700"/>
                  <a:pt x="1041148" y="1910281"/>
                </a:cubicBezTo>
                <a:cubicBezTo>
                  <a:pt x="1063701" y="1900257"/>
                  <a:pt x="1137675" y="1880116"/>
                  <a:pt x="1158843" y="1874068"/>
                </a:cubicBezTo>
                <a:cubicBezTo>
                  <a:pt x="1176950" y="1861997"/>
                  <a:pt x="1191825" y="1842122"/>
                  <a:pt x="1213164" y="1837854"/>
                </a:cubicBezTo>
                <a:cubicBezTo>
                  <a:pt x="1277147" y="1825057"/>
                  <a:pt x="1243833" y="1833666"/>
                  <a:pt x="1312752" y="1810693"/>
                </a:cubicBezTo>
                <a:lnTo>
                  <a:pt x="1367073" y="1792586"/>
                </a:lnTo>
                <a:lnTo>
                  <a:pt x="1421394" y="1774479"/>
                </a:lnTo>
                <a:cubicBezTo>
                  <a:pt x="1489801" y="1671870"/>
                  <a:pt x="1386183" y="1819750"/>
                  <a:pt x="1466661" y="1729212"/>
                </a:cubicBezTo>
                <a:cubicBezTo>
                  <a:pt x="1483908" y="1709809"/>
                  <a:pt x="1498847" y="1688262"/>
                  <a:pt x="1511928" y="1665838"/>
                </a:cubicBezTo>
                <a:cubicBezTo>
                  <a:pt x="1526638" y="1640621"/>
                  <a:pt x="1541194" y="1581514"/>
                  <a:pt x="1548142" y="1557196"/>
                </a:cubicBezTo>
                <a:cubicBezTo>
                  <a:pt x="1551160" y="1533054"/>
                  <a:pt x="1553496" y="1508816"/>
                  <a:pt x="1557196" y="1484769"/>
                </a:cubicBezTo>
                <a:cubicBezTo>
                  <a:pt x="1559536" y="1469560"/>
                  <a:pt x="1563719" y="1454680"/>
                  <a:pt x="1566249" y="1439501"/>
                </a:cubicBezTo>
                <a:cubicBezTo>
                  <a:pt x="1569757" y="1418452"/>
                  <a:pt x="1572284" y="1397252"/>
                  <a:pt x="1575302" y="1376127"/>
                </a:cubicBezTo>
                <a:cubicBezTo>
                  <a:pt x="1572284" y="1355002"/>
                  <a:pt x="1573909" y="1332670"/>
                  <a:pt x="1566249" y="1312753"/>
                </a:cubicBezTo>
                <a:cubicBezTo>
                  <a:pt x="1558437" y="1292442"/>
                  <a:pt x="1537676" y="1278808"/>
                  <a:pt x="1530035" y="1258432"/>
                </a:cubicBezTo>
                <a:cubicBezTo>
                  <a:pt x="1520982" y="1234289"/>
                  <a:pt x="1511547" y="1210286"/>
                  <a:pt x="1502875" y="1186004"/>
                </a:cubicBezTo>
                <a:cubicBezTo>
                  <a:pt x="1496456" y="1168029"/>
                  <a:pt x="1490253" y="1149964"/>
                  <a:pt x="1484768" y="1131683"/>
                </a:cubicBezTo>
                <a:cubicBezTo>
                  <a:pt x="1481193" y="1119765"/>
                  <a:pt x="1481887" y="1106273"/>
                  <a:pt x="1475714" y="1095470"/>
                </a:cubicBezTo>
                <a:cubicBezTo>
                  <a:pt x="1469362" y="1084353"/>
                  <a:pt x="1457607" y="1077363"/>
                  <a:pt x="1448554" y="1068309"/>
                </a:cubicBezTo>
                <a:cubicBezTo>
                  <a:pt x="1445536" y="1056238"/>
                  <a:pt x="1446403" y="1042448"/>
                  <a:pt x="1439501" y="1032095"/>
                </a:cubicBezTo>
                <a:cubicBezTo>
                  <a:pt x="1433465" y="1023041"/>
                  <a:pt x="1420699" y="1020954"/>
                  <a:pt x="1412340" y="1013988"/>
                </a:cubicBezTo>
                <a:cubicBezTo>
                  <a:pt x="1402504" y="1005792"/>
                  <a:pt x="1395833" y="993930"/>
                  <a:pt x="1385180" y="986828"/>
                </a:cubicBezTo>
                <a:cubicBezTo>
                  <a:pt x="1350296" y="963572"/>
                  <a:pt x="1311422" y="946710"/>
                  <a:pt x="1276538" y="923454"/>
                </a:cubicBezTo>
                <a:cubicBezTo>
                  <a:pt x="1241635" y="900185"/>
                  <a:pt x="1110481" y="813208"/>
                  <a:pt x="1104522" y="805759"/>
                </a:cubicBezTo>
                <a:lnTo>
                  <a:pt x="1068308" y="760491"/>
                </a:lnTo>
                <a:cubicBezTo>
                  <a:pt x="1062272" y="724277"/>
                  <a:pt x="1056967" y="687934"/>
                  <a:pt x="1050201" y="651850"/>
                </a:cubicBezTo>
                <a:cubicBezTo>
                  <a:pt x="1047908" y="639620"/>
                  <a:pt x="1046049" y="627073"/>
                  <a:pt x="1041148" y="615636"/>
                </a:cubicBezTo>
                <a:cubicBezTo>
                  <a:pt x="1036862" y="605635"/>
                  <a:pt x="1029077" y="597529"/>
                  <a:pt x="1023041" y="588475"/>
                </a:cubicBezTo>
                <a:cubicBezTo>
                  <a:pt x="1016453" y="562121"/>
                  <a:pt x="1008764" y="533807"/>
                  <a:pt x="1004934" y="506994"/>
                </a:cubicBezTo>
                <a:cubicBezTo>
                  <a:pt x="998052" y="458822"/>
                  <a:pt x="992863" y="410424"/>
                  <a:pt x="986827" y="362139"/>
                </a:cubicBezTo>
                <a:cubicBezTo>
                  <a:pt x="983809" y="337996"/>
                  <a:pt x="979508" y="313980"/>
                  <a:pt x="977774" y="289711"/>
                </a:cubicBezTo>
                <a:cubicBezTo>
                  <a:pt x="968416" y="158706"/>
                  <a:pt x="956649" y="209739"/>
                  <a:pt x="950613" y="181070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EA4ECA-6224-8072-CAEE-4D2C8DAD15CB}"/>
              </a:ext>
            </a:extLst>
          </p:cNvPr>
          <p:cNvSpPr/>
          <p:nvPr/>
        </p:nvSpPr>
        <p:spPr>
          <a:xfrm>
            <a:off x="3621386" y="3865830"/>
            <a:ext cx="1416678" cy="824942"/>
          </a:xfrm>
          <a:custGeom>
            <a:avLst/>
            <a:gdLst>
              <a:gd name="connsiteX0" fmla="*/ 0 w 1416678"/>
              <a:gd name="connsiteY0" fmla="*/ 344031 h 824942"/>
              <a:gd name="connsiteX1" fmla="*/ 54321 w 1416678"/>
              <a:gd name="connsiteY1" fmla="*/ 325924 h 824942"/>
              <a:gd name="connsiteX2" fmla="*/ 172016 w 1416678"/>
              <a:gd name="connsiteY2" fmla="*/ 262550 h 824942"/>
              <a:gd name="connsiteX3" fmla="*/ 226337 w 1416678"/>
              <a:gd name="connsiteY3" fmla="*/ 253497 h 824942"/>
              <a:gd name="connsiteX4" fmla="*/ 344032 w 1416678"/>
              <a:gd name="connsiteY4" fmla="*/ 199176 h 824942"/>
              <a:gd name="connsiteX5" fmla="*/ 425513 w 1416678"/>
              <a:gd name="connsiteY5" fmla="*/ 172016 h 824942"/>
              <a:gd name="connsiteX6" fmla="*/ 516048 w 1416678"/>
              <a:gd name="connsiteY6" fmla="*/ 153909 h 824942"/>
              <a:gd name="connsiteX7" fmla="*/ 543208 w 1416678"/>
              <a:gd name="connsiteY7" fmla="*/ 135802 h 824942"/>
              <a:gd name="connsiteX8" fmla="*/ 688064 w 1416678"/>
              <a:gd name="connsiteY8" fmla="*/ 90534 h 824942"/>
              <a:gd name="connsiteX9" fmla="*/ 715224 w 1416678"/>
              <a:gd name="connsiteY9" fmla="*/ 72427 h 824942"/>
              <a:gd name="connsiteX10" fmla="*/ 778598 w 1416678"/>
              <a:gd name="connsiteY10" fmla="*/ 54320 h 824942"/>
              <a:gd name="connsiteX11" fmla="*/ 823865 w 1416678"/>
              <a:gd name="connsiteY11" fmla="*/ 36214 h 824942"/>
              <a:gd name="connsiteX12" fmla="*/ 851026 w 1416678"/>
              <a:gd name="connsiteY12" fmla="*/ 27160 h 824942"/>
              <a:gd name="connsiteX13" fmla="*/ 914400 w 1416678"/>
              <a:gd name="connsiteY13" fmla="*/ 0 h 824942"/>
              <a:gd name="connsiteX14" fmla="*/ 1077363 w 1416678"/>
              <a:gd name="connsiteY14" fmla="*/ 9053 h 824942"/>
              <a:gd name="connsiteX15" fmla="*/ 1113576 w 1416678"/>
              <a:gd name="connsiteY15" fmla="*/ 18107 h 824942"/>
              <a:gd name="connsiteX16" fmla="*/ 1204111 w 1416678"/>
              <a:gd name="connsiteY16" fmla="*/ 81481 h 824942"/>
              <a:gd name="connsiteX17" fmla="*/ 1285592 w 1416678"/>
              <a:gd name="connsiteY17" fmla="*/ 199176 h 824942"/>
              <a:gd name="connsiteX18" fmla="*/ 1330860 w 1416678"/>
              <a:gd name="connsiteY18" fmla="*/ 253497 h 824942"/>
              <a:gd name="connsiteX19" fmla="*/ 1367073 w 1416678"/>
              <a:gd name="connsiteY19" fmla="*/ 344031 h 824942"/>
              <a:gd name="connsiteX20" fmla="*/ 1385180 w 1416678"/>
              <a:gd name="connsiteY20" fmla="*/ 389299 h 824942"/>
              <a:gd name="connsiteX21" fmla="*/ 1394234 w 1416678"/>
              <a:gd name="connsiteY21" fmla="*/ 434566 h 824942"/>
              <a:gd name="connsiteX22" fmla="*/ 1403287 w 1416678"/>
              <a:gd name="connsiteY22" fmla="*/ 470780 h 824942"/>
              <a:gd name="connsiteX23" fmla="*/ 1367073 w 1416678"/>
              <a:gd name="connsiteY23" fmla="*/ 760491 h 824942"/>
              <a:gd name="connsiteX24" fmla="*/ 1195058 w 1416678"/>
              <a:gd name="connsiteY24" fmla="*/ 796705 h 824942"/>
              <a:gd name="connsiteX25" fmla="*/ 1122630 w 1416678"/>
              <a:gd name="connsiteY25" fmla="*/ 805758 h 824942"/>
              <a:gd name="connsiteX26" fmla="*/ 1086416 w 1416678"/>
              <a:gd name="connsiteY26" fmla="*/ 814812 h 824942"/>
              <a:gd name="connsiteX27" fmla="*/ 760491 w 1416678"/>
              <a:gd name="connsiteY27" fmla="*/ 814812 h 824942"/>
              <a:gd name="connsiteX28" fmla="*/ 633743 w 1416678"/>
              <a:gd name="connsiteY28" fmla="*/ 796705 h 824942"/>
              <a:gd name="connsiteX29" fmla="*/ 434566 w 1416678"/>
              <a:gd name="connsiteY29" fmla="*/ 760491 h 824942"/>
              <a:gd name="connsiteX30" fmla="*/ 389299 w 1416678"/>
              <a:gd name="connsiteY30" fmla="*/ 751437 h 824942"/>
              <a:gd name="connsiteX31" fmla="*/ 325925 w 1416678"/>
              <a:gd name="connsiteY31" fmla="*/ 742384 h 824942"/>
              <a:gd name="connsiteX32" fmla="*/ 262551 w 1416678"/>
              <a:gd name="connsiteY32" fmla="*/ 724277 h 824942"/>
              <a:gd name="connsiteX33" fmla="*/ 199176 w 1416678"/>
              <a:gd name="connsiteY33" fmla="*/ 715223 h 824942"/>
              <a:gd name="connsiteX34" fmla="*/ 90535 w 1416678"/>
              <a:gd name="connsiteY34" fmla="*/ 679010 h 824942"/>
              <a:gd name="connsiteX35" fmla="*/ 72428 w 1416678"/>
              <a:gd name="connsiteY35" fmla="*/ 606582 h 824942"/>
              <a:gd name="connsiteX36" fmla="*/ 63374 w 1416678"/>
              <a:gd name="connsiteY36" fmla="*/ 497940 h 824942"/>
              <a:gd name="connsiteX37" fmla="*/ 45267 w 1416678"/>
              <a:gd name="connsiteY37" fmla="*/ 425513 h 824942"/>
              <a:gd name="connsiteX38" fmla="*/ 36214 w 1416678"/>
              <a:gd name="connsiteY38" fmla="*/ 362138 h 824942"/>
              <a:gd name="connsiteX39" fmla="*/ 9054 w 1416678"/>
              <a:gd name="connsiteY39" fmla="*/ 235390 h 8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6678" h="824942">
                <a:moveTo>
                  <a:pt x="0" y="344031"/>
                </a:moveTo>
                <a:cubicBezTo>
                  <a:pt x="18107" y="337995"/>
                  <a:pt x="37249" y="334460"/>
                  <a:pt x="54321" y="325924"/>
                </a:cubicBezTo>
                <a:cubicBezTo>
                  <a:pt x="141787" y="282192"/>
                  <a:pt x="73831" y="292761"/>
                  <a:pt x="172016" y="262550"/>
                </a:cubicBezTo>
                <a:cubicBezTo>
                  <a:pt x="189561" y="257152"/>
                  <a:pt x="208230" y="256515"/>
                  <a:pt x="226337" y="253497"/>
                </a:cubicBezTo>
                <a:cubicBezTo>
                  <a:pt x="311813" y="200073"/>
                  <a:pt x="270847" y="213812"/>
                  <a:pt x="344032" y="199176"/>
                </a:cubicBezTo>
                <a:cubicBezTo>
                  <a:pt x="387800" y="181669"/>
                  <a:pt x="383526" y="181013"/>
                  <a:pt x="425513" y="172016"/>
                </a:cubicBezTo>
                <a:cubicBezTo>
                  <a:pt x="455606" y="165568"/>
                  <a:pt x="516048" y="153909"/>
                  <a:pt x="516048" y="153909"/>
                </a:cubicBezTo>
                <a:cubicBezTo>
                  <a:pt x="525101" y="147873"/>
                  <a:pt x="533207" y="140088"/>
                  <a:pt x="543208" y="135802"/>
                </a:cubicBezTo>
                <a:cubicBezTo>
                  <a:pt x="624856" y="100810"/>
                  <a:pt x="622275" y="103692"/>
                  <a:pt x="688064" y="90534"/>
                </a:cubicBezTo>
                <a:cubicBezTo>
                  <a:pt x="697117" y="84498"/>
                  <a:pt x="705492" y="77293"/>
                  <a:pt x="715224" y="72427"/>
                </a:cubicBezTo>
                <a:cubicBezTo>
                  <a:pt x="732655" y="63711"/>
                  <a:pt x="761203" y="60118"/>
                  <a:pt x="778598" y="54320"/>
                </a:cubicBezTo>
                <a:cubicBezTo>
                  <a:pt x="794015" y="49181"/>
                  <a:pt x="808648" y="41920"/>
                  <a:pt x="823865" y="36214"/>
                </a:cubicBezTo>
                <a:cubicBezTo>
                  <a:pt x="832801" y="32863"/>
                  <a:pt x="842254" y="30919"/>
                  <a:pt x="851026" y="27160"/>
                </a:cubicBezTo>
                <a:cubicBezTo>
                  <a:pt x="929330" y="-6399"/>
                  <a:pt x="850711" y="21229"/>
                  <a:pt x="914400" y="0"/>
                </a:cubicBezTo>
                <a:cubicBezTo>
                  <a:pt x="968721" y="3018"/>
                  <a:pt x="1023182" y="4127"/>
                  <a:pt x="1077363" y="9053"/>
                </a:cubicBezTo>
                <a:cubicBezTo>
                  <a:pt x="1089754" y="10180"/>
                  <a:pt x="1102773" y="11934"/>
                  <a:pt x="1113576" y="18107"/>
                </a:cubicBezTo>
                <a:cubicBezTo>
                  <a:pt x="1145560" y="36384"/>
                  <a:pt x="1173933" y="60356"/>
                  <a:pt x="1204111" y="81481"/>
                </a:cubicBezTo>
                <a:cubicBezTo>
                  <a:pt x="1216229" y="99657"/>
                  <a:pt x="1262224" y="171914"/>
                  <a:pt x="1285592" y="199176"/>
                </a:cubicBezTo>
                <a:cubicBezTo>
                  <a:pt x="1317693" y="236627"/>
                  <a:pt x="1307991" y="213475"/>
                  <a:pt x="1330860" y="253497"/>
                </a:cubicBezTo>
                <a:cubicBezTo>
                  <a:pt x="1359165" y="303033"/>
                  <a:pt x="1342345" y="282210"/>
                  <a:pt x="1367073" y="344031"/>
                </a:cubicBezTo>
                <a:cubicBezTo>
                  <a:pt x="1373109" y="359120"/>
                  <a:pt x="1380510" y="373733"/>
                  <a:pt x="1385180" y="389299"/>
                </a:cubicBezTo>
                <a:cubicBezTo>
                  <a:pt x="1389602" y="404038"/>
                  <a:pt x="1390896" y="419545"/>
                  <a:pt x="1394234" y="434566"/>
                </a:cubicBezTo>
                <a:cubicBezTo>
                  <a:pt x="1396933" y="446713"/>
                  <a:pt x="1400269" y="458709"/>
                  <a:pt x="1403287" y="470780"/>
                </a:cubicBezTo>
                <a:cubicBezTo>
                  <a:pt x="1397397" y="641586"/>
                  <a:pt x="1455627" y="686695"/>
                  <a:pt x="1367073" y="760491"/>
                </a:cubicBezTo>
                <a:cubicBezTo>
                  <a:pt x="1315342" y="803601"/>
                  <a:pt x="1279527" y="786146"/>
                  <a:pt x="1195058" y="796705"/>
                </a:cubicBezTo>
                <a:lnTo>
                  <a:pt x="1122630" y="805758"/>
                </a:lnTo>
                <a:cubicBezTo>
                  <a:pt x="1110559" y="808776"/>
                  <a:pt x="1098714" y="812920"/>
                  <a:pt x="1086416" y="814812"/>
                </a:cubicBezTo>
                <a:cubicBezTo>
                  <a:pt x="960287" y="834217"/>
                  <a:pt x="923665" y="820855"/>
                  <a:pt x="760491" y="814812"/>
                </a:cubicBezTo>
                <a:cubicBezTo>
                  <a:pt x="718242" y="808776"/>
                  <a:pt x="675841" y="803721"/>
                  <a:pt x="633743" y="796705"/>
                </a:cubicBezTo>
                <a:cubicBezTo>
                  <a:pt x="567180" y="785611"/>
                  <a:pt x="500919" y="772779"/>
                  <a:pt x="434566" y="760491"/>
                </a:cubicBezTo>
                <a:cubicBezTo>
                  <a:pt x="419435" y="757689"/>
                  <a:pt x="404477" y="753967"/>
                  <a:pt x="389299" y="751437"/>
                </a:cubicBezTo>
                <a:cubicBezTo>
                  <a:pt x="368250" y="747929"/>
                  <a:pt x="347050" y="745402"/>
                  <a:pt x="325925" y="742384"/>
                </a:cubicBezTo>
                <a:cubicBezTo>
                  <a:pt x="304800" y="736348"/>
                  <a:pt x="284033" y="728880"/>
                  <a:pt x="262551" y="724277"/>
                </a:cubicBezTo>
                <a:cubicBezTo>
                  <a:pt x="241685" y="719806"/>
                  <a:pt x="219813" y="720654"/>
                  <a:pt x="199176" y="715223"/>
                </a:cubicBezTo>
                <a:cubicBezTo>
                  <a:pt x="162260" y="705508"/>
                  <a:pt x="126749" y="691081"/>
                  <a:pt x="90535" y="679010"/>
                </a:cubicBezTo>
                <a:cubicBezTo>
                  <a:pt x="80926" y="650184"/>
                  <a:pt x="76401" y="640354"/>
                  <a:pt x="72428" y="606582"/>
                </a:cubicBezTo>
                <a:cubicBezTo>
                  <a:pt x="68182" y="570491"/>
                  <a:pt x="68765" y="533877"/>
                  <a:pt x="63374" y="497940"/>
                </a:cubicBezTo>
                <a:cubicBezTo>
                  <a:pt x="59682" y="473330"/>
                  <a:pt x="48786" y="450148"/>
                  <a:pt x="45267" y="425513"/>
                </a:cubicBezTo>
                <a:cubicBezTo>
                  <a:pt x="42249" y="404388"/>
                  <a:pt x="40207" y="383101"/>
                  <a:pt x="36214" y="362138"/>
                </a:cubicBezTo>
                <a:cubicBezTo>
                  <a:pt x="28129" y="319693"/>
                  <a:pt x="9054" y="235390"/>
                  <a:pt x="9054" y="235390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DD4643-C37B-7121-34B6-560170B50910}"/>
              </a:ext>
            </a:extLst>
          </p:cNvPr>
          <p:cNvCxnSpPr>
            <a:cxnSpLocks/>
          </p:cNvCxnSpPr>
          <p:nvPr/>
        </p:nvCxnSpPr>
        <p:spPr>
          <a:xfrm>
            <a:off x="9089679" y="1756372"/>
            <a:ext cx="606582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66AA60-8491-4EA3-75C4-2A6A1F861B4E}"/>
              </a:ext>
            </a:extLst>
          </p:cNvPr>
          <p:cNvSpPr txBox="1"/>
          <p:nvPr/>
        </p:nvSpPr>
        <p:spPr>
          <a:xfrm>
            <a:off x="4253464" y="409363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38F2D-C864-4F02-9AF5-98BC832C0F5C}"/>
              </a:ext>
            </a:extLst>
          </p:cNvPr>
          <p:cNvSpPr txBox="1"/>
          <p:nvPr/>
        </p:nvSpPr>
        <p:spPr>
          <a:xfrm>
            <a:off x="2381061" y="39744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17242-1005-0527-4395-57382903B035}"/>
              </a:ext>
            </a:extLst>
          </p:cNvPr>
          <p:cNvSpPr txBox="1"/>
          <p:nvPr/>
        </p:nvSpPr>
        <p:spPr>
          <a:xfrm>
            <a:off x="5971844" y="10074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667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2745e8-e224-48e8-a2e3-254862b8c2f5">
      <Value>12</Value>
      <Value>22</Value>
      <Value>10</Value>
      <Value>9</Value>
      <Value>40</Value>
    </TaxCatchAll>
    <lcf76f155ced4ddcb4097134ff3c332f xmlns="9480fb8b-995e-4e9a-8ef5-d97d034c4c80">
      <Terms xmlns="http://schemas.microsoft.com/office/infopath/2007/PartnerControls"/>
    </lcf76f155ced4ddcb4097134ff3c332f>
    <EAReceivedDate xmlns="eebef177-55b5-4448-a5fb-28ea454417ee">2025-12-01T00:00:00+00:00</EAReceivedDate>
    <c52c737aaa794145b5e1ab0b33580095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Register</TermName>
          <TermId xmlns="http://schemas.microsoft.com/office/infopath/2007/PartnerControls">f1fcf6a6-5d97-4f1d-964e-a2f916eb1f18</TermId>
        </TermInfo>
      </Terms>
    </c52c737aaa794145b5e1ab0b33580095>
    <PermitNumber xmlns="eebef177-55b5-4448-a5fb-28ea454417ee">eawml 401331</PermitNumber>
    <la34db7254a948be973d9738b9f07ba7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Type Of Permit</TermName>
          <TermId xmlns="http://schemas.microsoft.com/office/infopath/2007/PartnerControls">0430e4c2-ee0a-4b2d-9af6-df735aafbcb2</TermId>
        </TermInfo>
      </Terms>
    </la34db7254a948be973d9738b9f07ba7>
    <CessationDate xmlns="eebef177-55b5-4448-a5fb-28ea454417ee" xsi:nil="true"/>
    <NationalSecurity xmlns="eebef177-55b5-4448-a5fb-28ea454417ee">No</NationalSecurity>
    <OtherReference xmlns="eebef177-55b5-4448-a5fb-28ea454417ee">-</OtherReference>
    <EventLink xmlns="5ffd8e36-f429-4edc-ab50-c5be84842779" xsi:nil="true"/>
    <d22401b98bfe4ec6b8dacbec81c66a1e xmlns="8595a0ec-c146-4eeb-925a-270f4bc4be63">
      <Terms xmlns="http://schemas.microsoft.com/office/infopath/2007/PartnerControls"/>
    </d22401b98bfe4ec6b8dacbec81c66a1e>
    <Customer_x002f_OperatorName xmlns="eebef177-55b5-4448-a5fb-28ea454417ee">M B Wilkes Limited</Customer_x002f_OperatorName>
    <ncb1594ff73b435992550f571a78c184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EPR</TermName>
          <TermId xmlns="http://schemas.microsoft.com/office/infopath/2007/PartnerControls">0e5af97d-1a8c-4d8f-a20b-528a11cab1f6</TermId>
        </TermInfo>
      </Terms>
    </ncb1594ff73b435992550f571a78c184>
    <DocumentDate xmlns="eebef177-55b5-4448-a5fb-28ea454417ee">2025-12-01T00:00:00+00:00</DocumentDate>
    <f91636ce86a943e5a85e589048b494b2 xmlns="8595a0ec-c146-4eeb-925a-270f4bc4be63">
      <Terms xmlns="http://schemas.microsoft.com/office/infopath/2007/PartnerControls"/>
    </f91636ce86a943e5a85e589048b494b2>
    <bf174f8632e04660b372cf372c1956fe xmlns="8595a0ec-c146-4eeb-925a-270f4bc4be63">
      <Terms xmlns="http://schemas.microsoft.com/office/infopath/2007/PartnerControls"/>
    </bf174f8632e04660b372cf372c1956fe>
    <mb0b523b12654e57a98fd73f451222f6 xmlns="8595a0ec-c146-4eeb-925a-270f4bc4be63">
      <Terms xmlns="http://schemas.microsoft.com/office/infopath/2007/PartnerControls"/>
    </mb0b523b12654e57a98fd73f451222f6>
    <CurrentPermit xmlns="eebef177-55b5-4448-a5fb-28ea454417ee">N/A - Do not select for New Permits</CurrentPermit>
    <EPRNumber xmlns="eebef177-55b5-4448-a5fb-28ea454417ee">EPR/BB3408FG/A001</EPRNumber>
    <ed3cfd1978f244c4af5dc9d642a18018 xmlns="8595a0ec-c146-4eeb-925a-270f4bc4be63">
      <Terms xmlns="http://schemas.microsoft.com/office/infopath/2007/PartnerControls"/>
    </ed3cfd1978f244c4af5dc9d642a18018>
    <d3564be703db47eda46ec138bc1ba091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Application ＆ Associated Docs</TermName>
          <TermId xmlns="http://schemas.microsoft.com/office/infopath/2007/PartnerControls">5eadfd3c-6deb-44e1-b7e1-16accd427bec</TermId>
        </TermInfo>
      </Terms>
    </d3564be703db47eda46ec138bc1ba091>
    <FacilityAddressPostcode xmlns="eebef177-55b5-4448-a5fb-28ea454417ee">BH21 3QZ</FacilityAddressPostcode>
    <ExternalAuthor xmlns="eebef177-55b5-4448-a5fb-28ea454417ee">Lee Milford</ExternalAuthor>
    <SiteName xmlns="eebef177-55b5-4448-a5fb-28ea454417ee">Henbury Quarry</SiteName>
    <m63bd5d2e6554c968a3f4ff9289590fe xmlns="8595a0ec-c146-4eeb-925a-270f4bc4be63">
      <Terms xmlns="http://schemas.microsoft.com/office/infopath/2007/PartnerControls"/>
    </m63bd5d2e6554c968a3f4ff9289590fe>
    <p517ccc45a7e4674ae144f9410147bb3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Waste Operations</TermName>
          <TermId xmlns="http://schemas.microsoft.com/office/infopath/2007/PartnerControls">dc63c9b7-da6e-463c-b2cf-265b08d49156</TermId>
        </TermInfo>
      </Terms>
    </p517ccc45a7e4674ae144f9410147bb3>
    <ga477587807b4e8dbd9d142e03c014fa xmlns="8595a0ec-c146-4eeb-925a-270f4bc4be63">
      <Terms xmlns="http://schemas.microsoft.com/office/infopath/2007/PartnerControls"/>
    </ga477587807b4e8dbd9d142e03c014fa>
    <FacilityAddress xmlns="eebef177-55b5-4448-a5fb-28ea454417ee">Henbury Quarry Old Market Road Corfe Mullen Wimborne BH21 3QZ</FacilityAddres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ermit File" ma:contentTypeID="0x0101000E9AD557692E154F9D2697C8C6432F7600C60AE69D8B1C6740BABB351EE97491D6" ma:contentTypeVersion="47" ma:contentTypeDescription="Create a new document." ma:contentTypeScope="" ma:versionID="741219e11664788764072f2dae2f3141">
  <xsd:schema xmlns:xsd="http://www.w3.org/2001/XMLSchema" xmlns:xs="http://www.w3.org/2001/XMLSchema" xmlns:p="http://schemas.microsoft.com/office/2006/metadata/properties" xmlns:ns2="8595a0ec-c146-4eeb-925a-270f4bc4be63" xmlns:ns3="662745e8-e224-48e8-a2e3-254862b8c2f5" xmlns:ns4="eebef177-55b5-4448-a5fb-28ea454417ee" xmlns:ns5="5ffd8e36-f429-4edc-ab50-c5be84842779" xmlns:ns6="9480fb8b-995e-4e9a-8ef5-d97d034c4c80" targetNamespace="http://schemas.microsoft.com/office/2006/metadata/properties" ma:root="true" ma:fieldsID="92322d0fdfb373130b965b7c7e9a782e" ns2:_="" ns3:_="" ns4:_="" ns5:_="" ns6:_="">
    <xsd:import namespace="8595a0ec-c146-4eeb-925a-270f4bc4be63"/>
    <xsd:import namespace="662745e8-e224-48e8-a2e3-254862b8c2f5"/>
    <xsd:import namespace="eebef177-55b5-4448-a5fb-28ea454417ee"/>
    <xsd:import namespace="5ffd8e36-f429-4edc-ab50-c5be84842779"/>
    <xsd:import namespace="9480fb8b-995e-4e9a-8ef5-d97d034c4c80"/>
    <xsd:element name="properties">
      <xsd:complexType>
        <xsd:sequence>
          <xsd:element name="documentManagement">
            <xsd:complexType>
              <xsd:all>
                <xsd:element ref="ns2:d3564be703db47eda46ec138bc1ba091" minOccurs="0"/>
                <xsd:element ref="ns3:TaxCatchAll" minOccurs="0"/>
                <xsd:element ref="ns3:TaxCatchAllLabel" minOccurs="0"/>
                <xsd:element ref="ns4:DocumentDate"/>
                <xsd:element ref="ns4:EAReceivedDate"/>
                <xsd:element ref="ns4:ExternalAuthor"/>
                <xsd:element ref="ns2:c52c737aaa794145b5e1ab0b33580095" minOccurs="0"/>
                <xsd:element ref="ns2:ncb1594ff73b435992550f571a78c184" minOccurs="0"/>
                <xsd:element ref="ns2:p517ccc45a7e4674ae144f9410147bb3" minOccurs="0"/>
                <xsd:element ref="ns2:f91636ce86a943e5a85e589048b494b2" minOccurs="0"/>
                <xsd:element ref="ns4:PermitNumber"/>
                <xsd:element ref="ns4:OtherReference" minOccurs="0"/>
                <xsd:element ref="ns4:EPRNumber" minOccurs="0"/>
                <xsd:element ref="ns4:Customer_x002f_OperatorName"/>
                <xsd:element ref="ns4:SiteName"/>
                <xsd:element ref="ns4:FacilityAddress"/>
                <xsd:element ref="ns4:FacilityAddressPostcode"/>
                <xsd:element ref="ns2:ga477587807b4e8dbd9d142e03c014fa" minOccurs="0"/>
                <xsd:element ref="ns2:la34db7254a948be973d9738b9f07ba7" minOccurs="0"/>
                <xsd:element ref="ns2:bf174f8632e04660b372cf372c1956fe" minOccurs="0"/>
                <xsd:element ref="ns2:mb0b523b12654e57a98fd73f451222f6" minOccurs="0"/>
                <xsd:element ref="ns4:CessationDate" minOccurs="0"/>
                <xsd:element ref="ns4:NationalSecurity" minOccurs="0"/>
                <xsd:element ref="ns2:ed3cfd1978f244c4af5dc9d642a18018" minOccurs="0"/>
                <xsd:element ref="ns4:CurrentPermit" minOccurs="0"/>
                <xsd:element ref="ns5:EventLink" minOccurs="0"/>
                <xsd:element ref="ns2:m63bd5d2e6554c968a3f4ff9289590fe" minOccurs="0"/>
                <xsd:element ref="ns2:d22401b98bfe4ec6b8dacbec81c66a1e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6:MediaServiceLocation" minOccurs="0"/>
                <xsd:element ref="ns6:MediaLengthInSeconds" minOccurs="0"/>
                <xsd:element ref="ns6:lcf76f155ced4ddcb4097134ff3c332f" minOccurs="0"/>
                <xsd:element ref="ns2:SharedWithUsers" minOccurs="0"/>
                <xsd:element ref="ns2:SharedWithDetails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a0ec-c146-4eeb-925a-270f4bc4be63" elementFormDefault="qualified">
    <xsd:import namespace="http://schemas.microsoft.com/office/2006/documentManagement/types"/>
    <xsd:import namespace="http://schemas.microsoft.com/office/infopath/2007/PartnerControls"/>
    <xsd:element name="d3564be703db47eda46ec138bc1ba091" ma:index="8" ma:taxonomy="true" ma:internalName="d3564be703db47eda46ec138bc1ba091" ma:taxonomyFieldName="ActivityGrouping" ma:displayName="Activity Grouping" ma:default="8;#Unassigned|cb01650a-31a4-4ad3-af7c-01edd0cc5fa8" ma:fieldId="{d3564be7-03db-47ed-a46e-c138bc1ba091}" ma:sspId="d1117845-93f6-4da3-abaa-fcb4fa669c78" ma:termSetId="c26d6a6f-914d-4d0c-bc0a-7a709b431a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2c737aaa794145b5e1ab0b33580095" ma:index="15" ma:taxonomy="true" ma:internalName="c52c737aaa794145b5e1ab0b33580095" ma:taxonomyFieldName="DisclosureStatus" ma:displayName="Disclosure Status" ma:fieldId="{c52c737a-aa79-4145-b5e1-ab0b33580095}" ma:sspId="d1117845-93f6-4da3-abaa-fcb4fa669c78" ma:termSetId="be5a9b7f-442f-4603-a8b8-76f5f1ec70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b1594ff73b435992550f571a78c184" ma:index="17" ma:taxonomy="true" ma:internalName="ncb1594ff73b435992550f571a78c184" ma:taxonomyFieldName="Regime" ma:displayName="Regime" ma:fieldId="{7cb1594f-f73b-4359-9255-0f571a78c184}" ma:taxonomyMulti="true" ma:sspId="d1117845-93f6-4da3-abaa-fcb4fa669c78" ma:termSetId="79e1bcb8-4c43-4df4-ad15-4ec7b927a8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17ccc45a7e4674ae144f9410147bb3" ma:index="19" ma:taxonomy="true" ma:internalName="p517ccc45a7e4674ae144f9410147bb3" ma:taxonomyFieldName="RegulatedActivityClass" ma:displayName="Regulated Activity Class" ma:fieldId="{9517ccc4-5a7e-4674-ae14-4f9410147bb3}" ma:taxonomyMulti="true" ma:sspId="d1117845-93f6-4da3-abaa-fcb4fa669c78" ma:termSetId="41ee975a-727d-4c90-bb75-bfa3c8eb72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1636ce86a943e5a85e589048b494b2" ma:index="21" nillable="true" ma:taxonomy="true" ma:internalName="f91636ce86a943e5a85e589048b494b2" ma:taxonomyFieldName="RegulatedActivitySub_x002d_Class" ma:displayName="Regulated Activity Sub-Class" ma:fieldId="{f91636ce-86a9-43e5-a85e-589048b494b2}" ma:taxonomyMulti="true" ma:sspId="d1117845-93f6-4da3-abaa-fcb4fa669c78" ma:termSetId="3c5ee371-f842-4910-b55e-fca1c7c085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477587807b4e8dbd9d142e03c014fa" ma:index="30" nillable="true" ma:taxonomy="true" ma:internalName="ga477587807b4e8dbd9d142e03c014fa" ma:taxonomyFieldName="Catchment" ma:displayName="Catchment" ma:fieldId="{0a477587-807b-4e8d-bd9d-142e03c014fa}" ma:sspId="d1117845-93f6-4da3-abaa-fcb4fa669c78" ma:termSetId="a3d7cc5e-3544-4097-ac09-3626e2dfc5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34db7254a948be973d9738b9f07ba7" ma:index="32" ma:taxonomy="true" ma:internalName="la34db7254a948be973d9738b9f07ba7" ma:taxonomyFieldName="TypeofPermit" ma:displayName="Type of Permit" ma:default="9;#N/A - Do not select for New Permits|0430e4c2-ee0a-4b2d-9af6-df735aafbcb2" ma:fieldId="{5a34db72-54a9-48be-973d-9738b9f07ba7}" ma:taxonomyMulti="true" ma:sspId="d1117845-93f6-4da3-abaa-fcb4fa669c78" ma:termSetId="7d47b671-38b6-4716-ba29-cfb8e9b10e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174f8632e04660b372cf372c1956fe" ma:index="34" nillable="true" ma:taxonomy="true" ma:internalName="bf174f8632e04660b372cf372c1956fe" ma:taxonomyFieldName="StandardRulesID" ma:displayName="StandardRulesID" ma:fieldId="{bf174f86-32e0-4660-b372-cf372c1956fe}" ma:taxonomyMulti="true" ma:sspId="d1117845-93f6-4da3-abaa-fcb4fa669c78" ma:termSetId="8e138792-83d5-43de-b6e8-7ca5b827cc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0b523b12654e57a98fd73f451222f6" ma:index="36" nillable="true" ma:taxonomy="true" ma:internalName="mb0b523b12654e57a98fd73f451222f6" ma:taxonomyFieldName="CessationStatus" ma:displayName="Cessation Status" ma:fieldId="{6b0b523b-1265-4e57-a98f-d73f451222f6}" ma:sspId="d1117845-93f6-4da3-abaa-fcb4fa669c78" ma:termSetId="8efff926-82ca-4afb-81c6-bc22e4acf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cfd1978f244c4af5dc9d642a18018" ma:index="40" nillable="true" ma:taxonomy="true" ma:internalName="ed3cfd1978f244c4af5dc9d642a18018" ma:taxonomyFieldName="MajorProjectID" ma:displayName="Major Project ID" ma:fieldId="{ed3cfd19-78f2-44c4-af5d-c9d642a18018}" ma:sspId="d1117845-93f6-4da3-abaa-fcb4fa669c78" ma:termSetId="d4a353e3-1bf8-453f-805b-242d6a6db9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63bd5d2e6554c968a3f4ff9289590fe" ma:index="44" nillable="true" ma:taxonomy="true" ma:internalName="m63bd5d2e6554c968a3f4ff9289590fe" ma:taxonomyFieldName="EventType1" ma:displayName="Event Type" ma:readOnly="false" ma:fieldId="{663bd5d2-e655-4c96-8a3f-4ff9289590fe}" ma:sspId="d1117845-93f6-4da3-abaa-fcb4fa669c78" ma:termSetId="6eb2a3b8-caae-450e-a142-afb8c0df35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2401b98bfe4ec6b8dacbec81c66a1e" ma:index="46" nillable="true" ma:taxonomy="true" ma:internalName="d22401b98bfe4ec6b8dacbec81c66a1e" ma:taxonomyFieldName="PermitDocumentType" ma:displayName="Permit Document Type" ma:readOnly="false" ma:fieldId="{d22401b9-8bfe-4ec6-b8da-cbec81c66a1e}" ma:sspId="d1117845-93f6-4da3-abaa-fcb4fa669c78" ma:termSetId="1e9654a3-ed8b-47e0-af9b-cd306150e8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6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2842f49-6b66-4f2a-8d56-df238edb5946}" ma:internalName="TaxCatchAll" ma:showField="CatchAllData" ma:web="8595a0ec-c146-4eeb-925a-270f4bc4b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2842f49-6b66-4f2a-8d56-df238edb5946}" ma:internalName="TaxCatchAllLabel" ma:readOnly="true" ma:showField="CatchAllDataLabel" ma:web="8595a0ec-c146-4eeb-925a-270f4bc4b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f177-55b5-4448-a5fb-28ea454417ee" elementFormDefault="qualified">
    <xsd:import namespace="http://schemas.microsoft.com/office/2006/documentManagement/types"/>
    <xsd:import namespace="http://schemas.microsoft.com/office/infopath/2007/PartnerControls"/>
    <xsd:element name="DocumentDate" ma:index="12" ma:displayName="Document Date" ma:format="DateOnly" ma:indexed="true" ma:internalName="DocumentDate">
      <xsd:simpleType>
        <xsd:restriction base="dms:DateTime"/>
      </xsd:simpleType>
    </xsd:element>
    <xsd:element name="EAReceivedDate" ma:index="13" ma:displayName="Received Date" ma:format="DateOnly" ma:internalName="EAReceivedDate">
      <xsd:simpleType>
        <xsd:restriction base="dms:DateTime"/>
      </xsd:simpleType>
    </xsd:element>
    <xsd:element name="ExternalAuthor" ma:index="14" ma:displayName="Document Author" ma:internalName="ExternalAuthor">
      <xsd:simpleType>
        <xsd:restriction base="dms:Text">
          <xsd:maxLength value="255"/>
        </xsd:restriction>
      </xsd:simpleType>
    </xsd:element>
    <xsd:element name="PermitNumber" ma:index="23" ma:displayName="Permit Number" ma:internalName="PermitNumber">
      <xsd:simpleType>
        <xsd:restriction base="dms:Text">
          <xsd:maxLength value="255"/>
        </xsd:restriction>
      </xsd:simpleType>
    </xsd:element>
    <xsd:element name="OtherReference" ma:index="24" nillable="true" ma:displayName="Other Reference" ma:internalName="OtherReference">
      <xsd:simpleType>
        <xsd:restriction base="dms:Text">
          <xsd:maxLength value="255"/>
        </xsd:restriction>
      </xsd:simpleType>
    </xsd:element>
    <xsd:element name="EPRNumber" ma:index="25" nillable="true" ma:displayName="EPR Number" ma:internalName="EPRNumber">
      <xsd:simpleType>
        <xsd:restriction base="dms:Text">
          <xsd:maxLength value="255"/>
        </xsd:restriction>
      </xsd:simpleType>
    </xsd:element>
    <xsd:element name="Customer_x002f_OperatorName" ma:index="26" ma:displayName="Customer / Operator Name" ma:internalName="Customer_x002F_OperatorName">
      <xsd:simpleType>
        <xsd:restriction base="dms:Text">
          <xsd:maxLength value="255"/>
        </xsd:restriction>
      </xsd:simpleType>
    </xsd:element>
    <xsd:element name="SiteName" ma:index="27" ma:displayName="Facility Name" ma:internalName="SiteName">
      <xsd:simpleType>
        <xsd:restriction base="dms:Text">
          <xsd:maxLength value="255"/>
        </xsd:restriction>
      </xsd:simpleType>
    </xsd:element>
    <xsd:element name="FacilityAddress" ma:index="28" ma:displayName="Facility Address" ma:internalName="FacilityAddress">
      <xsd:simpleType>
        <xsd:restriction base="dms:Note">
          <xsd:maxLength value="255"/>
        </xsd:restriction>
      </xsd:simpleType>
    </xsd:element>
    <xsd:element name="FacilityAddressPostcode" ma:index="29" ma:displayName="Facility Address Postcode" ma:internalName="FacilityAddressPostcode">
      <xsd:simpleType>
        <xsd:restriction base="dms:Text">
          <xsd:maxLength value="255"/>
        </xsd:restriction>
      </xsd:simpleType>
    </xsd:element>
    <xsd:element name="CessationDate" ma:index="38" nillable="true" ma:displayName="Cessation Date" ma:format="DateOnly" ma:internalName="CessationDate">
      <xsd:simpleType>
        <xsd:restriction base="dms:DateTime"/>
      </xsd:simpleType>
    </xsd:element>
    <xsd:element name="NationalSecurity" ma:index="39" nillable="true" ma:displayName="National Security" ma:default="No" ma:format="Dropdown" ma:internalName="NationalSecurity">
      <xsd:simpleType>
        <xsd:restriction base="dms:Choice">
          <xsd:enumeration value="Yes"/>
          <xsd:enumeration value="No"/>
        </xsd:restriction>
      </xsd:simpleType>
    </xsd:element>
    <xsd:element name="CurrentPermit" ma:index="42" nillable="true" ma:displayName="Current Permit" ma:default="N/A - Do not select for New Permits" ma:format="Dropdown" ma:internalName="CurrentPermit">
      <xsd:simpleType>
        <xsd:restriction base="dms:Choice">
          <xsd:enumeration value="Yes"/>
          <xsd:enumeration value="No"/>
          <xsd:enumeration value="N/A - Do not select for New Permi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d8e36-f429-4edc-ab50-c5be84842779" elementFormDefault="qualified">
    <xsd:import namespace="http://schemas.microsoft.com/office/2006/documentManagement/types"/>
    <xsd:import namespace="http://schemas.microsoft.com/office/infopath/2007/PartnerControls"/>
    <xsd:element name="EventLink" ma:index="43" nillable="true" ma:displayName="Event Link" ma:internalName="Event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0fb8b-995e-4e9a-8ef5-d97d034c4c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52" nillable="true" ma:displayName="Tags" ma:internalName="MediaServiceAutoTags" ma:readOnly="true">
      <xsd:simpleType>
        <xsd:restriction base="dms:Text"/>
      </xsd:simpleType>
    </xsd:element>
    <xsd:element name="MediaServiceOCR" ma:index="5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57" nillable="true" ma:displayName="Location" ma:internalName="MediaServiceLocation" ma:readOnly="true">
      <xsd:simpleType>
        <xsd:restriction base="dms:Text"/>
      </xsd:simpleType>
    </xsd:element>
    <xsd:element name="MediaLengthInSeconds" ma:index="5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60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6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6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3E619-7695-4C16-878B-F1F4A4F63447}">
  <ds:schemaRefs>
    <ds:schemaRef ds:uri="http://purl.org/dc/dcmitype/"/>
    <ds:schemaRef ds:uri="eebef177-55b5-4448-a5fb-28ea454417ee"/>
    <ds:schemaRef ds:uri="662745e8-e224-48e8-a2e3-254862b8c2f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595a0ec-c146-4eeb-925a-270f4bc4be63"/>
    <ds:schemaRef ds:uri="http://schemas.microsoft.com/office/2006/documentManagement/types"/>
    <ds:schemaRef ds:uri="9480fb8b-995e-4e9a-8ef5-d97d034c4c80"/>
    <ds:schemaRef ds:uri="5ffd8e36-f429-4edc-ab50-c5be8484277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A94F2F-D701-42DE-AEA6-7DE3C2CB4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8C106-C645-4AEA-9442-574488A50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5a0ec-c146-4eeb-925a-270f4bc4be63"/>
    <ds:schemaRef ds:uri="662745e8-e224-48e8-a2e3-254862b8c2f5"/>
    <ds:schemaRef ds:uri="eebef177-55b5-4448-a5fb-28ea454417ee"/>
    <ds:schemaRef ds:uri="5ffd8e36-f429-4edc-ab50-c5be84842779"/>
    <ds:schemaRef ds:uri="9480fb8b-995e-4e9a-8ef5-d97d034c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8035</TotalTime>
  <Words>447</Words>
  <Application>Microsoft Office PowerPoint</Application>
  <PresentationFormat>Widescreen</PresentationFormat>
  <Paragraphs>82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Waste management plan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Milford</dc:creator>
  <cp:lastModifiedBy>Wayne Clark</cp:lastModifiedBy>
  <cp:revision>6</cp:revision>
  <cp:lastPrinted>2025-02-20T16:35:47Z</cp:lastPrinted>
  <dcterms:created xsi:type="dcterms:W3CDTF">2025-02-20T13:48:05Z</dcterms:created>
  <dcterms:modified xsi:type="dcterms:W3CDTF">2025-12-15T15:20:39Z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tribution">
    <vt:lpwstr>9;#Internal EA|b77da37e-7166-4741-8c12-4679faab22d9</vt:lpwstr>
  </property>
  <property fmtid="{D5CDD505-2E9C-101B-9397-08002B2CF9AE}" pid="3" name="ContentTypeId">
    <vt:lpwstr>0x0101000E9AD557692E154F9D2697C8C6432F7600C60AE69D8B1C6740BABB351EE97491D6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10;#Team|ff0485df-0575-416f-802f-e999165821b7</vt:lpwstr>
  </property>
  <property fmtid="{D5CDD505-2E9C-101B-9397-08002B2CF9AE}" pid="7" name="OrganisationalUnit">
    <vt:lpwstr>8;#EA|d5f78ddb-b1b6-4328-9877-d7e3ed06fdac</vt:lpwstr>
  </property>
  <property fmtid="{D5CDD505-2E9C-101B-9397-08002B2CF9AE}" pid="8" name="InformationType">
    <vt:lpwstr/>
  </property>
  <property fmtid="{D5CDD505-2E9C-101B-9397-08002B2CF9AE}" pid="9" name="MediaServiceImageTags">
    <vt:lpwstr/>
  </property>
  <property fmtid="{D5CDD505-2E9C-101B-9397-08002B2CF9AE}" pid="10" name="PermitDocumentType">
    <vt:lpwstr/>
  </property>
  <property fmtid="{D5CDD505-2E9C-101B-9397-08002B2CF9AE}" pid="11" name="TypeofPermit">
    <vt:lpwstr>9;#Type Of Permit|0430e4c2-ee0a-4b2d-9af6-df735aafbcb2</vt:lpwstr>
  </property>
  <property fmtid="{D5CDD505-2E9C-101B-9397-08002B2CF9AE}" pid="12" name="DisclosureStatus">
    <vt:lpwstr>40;#Public Register|f1fcf6a6-5d97-4f1d-964e-a2f916eb1f18</vt:lpwstr>
  </property>
  <property fmtid="{D5CDD505-2E9C-101B-9397-08002B2CF9AE}" pid="13" name="ActivityGrouping">
    <vt:lpwstr>12;#Application ＆ Associated Docs|5eadfd3c-6deb-44e1-b7e1-16accd427bec</vt:lpwstr>
  </property>
  <property fmtid="{D5CDD505-2E9C-101B-9397-08002B2CF9AE}" pid="14" name="RegulatedActivityClass">
    <vt:lpwstr>22;#Waste Operations|dc63c9b7-da6e-463c-b2cf-265b08d49156</vt:lpwstr>
  </property>
  <property fmtid="{D5CDD505-2E9C-101B-9397-08002B2CF9AE}" pid="15" name="Catchment">
    <vt:lpwstr/>
  </property>
  <property fmtid="{D5CDD505-2E9C-101B-9397-08002B2CF9AE}" pid="16" name="MajorProjectID">
    <vt:lpwstr/>
  </property>
  <property fmtid="{D5CDD505-2E9C-101B-9397-08002B2CF9AE}" pid="17" name="StandardRulesID">
    <vt:lpwstr/>
  </property>
  <property fmtid="{D5CDD505-2E9C-101B-9397-08002B2CF9AE}" pid="18" name="CessationStatus">
    <vt:lpwstr/>
  </property>
  <property fmtid="{D5CDD505-2E9C-101B-9397-08002B2CF9AE}" pid="19" name="Regime">
    <vt:lpwstr>10;#EPR|0e5af97d-1a8c-4d8f-a20b-528a11cab1f6</vt:lpwstr>
  </property>
  <property fmtid="{D5CDD505-2E9C-101B-9397-08002B2CF9AE}" pid="20" name="RegulatedActivitySub_x002d_Class">
    <vt:lpwstr/>
  </property>
  <property fmtid="{D5CDD505-2E9C-101B-9397-08002B2CF9AE}" pid="21" name="RegulatedActivitySub-Class">
    <vt:lpwstr/>
  </property>
  <property fmtid="{D5CDD505-2E9C-101B-9397-08002B2CF9AE}" pid="22" name="EventType1">
    <vt:lpwstr/>
  </property>
  <property fmtid="{D5CDD505-2E9C-101B-9397-08002B2CF9AE}" pid="23" name="SysUpdateNoER">
    <vt:lpwstr>No</vt:lpwstr>
  </property>
</Properties>
</file>